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702" r:id="rId6"/>
  </p:sldMasterIdLst>
  <p:notesMasterIdLst>
    <p:notesMasterId r:id="rId15"/>
  </p:notesMasterIdLst>
  <p:sldIdLst>
    <p:sldId id="476" r:id="rId7"/>
    <p:sldId id="482" r:id="rId8"/>
    <p:sldId id="484" r:id="rId9"/>
    <p:sldId id="486" r:id="rId10"/>
    <p:sldId id="489" r:id="rId11"/>
    <p:sldId id="487" r:id="rId12"/>
    <p:sldId id="488" r:id="rId13"/>
    <p:sldId id="443" r:id="rId14"/>
  </p:sldIdLst>
  <p:sldSz cx="12192000" cy="6858000"/>
  <p:notesSz cx="6858000" cy="9144000"/>
  <p:custDataLst>
    <p:tags r:id="rId16"/>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2" userDrawn="1">
          <p15:clr>
            <a:srgbClr val="A4A3A4"/>
          </p15:clr>
        </p15:guide>
        <p15:guide id="2" orient="horz" pos="786" userDrawn="1">
          <p15:clr>
            <a:srgbClr val="A4A3A4"/>
          </p15:clr>
        </p15:guide>
        <p15:guide id="3" orient="horz" pos="3752" userDrawn="1">
          <p15:clr>
            <a:srgbClr val="A4A3A4"/>
          </p15:clr>
        </p15:guide>
        <p15:guide id="4" orient="horz" pos="4020" userDrawn="1">
          <p15:clr>
            <a:srgbClr val="A4A3A4"/>
          </p15:clr>
        </p15:guide>
        <p15:guide id="5" orient="horz" pos="106" userDrawn="1">
          <p15:clr>
            <a:srgbClr val="A4A3A4"/>
          </p15:clr>
        </p15:guide>
        <p15:guide id="6" pos="3840" userDrawn="1">
          <p15:clr>
            <a:srgbClr val="A4A3A4"/>
          </p15:clr>
        </p15:guide>
        <p15:guide id="7" pos="332" userDrawn="1">
          <p15:clr>
            <a:srgbClr val="A4A3A4"/>
          </p15:clr>
        </p15:guide>
        <p15:guide id="8" pos="6584" userDrawn="1">
          <p15:clr>
            <a:srgbClr val="A4A3A4"/>
          </p15:clr>
        </p15:guide>
        <p15:guide id="9" pos="3931" userDrawn="1">
          <p15:clr>
            <a:srgbClr val="A4A3A4"/>
          </p15:clr>
        </p15:guide>
        <p15:guide id="10" pos="375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rin Meyer" initials="KM" lastIdx="14" clrIdx="0">
    <p:extLst>
      <p:ext uri="{19B8F6BF-5375-455C-9EA6-DF929625EA0E}">
        <p15:presenceInfo xmlns:p15="http://schemas.microsoft.com/office/powerpoint/2012/main" userId="S::meyer@bplusd.de::e3e9a1dd-c1aa-4efa-87bb-1999ed06a80b" providerId="AD"/>
      </p:ext>
    </p:extLst>
  </p:cmAuthor>
  <p:cmAuthor id="2" name="Rothe, Florence (vzbv)" initials="RF(" lastIdx="13" clrIdx="1">
    <p:extLst>
      <p:ext uri="{19B8F6BF-5375-455C-9EA6-DF929625EA0E}">
        <p15:presenceInfo xmlns:p15="http://schemas.microsoft.com/office/powerpoint/2012/main" userId="S-1-5-21-1202660629-1500820517-725345543-12679" providerId="AD"/>
      </p:ext>
    </p:extLst>
  </p:cmAuthor>
  <p:cmAuthor id="3" name="Adam-Gutsch, Dörte (vzbv)" initials="AD(" lastIdx="1" clrIdx="2">
    <p:extLst>
      <p:ext uri="{19B8F6BF-5375-455C-9EA6-DF929625EA0E}">
        <p15:presenceInfo xmlns:p15="http://schemas.microsoft.com/office/powerpoint/2012/main" userId="S-1-5-21-1202660629-1500820517-725345543-9018" providerId="AD"/>
      </p:ext>
    </p:extLst>
  </p:cmAuthor>
  <p:cmAuthor id="4" name="Schnieder, Lena (vzbv)" initials="SL(" lastIdx="1" clrIdx="3">
    <p:extLst>
      <p:ext uri="{19B8F6BF-5375-455C-9EA6-DF929625EA0E}">
        <p15:presenceInfo xmlns:p15="http://schemas.microsoft.com/office/powerpoint/2012/main" userId="S-1-5-21-1202660629-1500820517-725345543-127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CBD0"/>
    <a:srgbClr val="C0E3E5"/>
    <a:srgbClr val="FFFFFF"/>
    <a:srgbClr val="0098A1"/>
    <a:srgbClr val="EF8C5D"/>
    <a:srgbClr val="EB6928"/>
    <a:srgbClr val="89CAD2"/>
    <a:srgbClr val="DB007A"/>
    <a:srgbClr val="F08F5D"/>
    <a:srgbClr val="0068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06" autoAdjust="0"/>
    <p:restoredTop sz="77273" autoAdjust="0"/>
  </p:normalViewPr>
  <p:slideViewPr>
    <p:cSldViewPr snapToGrid="0" snapToObjects="1">
      <p:cViewPr varScale="1">
        <p:scale>
          <a:sx n="55" d="100"/>
          <a:sy n="55" d="100"/>
        </p:scale>
        <p:origin x="821" y="274"/>
      </p:cViewPr>
      <p:guideLst>
        <p:guide orient="horz" pos="692"/>
        <p:guide orient="horz" pos="786"/>
        <p:guide orient="horz" pos="3752"/>
        <p:guide orient="horz" pos="4020"/>
        <p:guide orient="horz" pos="106"/>
        <p:guide pos="3840"/>
        <p:guide pos="332"/>
        <p:guide pos="6584"/>
        <p:guide pos="3931"/>
        <p:guide pos="375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ECD77B-8327-4F0D-9503-2EB37784C396}" type="datetimeFigureOut">
              <a:rPr lang="de-DE" smtClean="0"/>
              <a:t>26.02.2025</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3CF0C2-5947-4F99-BAC1-70BEDFF82D5A}" type="slidenum">
              <a:rPr lang="de-DE" smtClean="0"/>
              <a:t>‹Nr.›</a:t>
            </a:fld>
            <a:endParaRPr lang="de-DE"/>
          </a:p>
        </p:txBody>
      </p:sp>
    </p:spTree>
    <p:extLst>
      <p:ext uri="{BB962C8B-B14F-4D97-AF65-F5344CB8AC3E}">
        <p14:creationId xmlns:p14="http://schemas.microsoft.com/office/powerpoint/2010/main" val="173812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r>
              <a:rPr lang="de-DE" sz="1200" b="0" i="1" u="none" strike="noStrike" kern="1200" baseline="0" dirty="0">
                <a:solidFill>
                  <a:schemeClr val="tx1"/>
                </a:solidFill>
                <a:latin typeface="+mn-lt"/>
                <a:ea typeface="+mn-ea"/>
                <a:cs typeface="+mn-cs"/>
              </a:rPr>
              <a:t>„Kurze Videoclips sind ein gutes Format, um zum Beispiel über </a:t>
            </a:r>
            <a:r>
              <a:rPr lang="de-DE" sz="1200" b="0" i="1" u="none" strike="noStrike" kern="1200" baseline="0" dirty="0" err="1">
                <a:solidFill>
                  <a:schemeClr val="tx1"/>
                </a:solidFill>
                <a:latin typeface="+mn-lt"/>
                <a:ea typeface="+mn-ea"/>
                <a:cs typeface="+mn-cs"/>
              </a:rPr>
              <a:t>Social</a:t>
            </a:r>
            <a:r>
              <a:rPr lang="de-DE" sz="1200" b="0" i="1" u="none" strike="noStrike" kern="1200" baseline="0" dirty="0">
                <a:solidFill>
                  <a:schemeClr val="tx1"/>
                </a:solidFill>
                <a:latin typeface="+mn-lt"/>
                <a:ea typeface="+mn-ea"/>
                <a:cs typeface="+mn-cs"/>
              </a:rPr>
              <a:t> Media euer Anliegen zu verbreiten. Ihr habt viele verschiedene Möglichkeiten, Infos mit Legefiguren zu veranschaulichen oder selbst vor die Kamera zu treten. Welche Möglichkeiten ihr habt und wie ihr bei der Vorbereitung und Umsetzung am besten vorgeht, erfahrt ihr jetzt.“</a:t>
            </a:r>
          </a:p>
        </p:txBody>
      </p:sp>
      <p:sp>
        <p:nvSpPr>
          <p:cNvPr id="4" name="Foliennummernplatzhalter 3"/>
          <p:cNvSpPr>
            <a:spLocks noGrp="1"/>
          </p:cNvSpPr>
          <p:nvPr>
            <p:ph type="sldNum" sz="quarter" idx="10"/>
          </p:nvPr>
        </p:nvSpPr>
        <p:spPr/>
        <p:txBody>
          <a:bodyPr/>
          <a:lstStyle/>
          <a:p>
            <a:fld id="{A13CF0C2-5947-4F99-BAC1-70BEDFF82D5A}" type="slidenum">
              <a:rPr lang="de-DE" smtClean="0"/>
              <a:t>1</a:t>
            </a:fld>
            <a:endParaRPr lang="de-DE"/>
          </a:p>
        </p:txBody>
      </p:sp>
    </p:spTree>
    <p:extLst>
      <p:ext uri="{BB962C8B-B14F-4D97-AF65-F5344CB8AC3E}">
        <p14:creationId xmlns:p14="http://schemas.microsoft.com/office/powerpoint/2010/main" val="4260960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r>
              <a:rPr lang="de-DE" sz="1200" b="0" i="1" u="none" strike="noStrike" kern="1200" baseline="0" dirty="0">
                <a:solidFill>
                  <a:schemeClr val="tx1"/>
                </a:solidFill>
                <a:latin typeface="+mn-lt"/>
                <a:ea typeface="+mn-ea"/>
                <a:cs typeface="+mn-cs"/>
              </a:rPr>
              <a:t>„Besprecht zunächst folgende Fragen: </a:t>
            </a:r>
            <a:r>
              <a:rPr lang="de-DE" sz="2000" i="1" dirty="0">
                <a:ea typeface="Calibri" panose="020F0502020204030204" pitchFamily="34" charset="0"/>
              </a:rPr>
              <a:t>Welches</a:t>
            </a:r>
            <a:r>
              <a:rPr lang="de-DE" sz="2000" b="0" i="1" dirty="0">
                <a:ea typeface="Calibri" panose="020F0502020204030204" pitchFamily="34" charset="0"/>
              </a:rPr>
              <a:t> Konsumthema </a:t>
            </a:r>
            <a:r>
              <a:rPr lang="de-DE" sz="2000" i="1" dirty="0">
                <a:ea typeface="Calibri" panose="020F0502020204030204" pitchFamily="34" charset="0"/>
              </a:rPr>
              <a:t>möchtet ihr bearbeiten? Welche zentralen Informationen (Kernbotschaften) möchtet ihr vermitteln? Wie möchtet ihr den Video-Clip gestalten? </a:t>
            </a:r>
            <a:r>
              <a:rPr lang="de-DE" sz="1200" b="0" i="1" u="none" strike="noStrike" kern="1200" baseline="0" dirty="0">
                <a:solidFill>
                  <a:schemeClr val="tx1"/>
                </a:solidFill>
                <a:latin typeface="+mn-lt"/>
                <a:ea typeface="+mn-ea"/>
                <a:cs typeface="+mn-cs"/>
              </a:rPr>
              <a:t>Wenn ihr euch diese Fragen beantwortet habt, erstellt euch ein Storyboard. Ein Storyboard ist der rote Faden für euer Video.</a:t>
            </a:r>
          </a:p>
          <a:p>
            <a:r>
              <a:rPr lang="de-DE" sz="1200" b="0" i="1" u="none" strike="noStrike" kern="1200" baseline="0" dirty="0">
                <a:solidFill>
                  <a:schemeClr val="tx1"/>
                </a:solidFill>
                <a:latin typeface="+mn-lt"/>
                <a:ea typeface="+mn-ea"/>
                <a:cs typeface="+mn-cs"/>
              </a:rPr>
              <a:t>Das kann so aussehen, wie hier abgebildet. In einem Storyboard überlegt ihr euch vor dem Video-Clip-Dreh, welche Inhalte, Bilder und Texte ihr wann im Video einbauen möchtet. Ihr teilt das Video hierfür in einzelne Szenen. Fragt euch immer: Wer oder was ist in welcher Szene zu sehen? Was wird gesprochen? </a:t>
            </a:r>
          </a:p>
          <a:p>
            <a:r>
              <a:rPr lang="de-DE" sz="1200" b="0" i="1" u="none" strike="noStrike" kern="1200" baseline="0" dirty="0">
                <a:solidFill>
                  <a:schemeClr val="tx1"/>
                </a:solidFill>
                <a:latin typeface="+mn-lt"/>
                <a:ea typeface="+mn-ea"/>
                <a:cs typeface="+mn-cs"/>
              </a:rPr>
              <a:t>Die Szenen haltet ihr dann in kleinen Skizzen oder Stichpunkten fest.“</a:t>
            </a:r>
            <a:endParaRPr lang="de-DE" i="1" dirty="0"/>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i="1" dirty="0"/>
          </a:p>
        </p:txBody>
      </p:sp>
      <p:sp>
        <p:nvSpPr>
          <p:cNvPr id="4" name="Foliennummernplatzhalter 3"/>
          <p:cNvSpPr>
            <a:spLocks noGrp="1"/>
          </p:cNvSpPr>
          <p:nvPr>
            <p:ph type="sldNum" sz="quarter" idx="10"/>
          </p:nvPr>
        </p:nvSpPr>
        <p:spPr/>
        <p:txBody>
          <a:bodyPr/>
          <a:lstStyle/>
          <a:p>
            <a:fld id="{A13CF0C2-5947-4F99-BAC1-70BEDFF82D5A}" type="slidenum">
              <a:rPr lang="de-DE" smtClean="0"/>
              <a:t>2</a:t>
            </a:fld>
            <a:endParaRPr lang="de-DE"/>
          </a:p>
        </p:txBody>
      </p:sp>
    </p:spTree>
    <p:extLst>
      <p:ext uri="{BB962C8B-B14F-4D97-AF65-F5344CB8AC3E}">
        <p14:creationId xmlns:p14="http://schemas.microsoft.com/office/powerpoint/2010/main" val="2517451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r>
              <a:rPr lang="de-DE" i="1" dirty="0"/>
              <a:t>„Wenn</a:t>
            </a:r>
            <a:r>
              <a:rPr lang="de-DE" i="1" baseline="0" dirty="0"/>
              <a:t> ihr mit dem Dreh loslegt, solltet ihr folgendes beachten… </a:t>
            </a:r>
            <a:r>
              <a:rPr lang="de-DE" i="0" baseline="0" dirty="0"/>
              <a:t>siehe Folieninhalte…</a:t>
            </a:r>
            <a:r>
              <a:rPr lang="de-DE" i="1" baseline="0" dirty="0"/>
              <a:t>“</a:t>
            </a:r>
          </a:p>
          <a:p>
            <a:endParaRPr lang="de-DE" baseline="0" dirty="0"/>
          </a:p>
        </p:txBody>
      </p:sp>
      <p:sp>
        <p:nvSpPr>
          <p:cNvPr id="4" name="Foliennummernplatzhalter 3"/>
          <p:cNvSpPr>
            <a:spLocks noGrp="1"/>
          </p:cNvSpPr>
          <p:nvPr>
            <p:ph type="sldNum" sz="quarter" idx="10"/>
          </p:nvPr>
        </p:nvSpPr>
        <p:spPr/>
        <p:txBody>
          <a:bodyPr/>
          <a:lstStyle/>
          <a:p>
            <a:fld id="{A13CF0C2-5947-4F99-BAC1-70BEDFF82D5A}" type="slidenum">
              <a:rPr lang="de-DE" smtClean="0"/>
              <a:t>3</a:t>
            </a:fld>
            <a:endParaRPr lang="de-DE"/>
          </a:p>
        </p:txBody>
      </p:sp>
    </p:spTree>
    <p:extLst>
      <p:ext uri="{BB962C8B-B14F-4D97-AF65-F5344CB8AC3E}">
        <p14:creationId xmlns:p14="http://schemas.microsoft.com/office/powerpoint/2010/main" val="2834411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r>
              <a:rPr lang="de-DE" i="1" dirty="0"/>
              <a:t>„Wenn ihr nicht gern selbst vor die Kamera treten möchtet und</a:t>
            </a:r>
            <a:r>
              <a:rPr lang="de-DE" i="1" baseline="0" dirty="0"/>
              <a:t> </a:t>
            </a:r>
            <a:r>
              <a:rPr lang="de-DE" i="1" dirty="0"/>
              <a:t>lieber</a:t>
            </a:r>
            <a:r>
              <a:rPr lang="de-DE" i="1" baseline="0" dirty="0"/>
              <a:t> einen Legefilm drehen wollt, solltet ihr Folgendes beachten - </a:t>
            </a:r>
            <a:r>
              <a:rPr lang="de-DE" i="0" baseline="0" dirty="0"/>
              <a:t>siehe Folieninhalte…</a:t>
            </a:r>
            <a:r>
              <a:rPr lang="de-DE" i="1" baseline="0" dirty="0"/>
              <a:t>“</a:t>
            </a:r>
          </a:p>
          <a:p>
            <a:endParaRPr lang="de-DE" dirty="0"/>
          </a:p>
        </p:txBody>
      </p:sp>
      <p:sp>
        <p:nvSpPr>
          <p:cNvPr id="4" name="Foliennummernplatzhalter 3"/>
          <p:cNvSpPr>
            <a:spLocks noGrp="1"/>
          </p:cNvSpPr>
          <p:nvPr>
            <p:ph type="sldNum" sz="quarter" idx="10"/>
          </p:nvPr>
        </p:nvSpPr>
        <p:spPr/>
        <p:txBody>
          <a:bodyPr/>
          <a:lstStyle/>
          <a:p>
            <a:fld id="{A13CF0C2-5947-4F99-BAC1-70BEDFF82D5A}" type="slidenum">
              <a:rPr lang="de-DE" smtClean="0"/>
              <a:t>4</a:t>
            </a:fld>
            <a:endParaRPr lang="de-DE"/>
          </a:p>
        </p:txBody>
      </p:sp>
    </p:spTree>
    <p:extLst>
      <p:ext uri="{BB962C8B-B14F-4D97-AF65-F5344CB8AC3E}">
        <p14:creationId xmlns:p14="http://schemas.microsoft.com/office/powerpoint/2010/main" val="477053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r>
              <a:rPr lang="de-DE" i="1" dirty="0"/>
              <a:t>„</a:t>
            </a:r>
            <a:r>
              <a:rPr lang="de-DE" i="1" baseline="0" dirty="0"/>
              <a:t>Hier ist auch noch ein kurzes Video dazu, was ihr beim Dreh eines Legefilms beachten solltet: </a:t>
            </a:r>
            <a:r>
              <a:rPr lang="de-DE" sz="1200" i="1" dirty="0"/>
              <a:t>https://www.youtube.com/</a:t>
            </a:r>
            <a:r>
              <a:rPr lang="de-DE" sz="1200" i="1" dirty="0" err="1"/>
              <a:t>watch?v</a:t>
            </a:r>
            <a:r>
              <a:rPr lang="de-DE" sz="1200" i="1" dirty="0"/>
              <a:t>=mld6KsCYpVY</a:t>
            </a:r>
            <a:r>
              <a:rPr lang="de-DE" i="1" baseline="0" dirty="0"/>
              <a:t>“ (Das Video hatte eine Länge von 1:55 Min.)</a:t>
            </a:r>
          </a:p>
          <a:p>
            <a:endParaRPr lang="de-DE" dirty="0"/>
          </a:p>
        </p:txBody>
      </p:sp>
      <p:sp>
        <p:nvSpPr>
          <p:cNvPr id="4" name="Foliennummernplatzhalter 3"/>
          <p:cNvSpPr>
            <a:spLocks noGrp="1"/>
          </p:cNvSpPr>
          <p:nvPr>
            <p:ph type="sldNum" sz="quarter" idx="10"/>
          </p:nvPr>
        </p:nvSpPr>
        <p:spPr/>
        <p:txBody>
          <a:bodyPr/>
          <a:lstStyle/>
          <a:p>
            <a:fld id="{A13CF0C2-5947-4F99-BAC1-70BEDFF82D5A}" type="slidenum">
              <a:rPr lang="de-DE" smtClean="0"/>
              <a:t>5</a:t>
            </a:fld>
            <a:endParaRPr lang="de-DE"/>
          </a:p>
        </p:txBody>
      </p:sp>
    </p:spTree>
    <p:extLst>
      <p:ext uri="{BB962C8B-B14F-4D97-AF65-F5344CB8AC3E}">
        <p14:creationId xmlns:p14="http://schemas.microsoft.com/office/powerpoint/2010/main" val="403380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r>
              <a:rPr lang="de-DE" b="0" i="1" cap="none" dirty="0"/>
              <a:t>„Findet euch in Kleingruppen zusammen. Geht gemeinsam durch, was ihr bisher recherchiert habt. </a:t>
            </a:r>
          </a:p>
          <a:p>
            <a:r>
              <a:rPr lang="de-DE" b="0" i="1" cap="none" dirty="0"/>
              <a:t>Stellt euch vor, ihr möchtet </a:t>
            </a:r>
            <a:r>
              <a:rPr lang="de-DE" b="0" i="1" cap="none" dirty="0" err="1"/>
              <a:t>Freund:innen</a:t>
            </a:r>
            <a:r>
              <a:rPr lang="de-DE" b="0" i="1" cap="none" dirty="0"/>
              <a:t> oder Familienangehörigen berichten, was ihr heute gelernt habt. Überlegt innerhalb eurer Gruppe, was ihr anderen gern berichten möchtet. Macht für euch</a:t>
            </a:r>
            <a:r>
              <a:rPr lang="de-DE" b="0" i="1" cap="none" baseline="0" dirty="0"/>
              <a:t> Kernbotschaften fest und nutzt die Vorlage für die Erstellung eines Skripts. D</a:t>
            </a:r>
            <a:r>
              <a:rPr lang="de-DE" b="0" i="1" cap="none" dirty="0"/>
              <a:t>enkt daran – ein</a:t>
            </a:r>
            <a:r>
              <a:rPr lang="de-DE" b="0" i="1" cap="none" baseline="0" dirty="0"/>
              <a:t> Video sollte </a:t>
            </a:r>
            <a:r>
              <a:rPr lang="de-DE" b="0" i="1" cap="none" dirty="0"/>
              <a:t>nur 30 Sekunden lang</a:t>
            </a:r>
            <a:r>
              <a:rPr lang="de-DE" b="0" i="1" cap="none" baseline="0" dirty="0"/>
              <a:t> sein!</a:t>
            </a:r>
            <a:endParaRPr lang="de-DE" b="0" i="1" cap="none" dirty="0"/>
          </a:p>
          <a:p>
            <a:r>
              <a:rPr lang="de-DE" b="0" i="1" cap="none" dirty="0"/>
              <a:t>Solltet ihr zwischendurch Fragen haben, meldet euch gerne. Während ihr arbeitet, laufen wir von Gruppe zu Gruppe und helfen euch, wenn Bedarf besteht.</a:t>
            </a:r>
          </a:p>
          <a:p>
            <a:r>
              <a:rPr lang="de-DE" b="0" i="1" cap="none" dirty="0"/>
              <a:t>Im Anschluss stellt ihr eure Ergebnisse</a:t>
            </a:r>
            <a:r>
              <a:rPr lang="de-DE" b="0" i="1" cap="none" baseline="0" dirty="0"/>
              <a:t> vor.</a:t>
            </a:r>
            <a:r>
              <a:rPr lang="de-DE" b="0" i="1" cap="none" dirty="0"/>
              <a:t>“</a:t>
            </a:r>
          </a:p>
          <a:p>
            <a:endParaRPr lang="de-DE" dirty="0"/>
          </a:p>
        </p:txBody>
      </p:sp>
      <p:sp>
        <p:nvSpPr>
          <p:cNvPr id="4" name="Foliennummernplatzhalter 3"/>
          <p:cNvSpPr>
            <a:spLocks noGrp="1"/>
          </p:cNvSpPr>
          <p:nvPr>
            <p:ph type="sldNum" sz="quarter" idx="10"/>
          </p:nvPr>
        </p:nvSpPr>
        <p:spPr/>
        <p:txBody>
          <a:bodyPr/>
          <a:lstStyle/>
          <a:p>
            <a:fld id="{A13CF0C2-5947-4F99-BAC1-70BEDFF82D5A}" type="slidenum">
              <a:rPr lang="de-DE" smtClean="0"/>
              <a:t>6</a:t>
            </a:fld>
            <a:endParaRPr lang="de-DE"/>
          </a:p>
        </p:txBody>
      </p:sp>
    </p:spTree>
    <p:extLst>
      <p:ext uri="{BB962C8B-B14F-4D97-AF65-F5344CB8AC3E}">
        <p14:creationId xmlns:p14="http://schemas.microsoft.com/office/powerpoint/2010/main" val="1493827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Sprechtext (Vorschlag):</a:t>
            </a:r>
          </a:p>
          <a:p>
            <a:pPr algn="l">
              <a:lnSpc>
                <a:spcPct val="150000"/>
              </a:lnSpc>
            </a:pPr>
            <a:r>
              <a:rPr lang="de-DE" b="0" i="1" cap="none" dirty="0"/>
              <a:t>„Bitte präsentiert eure</a:t>
            </a:r>
            <a:r>
              <a:rPr lang="de-DE" b="0" i="1" cap="none" baseline="0" dirty="0"/>
              <a:t> Ergebnisse – ganz egal wie weit ihr gekommen seid. Es reicht auch vollkommen aus, wenn ihr eure Skripte vorstellt. Benennt bitte auch die Kernbotschaften, die ihr vermitteln wolltet.“</a:t>
            </a:r>
            <a:endParaRPr lang="de-DE" i="1" dirty="0"/>
          </a:p>
          <a:p>
            <a:pPr algn="l"/>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3CF0C2-5947-4F99-BAC1-70BEDFF82D5A}"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70185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8.gif"/><Relationship Id="rId4" Type="http://schemas.openxmlformats.org/officeDocument/2006/relationships/image" Target="../media/image7.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8.gif"/><Relationship Id="rId4" Type="http://schemas.openxmlformats.org/officeDocument/2006/relationships/image" Target="../media/image7.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8.gif"/><Relationship Id="rId4" Type="http://schemas.openxmlformats.org/officeDocument/2006/relationships/image" Target="../media/image7.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8.gif"/><Relationship Id="rId4" Type="http://schemas.openxmlformats.org/officeDocument/2006/relationships/image" Target="../media/image7.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8.gif"/><Relationship Id="rId4" Type="http://schemas.openxmlformats.org/officeDocument/2006/relationships/image" Target="../media/image7.emf"/></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12" name="Bildplatzhalter 16">
            <a:extLst>
              <a:ext uri="{FF2B5EF4-FFF2-40B4-BE49-F238E27FC236}">
                <a16:creationId xmlns:a16="http://schemas.microsoft.com/office/drawing/2014/main" id="{56AA53A7-279C-452D-AC85-D9C93E4C7CE0}"/>
              </a:ext>
            </a:extLst>
          </p:cNvPr>
          <p:cNvSpPr>
            <a:spLocks noGrp="1"/>
          </p:cNvSpPr>
          <p:nvPr>
            <p:ph type="pic" sz="quarter" idx="27"/>
          </p:nvPr>
        </p:nvSpPr>
        <p:spPr>
          <a:xfrm>
            <a:off x="-11267" y="3178"/>
            <a:ext cx="12207501" cy="6854822"/>
          </a:xfrm>
          <a:custGeom>
            <a:avLst/>
            <a:gdLst>
              <a:gd name="connsiteX0" fmla="*/ 1 w 12199033"/>
              <a:gd name="connsiteY0" fmla="*/ 0 h 6854822"/>
              <a:gd name="connsiteX1" fmla="*/ 12195858 w 12199033"/>
              <a:gd name="connsiteY1" fmla="*/ 0 h 6854822"/>
              <a:gd name="connsiteX2" fmla="*/ 12195858 w 12199033"/>
              <a:gd name="connsiteY2" fmla="*/ 3824285 h 6854822"/>
              <a:gd name="connsiteX3" fmla="*/ 9682239 w 12199033"/>
              <a:gd name="connsiteY3" fmla="*/ 3824285 h 6854822"/>
              <a:gd name="connsiteX4" fmla="*/ 9682239 w 12199033"/>
              <a:gd name="connsiteY4" fmla="*/ 4264022 h 6854822"/>
              <a:gd name="connsiteX5" fmla="*/ 12199033 w 12199033"/>
              <a:gd name="connsiteY5" fmla="*/ 4264022 h 6854822"/>
              <a:gd name="connsiteX6" fmla="*/ 12199033 w 12199033"/>
              <a:gd name="connsiteY6" fmla="*/ 6854822 h 6854822"/>
              <a:gd name="connsiteX7" fmla="*/ 12195333 w 12199033"/>
              <a:gd name="connsiteY7" fmla="*/ 6854822 h 6854822"/>
              <a:gd name="connsiteX8" fmla="*/ 9682239 w 12199033"/>
              <a:gd name="connsiteY8" fmla="*/ 6854822 h 6854822"/>
              <a:gd name="connsiteX9" fmla="*/ 9593281 w 12199033"/>
              <a:gd name="connsiteY9" fmla="*/ 6854822 h 6854822"/>
              <a:gd name="connsiteX10" fmla="*/ 3858 w 12199033"/>
              <a:gd name="connsiteY10" fmla="*/ 6854822 h 6854822"/>
              <a:gd name="connsiteX11" fmla="*/ 0 w 12199033"/>
              <a:gd name="connsiteY11" fmla="*/ 6854822 h 6854822"/>
              <a:gd name="connsiteX12" fmla="*/ 0 w 12199033"/>
              <a:gd name="connsiteY12" fmla="*/ 3817935 h 6854822"/>
              <a:gd name="connsiteX13" fmla="*/ 1 w 12199033"/>
              <a:gd name="connsiteY13" fmla="*/ 3817935 h 685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9033" h="6854822">
                <a:moveTo>
                  <a:pt x="1" y="0"/>
                </a:moveTo>
                <a:lnTo>
                  <a:pt x="12195858" y="0"/>
                </a:lnTo>
                <a:lnTo>
                  <a:pt x="12195858" y="3824285"/>
                </a:lnTo>
                <a:lnTo>
                  <a:pt x="9682239" y="3824285"/>
                </a:lnTo>
                <a:lnTo>
                  <a:pt x="9682239" y="4264022"/>
                </a:lnTo>
                <a:lnTo>
                  <a:pt x="12199033" y="4264022"/>
                </a:lnTo>
                <a:lnTo>
                  <a:pt x="12199033" y="6854822"/>
                </a:lnTo>
                <a:lnTo>
                  <a:pt x="12195333" y="6854822"/>
                </a:lnTo>
                <a:lnTo>
                  <a:pt x="9682239" y="6854822"/>
                </a:lnTo>
                <a:lnTo>
                  <a:pt x="9593281" y="6854822"/>
                </a:lnTo>
                <a:lnTo>
                  <a:pt x="3858" y="6854822"/>
                </a:lnTo>
                <a:lnTo>
                  <a:pt x="0" y="6854822"/>
                </a:lnTo>
                <a:lnTo>
                  <a:pt x="0" y="3817935"/>
                </a:lnTo>
                <a:lnTo>
                  <a:pt x="1" y="3817935"/>
                </a:lnTo>
                <a:close/>
              </a:path>
            </a:pathLst>
          </a:custGeom>
        </p:spPr>
        <p:txBody>
          <a:bodyPr wrap="square">
            <a:noAutofit/>
          </a:bodyPr>
          <a:lstStyle/>
          <a:p>
            <a:r>
              <a:rPr lang="de-DE"/>
              <a:t>Bild durch Klicken auf Symbol hinzufügen</a:t>
            </a:r>
            <a:endParaRPr lang="de-DE" dirty="0"/>
          </a:p>
        </p:txBody>
      </p:sp>
      <p:sp>
        <p:nvSpPr>
          <p:cNvPr id="13" name="Textplatzhalter 32">
            <a:extLst>
              <a:ext uri="{FF2B5EF4-FFF2-40B4-BE49-F238E27FC236}">
                <a16:creationId xmlns:a16="http://schemas.microsoft.com/office/drawing/2014/main" id="{06E4DE93-451C-4BC2-BA5E-396D64540D64}"/>
              </a:ext>
            </a:extLst>
          </p:cNvPr>
          <p:cNvSpPr>
            <a:spLocks noGrp="1"/>
          </p:cNvSpPr>
          <p:nvPr>
            <p:ph type="body" sz="quarter" idx="28" hasCustomPrompt="1"/>
          </p:nvPr>
        </p:nvSpPr>
        <p:spPr>
          <a:xfrm>
            <a:off x="4234" y="4267200"/>
            <a:ext cx="12192000" cy="2590800"/>
          </a:xfrm>
          <a:prstGeom prst="rect">
            <a:avLst/>
          </a:prstGeom>
          <a:solidFill>
            <a:schemeClr val="accent1"/>
          </a:solidFill>
        </p:spPr>
        <p:txBody>
          <a:bodyPr vert="horz"/>
          <a:lstStyle>
            <a:lvl1pPr>
              <a:defRPr b="0" i="0">
                <a:latin typeface="Arial"/>
              </a:defRPr>
            </a:lvl1pPr>
          </a:lstStyle>
          <a:p>
            <a:pPr lvl="0"/>
            <a:r>
              <a:rPr lang="de-DE" dirty="0"/>
              <a:t> </a:t>
            </a:r>
          </a:p>
        </p:txBody>
      </p:sp>
      <p:pic>
        <p:nvPicPr>
          <p:cNvPr id="14" name="Grafik 13">
            <a:extLst>
              <a:ext uri="{FF2B5EF4-FFF2-40B4-BE49-F238E27FC236}">
                <a16:creationId xmlns:a16="http://schemas.microsoft.com/office/drawing/2014/main" id="{000F3ABE-4C1A-42AC-94C1-2AE70246A221}"/>
              </a:ext>
            </a:extLst>
          </p:cNvPr>
          <p:cNvPicPr>
            <a:picLocks noChangeAspect="1"/>
          </p:cNvPicPr>
          <p:nvPr userDrawn="1"/>
        </p:nvPicPr>
        <p:blipFill>
          <a:blip r:embed="rId2"/>
          <a:stretch>
            <a:fillRect/>
          </a:stretch>
        </p:blipFill>
        <p:spPr>
          <a:xfrm>
            <a:off x="9674547" y="3821314"/>
            <a:ext cx="2520000" cy="446336"/>
          </a:xfrm>
          <a:prstGeom prst="rect">
            <a:avLst/>
          </a:prstGeom>
        </p:spPr>
      </p:pic>
      <p:sp>
        <p:nvSpPr>
          <p:cNvPr id="6" name="Titel 5">
            <a:extLst>
              <a:ext uri="{FF2B5EF4-FFF2-40B4-BE49-F238E27FC236}">
                <a16:creationId xmlns:a16="http://schemas.microsoft.com/office/drawing/2014/main" id="{B0D72DDD-9F7B-DE70-F5E9-B687F96296FA}"/>
              </a:ext>
            </a:extLst>
          </p:cNvPr>
          <p:cNvSpPr>
            <a:spLocks noGrp="1"/>
          </p:cNvSpPr>
          <p:nvPr>
            <p:ph type="title" hasCustomPrompt="1"/>
          </p:nvPr>
        </p:nvSpPr>
        <p:spPr>
          <a:xfrm>
            <a:off x="522000" y="4827600"/>
            <a:ext cx="8064000" cy="976229"/>
          </a:xfrm>
        </p:spPr>
        <p:txBody>
          <a:bodyPr vert="horz" wrap="square" lIns="0" tIns="0" rIns="0" bIns="0" rtlCol="0" anchor="t">
            <a:spAutoFit/>
          </a:bodyPr>
          <a:lstStyle>
            <a:lvl1pPr>
              <a:defRPr lang="de-DE" smtClean="0">
                <a:solidFill>
                  <a:schemeClr val="bg1"/>
                </a:solidFill>
              </a:defRPr>
            </a:lvl1pPr>
          </a:lstStyle>
          <a:p>
            <a:pPr marL="0" lvl="0" indent="0">
              <a:lnSpc>
                <a:spcPct val="110000"/>
              </a:lnSpc>
              <a:spcBef>
                <a:spcPts val="0"/>
              </a:spcBef>
              <a:spcAft>
                <a:spcPts val="600"/>
              </a:spcAft>
              <a:buFont typeface="Arial" panose="020B0604020202020204" pitchFamily="34" charset="0"/>
            </a:pPr>
            <a:r>
              <a:rPr lang="de-DE" dirty="0"/>
              <a:t>Präsentationstitel Durch Klicken bearbeiten</a:t>
            </a:r>
          </a:p>
        </p:txBody>
      </p:sp>
      <p:sp>
        <p:nvSpPr>
          <p:cNvPr id="3" name="Textplatzhalter 2">
            <a:extLst>
              <a:ext uri="{FF2B5EF4-FFF2-40B4-BE49-F238E27FC236}">
                <a16:creationId xmlns:a16="http://schemas.microsoft.com/office/drawing/2014/main" id="{58611E3A-FE86-9311-B665-BC37281C9B1C}"/>
              </a:ext>
            </a:extLst>
          </p:cNvPr>
          <p:cNvSpPr>
            <a:spLocks noGrp="1"/>
          </p:cNvSpPr>
          <p:nvPr>
            <p:ph type="body" sz="quarter" idx="24" hasCustomPrompt="1"/>
          </p:nvPr>
        </p:nvSpPr>
        <p:spPr>
          <a:xfrm>
            <a:off x="518400" y="5817600"/>
            <a:ext cx="8064000" cy="248400"/>
          </a:xfrm>
        </p:spPr>
        <p:txBody>
          <a:bodyPr/>
          <a:lstStyle>
            <a:lvl1pPr>
              <a:defRPr lang="de-DE" sz="1600" b="0" kern="1200" cap="none" baseline="0" dirty="0" smtClean="0">
                <a:solidFill>
                  <a:schemeClr val="bg1"/>
                </a:solidFill>
                <a:latin typeface="Arial" pitchFamily="34" charset="0"/>
                <a:ea typeface="MS PGothic" pitchFamily="34" charset="-128"/>
                <a:cs typeface="ＭＳ Ｐゴシック" charset="0"/>
              </a:defRPr>
            </a:lvl1pPr>
          </a:lstStyle>
          <a:p>
            <a:pPr lvl="0"/>
            <a:r>
              <a:rPr lang="de-DE" dirty="0"/>
              <a:t>Unterzeile durch Klicken bearbeiten</a:t>
            </a:r>
          </a:p>
        </p:txBody>
      </p:sp>
      <p:sp>
        <p:nvSpPr>
          <p:cNvPr id="8" name="Textplatzhalter 7">
            <a:extLst>
              <a:ext uri="{FF2B5EF4-FFF2-40B4-BE49-F238E27FC236}">
                <a16:creationId xmlns:a16="http://schemas.microsoft.com/office/drawing/2014/main" id="{AE7B982C-9A4B-C653-16CC-5346BCA45938}"/>
              </a:ext>
            </a:extLst>
          </p:cNvPr>
          <p:cNvSpPr>
            <a:spLocks noGrp="1"/>
          </p:cNvSpPr>
          <p:nvPr>
            <p:ph type="body" sz="quarter" idx="25" hasCustomPrompt="1"/>
          </p:nvPr>
        </p:nvSpPr>
        <p:spPr>
          <a:xfrm>
            <a:off x="10558245" y="-10800"/>
            <a:ext cx="1477085" cy="2495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108000" rIns="396000" bIns="0" numCol="1" anchor="b" anchorCtr="0" compatLnSpc="1">
            <a:prstTxWarp prst="textNoShape">
              <a:avLst/>
            </a:prstTxWarp>
            <a:spAutoFit/>
          </a:bodyPr>
          <a:lstStyle>
            <a:lvl1pPr>
              <a:defRPr lang="de-DE" sz="900" b="0" cap="none" dirty="0">
                <a:solidFill>
                  <a:schemeClr val="bg1"/>
                </a:solidFill>
                <a:cs typeface="ＭＳ Ｐゴシック" charset="0"/>
              </a:defRPr>
            </a:lvl1pPr>
          </a:lstStyle>
          <a:p>
            <a:pPr marL="0" marR="0" lvl="0" indent="0" algn="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de-DE" altLang="de-DE" sz="900" dirty="0">
                <a:solidFill>
                  <a:schemeClr val="bg1"/>
                </a:solidFill>
                <a:latin typeface="Arial" pitchFamily="34" charset="0"/>
              </a:rPr>
              <a:t>Bildquelle bearbeiten</a:t>
            </a:r>
          </a:p>
        </p:txBody>
      </p:sp>
      <p:sp>
        <p:nvSpPr>
          <p:cNvPr id="5" name="Fußzeilenplatzhalter 4"/>
          <p:cNvSpPr>
            <a:spLocks noGrp="1"/>
          </p:cNvSpPr>
          <p:nvPr>
            <p:ph type="ftr" sz="quarter" idx="11"/>
          </p:nvPr>
        </p:nvSpPr>
        <p:spPr>
          <a:xfrm>
            <a:off x="528000" y="6516001"/>
            <a:ext cx="7848000" cy="138499"/>
          </a:xfrm>
        </p:spPr>
        <p:txBody>
          <a:bodyPr/>
          <a:lstStyle>
            <a:lvl1pPr>
              <a:defRPr>
                <a:solidFill>
                  <a:schemeClr val="bg1"/>
                </a:solidFill>
              </a:defRPr>
            </a:lvl1pPr>
          </a:lstStyle>
          <a:p>
            <a:r>
              <a:rPr lang="de-DE"/>
              <a:t>© 2024 Verbraucherzentrale Bundesverband e.V.</a:t>
            </a:r>
            <a:endParaRPr lang="de-DE" dirty="0"/>
          </a:p>
        </p:txBody>
      </p:sp>
      <p:sp>
        <p:nvSpPr>
          <p:cNvPr id="4" name="Datumsplatzhalter 3"/>
          <p:cNvSpPr>
            <a:spLocks noGrp="1"/>
          </p:cNvSpPr>
          <p:nvPr>
            <p:ph type="dt" sz="half" idx="10"/>
          </p:nvPr>
        </p:nvSpPr>
        <p:spPr>
          <a:xfrm>
            <a:off x="10436719" y="6516001"/>
            <a:ext cx="1223999" cy="138499"/>
          </a:xfrm>
        </p:spPr>
        <p:txBody>
          <a:bodyPr/>
          <a:lstStyle>
            <a:lvl1pPr>
              <a:defRPr>
                <a:solidFill>
                  <a:schemeClr val="bg1"/>
                </a:solidFill>
              </a:defRPr>
            </a:lvl1pPr>
          </a:lstStyle>
          <a:p>
            <a:r>
              <a:rPr lang="de-DE"/>
              <a:t>Stand: Februar 2025</a:t>
            </a:r>
            <a:endParaRPr lang="de-DE" dirty="0"/>
          </a:p>
        </p:txBody>
      </p:sp>
    </p:spTree>
    <p:extLst>
      <p:ext uri="{BB962C8B-B14F-4D97-AF65-F5344CB8AC3E}">
        <p14:creationId xmlns:p14="http://schemas.microsoft.com/office/powerpoint/2010/main" val="2500537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el">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10" name="Objekt 9"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7" name="Bildplatzhalter 28"/>
          <p:cNvSpPr>
            <a:spLocks noGrp="1"/>
          </p:cNvSpPr>
          <p:nvPr>
            <p:ph type="pic" sz="quarter" idx="14" hasCustomPrompt="1"/>
          </p:nvPr>
        </p:nvSpPr>
        <p:spPr>
          <a:xfrm>
            <a:off x="0" y="1"/>
            <a:ext cx="12200467" cy="6854825"/>
          </a:xfrm>
          <a:prstGeom prst="rect">
            <a:avLst/>
          </a:prstGeom>
        </p:spPr>
        <p:txBody>
          <a:bodyPr vert="horz" anchor="ctr">
            <a:noAutofit/>
          </a:bodyPr>
          <a:lstStyle>
            <a:lvl1pPr algn="ctr">
              <a:defRPr b="0" cap="none" baseline="0">
                <a:solidFill>
                  <a:schemeClr val="bg2"/>
                </a:solidFill>
              </a:defRPr>
            </a:lvl1pPr>
          </a:lstStyle>
          <a:p>
            <a:pPr lvl="0"/>
            <a:r>
              <a:rPr lang="de-DE" noProof="0" dirty="0"/>
              <a:t>Bild durch Klicken auf Symbol hinzufügen</a:t>
            </a:r>
            <a:br>
              <a:rPr lang="de-DE" noProof="0" dirty="0"/>
            </a:br>
            <a:br>
              <a:rPr lang="de-DE" noProof="0" dirty="0"/>
            </a:br>
            <a:br>
              <a:rPr lang="de-DE" noProof="0" dirty="0"/>
            </a:br>
            <a:br>
              <a:rPr lang="de-DE" noProof="0" dirty="0"/>
            </a:br>
            <a:endParaRPr lang="de-DE" noProof="0" dirty="0"/>
          </a:p>
        </p:txBody>
      </p:sp>
      <p:sp>
        <p:nvSpPr>
          <p:cNvPr id="8" name="Textplatzhalter 32"/>
          <p:cNvSpPr>
            <a:spLocks noGrp="1"/>
          </p:cNvSpPr>
          <p:nvPr>
            <p:ph type="body" sz="quarter" idx="15" hasCustomPrompt="1"/>
          </p:nvPr>
        </p:nvSpPr>
        <p:spPr>
          <a:xfrm>
            <a:off x="0" y="4267200"/>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a:t> </a:t>
            </a:r>
          </a:p>
        </p:txBody>
      </p:sp>
      <p:sp>
        <p:nvSpPr>
          <p:cNvPr id="9" name="ClipArt-Platzhalter 34"/>
          <p:cNvSpPr>
            <a:spLocks noGrp="1"/>
          </p:cNvSpPr>
          <p:nvPr>
            <p:ph type="clipArt" sz="quarter" idx="17" hasCustomPrompt="1"/>
          </p:nvPr>
        </p:nvSpPr>
        <p:spPr>
          <a:xfrm>
            <a:off x="8832000" y="3824287"/>
            <a:ext cx="3360000" cy="304699"/>
          </a:xfrm>
          <a:prstGeom prst="rect">
            <a:avLst/>
          </a:prstGeom>
          <a:blipFill rotWithShape="1">
            <a:blip r:embed="rId5"/>
            <a:stretch>
              <a:fillRect/>
            </a:stretch>
          </a:blipFill>
        </p:spPr>
        <p:txBody>
          <a:bodyPr vert="horz"/>
          <a:lstStyle>
            <a:lvl1pPr>
              <a:defRPr/>
            </a:lvl1pPr>
          </a:lstStyle>
          <a:p>
            <a:pPr lvl="0"/>
            <a:r>
              <a:rPr lang="de-DE" noProof="0" dirty="0"/>
              <a:t> </a:t>
            </a:r>
          </a:p>
        </p:txBody>
      </p:sp>
      <p:sp>
        <p:nvSpPr>
          <p:cNvPr id="2" name="Titel 1"/>
          <p:cNvSpPr>
            <a:spLocks noGrp="1"/>
          </p:cNvSpPr>
          <p:nvPr>
            <p:ph type="ctrTitle" hasCustomPrompt="1"/>
          </p:nvPr>
        </p:nvSpPr>
        <p:spPr>
          <a:xfrm>
            <a:off x="527051" y="4835838"/>
            <a:ext cx="8064000" cy="923330"/>
          </a:xfrm>
        </p:spPr>
        <p:txBody>
          <a:bodyPr/>
          <a:lstStyle>
            <a:lvl1pPr algn="l">
              <a:defRPr>
                <a:solidFill>
                  <a:schemeClr val="bg1"/>
                </a:solidFill>
              </a:defRPr>
            </a:lvl1pPr>
          </a:lstStyle>
          <a:p>
            <a:r>
              <a:rPr lang="de-DE" dirty="0" err="1"/>
              <a:t>PräsentationsTitel</a:t>
            </a:r>
            <a:r>
              <a:rPr lang="de-DE" dirty="0"/>
              <a:t> durch Klicken bearbeiten</a:t>
            </a:r>
          </a:p>
        </p:txBody>
      </p:sp>
      <p:sp>
        <p:nvSpPr>
          <p:cNvPr id="3" name="Untertitel 2"/>
          <p:cNvSpPr>
            <a:spLocks noGrp="1"/>
          </p:cNvSpPr>
          <p:nvPr>
            <p:ph type="subTitle" idx="1" hasCustomPrompt="1"/>
          </p:nvPr>
        </p:nvSpPr>
        <p:spPr>
          <a:xfrm>
            <a:off x="527051" y="5817567"/>
            <a:ext cx="8064000" cy="270843"/>
          </a:xfrm>
        </p:spPr>
        <p:txBody>
          <a:bodyPr anchor="t"/>
          <a:lstStyle>
            <a:lvl1pPr marL="0" indent="0" algn="l">
              <a:spcAft>
                <a:spcPts val="0"/>
              </a:spcAft>
              <a:buNone/>
              <a:defRPr lang="de-DE" sz="1600" b="0" kern="1200" cap="none" baseline="0" dirty="0">
                <a:solidFill>
                  <a:schemeClr val="bg1"/>
                </a:solidFill>
                <a:latin typeface="Arial" pitchFamily="34" charset="0"/>
                <a:ea typeface="MS PGothic" pitchFamily="34" charset="-128"/>
                <a:cs typeface="ＭＳ Ｐゴシック"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Subline durch Klicken bearbeiten</a:t>
            </a:r>
          </a:p>
        </p:txBody>
      </p:sp>
      <p:sp>
        <p:nvSpPr>
          <p:cNvPr id="4" name="Datumsplatzhalter 3"/>
          <p:cNvSpPr>
            <a:spLocks noGrp="1"/>
          </p:cNvSpPr>
          <p:nvPr>
            <p:ph type="dt" sz="half" idx="10"/>
          </p:nvPr>
        </p:nvSpPr>
        <p:spPr>
          <a:xfrm>
            <a:off x="10294375" y="6516001"/>
            <a:ext cx="1366343" cy="138499"/>
          </a:xfrm>
        </p:spPr>
        <p:txBody>
          <a:bodyPr/>
          <a:lstStyle>
            <a:lvl1pPr>
              <a:defRPr>
                <a:solidFill>
                  <a:schemeClr val="bg1"/>
                </a:solidFill>
              </a:defRPr>
            </a:lvl1pPr>
          </a:lstStyle>
          <a:p>
            <a:r>
              <a:rPr lang="de-DE"/>
              <a:t>Stand: Februar 2025</a:t>
            </a:r>
            <a:endParaRPr lang="de-DE" dirty="0"/>
          </a:p>
        </p:txBody>
      </p:sp>
      <p:sp>
        <p:nvSpPr>
          <p:cNvPr id="5" name="Fußzeilenplatzhalter 4"/>
          <p:cNvSpPr>
            <a:spLocks noGrp="1"/>
          </p:cNvSpPr>
          <p:nvPr>
            <p:ph type="ftr" sz="quarter" idx="11"/>
          </p:nvPr>
        </p:nvSpPr>
        <p:spPr>
          <a:xfrm>
            <a:off x="528000" y="6516001"/>
            <a:ext cx="7848000" cy="138499"/>
          </a:xfrm>
        </p:spPr>
        <p:txBody>
          <a:bodyPr/>
          <a:lstStyle>
            <a:lvl1pPr>
              <a:defRPr>
                <a:solidFill>
                  <a:schemeClr val="bg1"/>
                </a:solidFill>
              </a:defRPr>
            </a:lvl1pPr>
          </a:lstStyle>
          <a:p>
            <a:r>
              <a:rPr lang="de-DE"/>
              <a:t>© 2024 Verbraucherzentrale Bundesverband e.V.</a:t>
            </a:r>
            <a:endParaRPr lang="de-DE" dirty="0"/>
          </a:p>
        </p:txBody>
      </p:sp>
    </p:spTree>
    <p:extLst>
      <p:ext uri="{BB962C8B-B14F-4D97-AF65-F5344CB8AC3E}">
        <p14:creationId xmlns:p14="http://schemas.microsoft.com/office/powerpoint/2010/main" val="826777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9" name="Objekt 8"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a:t>Inhalt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lvl1pPr>
              <a:defRPr>
                <a:solidFill>
                  <a:schemeClr val="bg1"/>
                </a:solidFill>
              </a:defRPr>
            </a:lvl1pPr>
          </a:lstStyle>
          <a:p>
            <a:r>
              <a:rPr lang="de-DE"/>
              <a:t>Stand: Februar 2025</a:t>
            </a:r>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5"/>
            <a:stretch>
              <a:fillRect/>
            </a:stretch>
          </a:blipFill>
        </p:spPr>
        <p:txBody>
          <a:bodyPr vert="horz"/>
          <a:lstStyle>
            <a:lvl1pPr>
              <a:defRPr/>
            </a:lvl1pPr>
          </a:lstStyle>
          <a:p>
            <a:pPr lvl="0"/>
            <a:r>
              <a:rPr lang="de-DE" noProof="0" dirty="0"/>
              <a:t> </a:t>
            </a:r>
          </a:p>
        </p:txBody>
      </p:sp>
    </p:spTree>
    <p:extLst>
      <p:ext uri="{BB962C8B-B14F-4D97-AF65-F5344CB8AC3E}">
        <p14:creationId xmlns:p14="http://schemas.microsoft.com/office/powerpoint/2010/main" val="3312925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6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9" name="Objekt 8"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a:t>Inhalt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a:t>Stand: Februar 2025</a:t>
            </a:r>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5"/>
            <a:stretch>
              <a:fillRect/>
            </a:stretch>
          </a:blipFill>
        </p:spPr>
        <p:txBody>
          <a:bodyPr vert="horz"/>
          <a:lstStyle>
            <a:lvl1pPr>
              <a:defRPr/>
            </a:lvl1pPr>
          </a:lstStyle>
          <a:p>
            <a:pPr lvl="0"/>
            <a:r>
              <a:rPr lang="de-DE" noProof="0" dirty="0"/>
              <a:t> </a:t>
            </a:r>
          </a:p>
        </p:txBody>
      </p:sp>
    </p:spTree>
    <p:extLst>
      <p:ext uri="{BB962C8B-B14F-4D97-AF65-F5344CB8AC3E}">
        <p14:creationId xmlns:p14="http://schemas.microsoft.com/office/powerpoint/2010/main" val="12815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Kapitel: Farbe ">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10" name="Objekt 9"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3" name="Textplatzhalter 32"/>
          <p:cNvSpPr>
            <a:spLocks noGrp="1"/>
          </p:cNvSpPr>
          <p:nvPr>
            <p:ph type="body" sz="quarter" idx="19" hasCustomPrompt="1"/>
          </p:nvPr>
        </p:nvSpPr>
        <p:spPr>
          <a:xfrm>
            <a:off x="0" y="1"/>
            <a:ext cx="12192000" cy="304699"/>
          </a:xfrm>
          <a:prstGeom prst="rect">
            <a:avLst/>
          </a:prstGeom>
          <a:solidFill>
            <a:schemeClr val="accent1"/>
          </a:solidFill>
        </p:spPr>
        <p:txBody>
          <a:bodyPr vert="horz"/>
          <a:lstStyle>
            <a:lvl1pPr>
              <a:defRPr b="0" i="0">
                <a:latin typeface="Arial"/>
              </a:defRPr>
            </a:lvl1pPr>
          </a:lstStyle>
          <a:p>
            <a:pPr lvl="0"/>
            <a:r>
              <a:rPr lang="de-DE" dirty="0"/>
              <a:t> </a:t>
            </a:r>
          </a:p>
        </p:txBody>
      </p:sp>
      <p:sp>
        <p:nvSpPr>
          <p:cNvPr id="11"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a:t> </a:t>
            </a:r>
          </a:p>
        </p:txBody>
      </p:sp>
      <p:sp>
        <p:nvSpPr>
          <p:cNvPr id="4" name="Datumsplatzhalter 3"/>
          <p:cNvSpPr>
            <a:spLocks noGrp="1"/>
          </p:cNvSpPr>
          <p:nvPr>
            <p:ph type="dt" sz="half" idx="10"/>
          </p:nvPr>
        </p:nvSpPr>
        <p:spPr>
          <a:xfrm>
            <a:off x="8376001" y="6514953"/>
            <a:ext cx="1382399" cy="138499"/>
          </a:xfrm>
        </p:spPr>
        <p:txBody>
          <a:bodyPr/>
          <a:lstStyle>
            <a:lvl1pPr>
              <a:defRPr>
                <a:solidFill>
                  <a:schemeClr val="bg1"/>
                </a:solidFill>
              </a:defRPr>
            </a:lvl1pPr>
          </a:lstStyle>
          <a:p>
            <a:r>
              <a:rPr lang="de-DE"/>
              <a:t>Stand: Februar 2025</a:t>
            </a:r>
            <a:endParaRPr lang="de-DE" dirty="0"/>
          </a:p>
        </p:txBody>
      </p:sp>
      <p:sp>
        <p:nvSpPr>
          <p:cNvPr id="5" name="Fußzeilenplatzhalter 4"/>
          <p:cNvSpPr>
            <a:spLocks noGrp="1"/>
          </p:cNvSpPr>
          <p:nvPr>
            <p:ph type="ftr" sz="quarter" idx="11"/>
          </p:nvPr>
        </p:nvSpPr>
        <p:spPr>
          <a:xfrm>
            <a:off x="528000" y="6514953"/>
            <a:ext cx="7848000" cy="138499"/>
          </a:xfrm>
        </p:spPr>
        <p:txBody>
          <a:bodyPr/>
          <a:lstStyle>
            <a:lvl1pPr>
              <a:defRPr>
                <a:solidFill>
                  <a:schemeClr val="bg1"/>
                </a:solidFill>
              </a:defRPr>
            </a:lvl1pPr>
          </a:lstStyle>
          <a:p>
            <a:r>
              <a:rPr lang="de-DE"/>
              <a:t>© 2024 Verbraucherzentrale Bundesverband e.V.</a:t>
            </a:r>
            <a:endParaRPr lang="de-DE" dirty="0"/>
          </a:p>
        </p:txBody>
      </p:sp>
      <p:sp>
        <p:nvSpPr>
          <p:cNvPr id="6" name="Foliennummernplatzhalter 5"/>
          <p:cNvSpPr>
            <a:spLocks noGrp="1"/>
          </p:cNvSpPr>
          <p:nvPr>
            <p:ph type="sldNum" sz="quarter" idx="12"/>
          </p:nvPr>
        </p:nvSpPr>
        <p:spPr>
          <a:xfrm>
            <a:off x="9758400" y="6514953"/>
            <a:ext cx="507200" cy="138499"/>
          </a:xfrm>
        </p:spPr>
        <p:txBody>
          <a:bodyPr/>
          <a:lstStyle>
            <a:lvl1pPr>
              <a:defRPr>
                <a:solidFill>
                  <a:schemeClr val="bg1"/>
                </a:solidFill>
              </a:defRPr>
            </a:lvl1pPr>
          </a:lstStyle>
          <a:p>
            <a:fld id="{D8777AF0-6F9E-4FA1-95B5-C7A94C1869B6}" type="slidenum">
              <a:rPr lang="de-DE" smtClean="0"/>
              <a:pPr/>
              <a:t>‹Nr.›</a:t>
            </a:fld>
            <a:endParaRPr lang="de-DE" dirty="0"/>
          </a:p>
        </p:txBody>
      </p:sp>
      <p:sp>
        <p:nvSpPr>
          <p:cNvPr id="2" name="Titel 1"/>
          <p:cNvSpPr>
            <a:spLocks noGrp="1"/>
          </p:cNvSpPr>
          <p:nvPr>
            <p:ph type="title" hasCustomPrompt="1"/>
          </p:nvPr>
        </p:nvSpPr>
        <p:spPr>
          <a:xfrm>
            <a:off x="528000" y="2981666"/>
            <a:ext cx="9744000" cy="461665"/>
          </a:xfrm>
        </p:spPr>
        <p:txBody>
          <a:bodyPr anchor="ctr"/>
          <a:lstStyle>
            <a:lvl1pPr>
              <a:defRPr>
                <a:solidFill>
                  <a:schemeClr val="bg1"/>
                </a:solidFill>
              </a:defRPr>
            </a:lvl1pPr>
          </a:lstStyle>
          <a:p>
            <a:r>
              <a:rPr lang="de-DE" dirty="0"/>
              <a:t>Titel durch Klicken bearbeiten</a:t>
            </a:r>
          </a:p>
        </p:txBody>
      </p:sp>
      <p:sp>
        <p:nvSpPr>
          <p:cNvPr id="14"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5"/>
            <a:stretch>
              <a:fillRect/>
            </a:stretch>
          </a:blipFill>
        </p:spPr>
        <p:txBody>
          <a:bodyPr vert="horz"/>
          <a:lstStyle>
            <a:lvl1pPr>
              <a:defRPr/>
            </a:lvl1pPr>
          </a:lstStyle>
          <a:p>
            <a:pPr lvl="0"/>
            <a:r>
              <a:rPr lang="de-DE" noProof="0" dirty="0"/>
              <a:t> </a:t>
            </a:r>
          </a:p>
        </p:txBody>
      </p:sp>
    </p:spTree>
    <p:extLst>
      <p:ext uri="{BB962C8B-B14F-4D97-AF65-F5344CB8AC3E}">
        <p14:creationId xmlns:p14="http://schemas.microsoft.com/office/powerpoint/2010/main" val="27983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Kontakt">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9" name="Objekt 8"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4" name="Textplatzhalter 32"/>
          <p:cNvSpPr>
            <a:spLocks noGrp="1"/>
          </p:cNvSpPr>
          <p:nvPr>
            <p:ph type="body" sz="quarter" idx="18" hasCustomPrompt="1"/>
          </p:nvPr>
        </p:nvSpPr>
        <p:spPr>
          <a:xfrm>
            <a:off x="0" y="1"/>
            <a:ext cx="12192000" cy="304699"/>
          </a:xfrm>
          <a:prstGeom prst="rect">
            <a:avLst/>
          </a:prstGeom>
          <a:solidFill>
            <a:schemeClr val="accent1"/>
          </a:solidFill>
        </p:spPr>
        <p:txBody>
          <a:bodyPr vert="horz"/>
          <a:lstStyle>
            <a:lvl1pPr>
              <a:defRPr b="0" i="0">
                <a:latin typeface="Arial"/>
              </a:defRPr>
            </a:lvl1pPr>
          </a:lstStyle>
          <a:p>
            <a:pPr lvl="0"/>
            <a:r>
              <a:rPr lang="de-DE" dirty="0"/>
              <a:t> </a:t>
            </a:r>
          </a:p>
        </p:txBody>
      </p:sp>
      <p:sp>
        <p:nvSpPr>
          <p:cNvPr id="10" name="Textplatzhalter 32"/>
          <p:cNvSpPr>
            <a:spLocks noGrp="1"/>
          </p:cNvSpPr>
          <p:nvPr>
            <p:ph type="body" sz="quarter" idx="15" hasCustomPrompt="1"/>
          </p:nvPr>
        </p:nvSpPr>
        <p:spPr>
          <a:xfrm>
            <a:off x="0" y="4267200"/>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a:t> </a:t>
            </a:r>
          </a:p>
        </p:txBody>
      </p:sp>
      <p:sp>
        <p:nvSpPr>
          <p:cNvPr id="3" name="Inhaltsplatzhalter 2"/>
          <p:cNvSpPr>
            <a:spLocks noGrp="1"/>
          </p:cNvSpPr>
          <p:nvPr>
            <p:ph idx="1" hasCustomPrompt="1"/>
          </p:nvPr>
        </p:nvSpPr>
        <p:spPr>
          <a:xfrm>
            <a:off x="528000" y="4795067"/>
            <a:ext cx="8064000" cy="236988"/>
          </a:xfrm>
        </p:spPr>
        <p:txBody>
          <a:bodyPr/>
          <a:lstStyle>
            <a:lvl1pPr>
              <a:defRPr sz="1400" b="0" cap="none" baseline="0">
                <a:solidFill>
                  <a:schemeClr val="bg1"/>
                </a:solidFill>
              </a:defRPr>
            </a:lvl1pPr>
            <a:lvl2pPr>
              <a:defRPr baseline="0"/>
            </a:lvl2pPr>
            <a:lvl3pPr>
              <a:defRPr baseline="0"/>
            </a:lvl3pPr>
            <a:lvl4pPr>
              <a:defRPr/>
            </a:lvl4pPr>
            <a:lvl5pPr>
              <a:defRPr baseline="0"/>
            </a:lvl5pPr>
          </a:lstStyle>
          <a:p>
            <a:pPr lvl="0"/>
            <a:r>
              <a:rPr lang="de-DE" dirty="0"/>
              <a:t>Informationen bearbeiten</a:t>
            </a:r>
          </a:p>
        </p:txBody>
      </p:sp>
      <p:sp>
        <p:nvSpPr>
          <p:cNvPr id="4" name="Datumsplatzhalter 3"/>
          <p:cNvSpPr>
            <a:spLocks noGrp="1"/>
          </p:cNvSpPr>
          <p:nvPr>
            <p:ph type="dt" sz="half" idx="10"/>
          </p:nvPr>
        </p:nvSpPr>
        <p:spPr>
          <a:xfrm>
            <a:off x="10294375" y="6516001"/>
            <a:ext cx="1366343" cy="138499"/>
          </a:xfrm>
        </p:spPr>
        <p:txBody>
          <a:bodyPr/>
          <a:lstStyle>
            <a:lvl1pPr>
              <a:defRPr>
                <a:solidFill>
                  <a:schemeClr val="bg1"/>
                </a:solidFill>
              </a:defRPr>
            </a:lvl1pPr>
          </a:lstStyle>
          <a:p>
            <a:r>
              <a:rPr lang="de-DE"/>
              <a:t>Stand: Februar 2025</a:t>
            </a:r>
            <a:endParaRPr lang="de-DE" dirty="0"/>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a:t>© 2024 Verbraucherzentrale Bundesverband e.V.</a:t>
            </a:r>
            <a:endParaRPr lang="de-DE" dirty="0"/>
          </a:p>
        </p:txBody>
      </p:sp>
      <p:sp>
        <p:nvSpPr>
          <p:cNvPr id="2" name="Titel 1"/>
          <p:cNvSpPr>
            <a:spLocks noGrp="1"/>
          </p:cNvSpPr>
          <p:nvPr>
            <p:ph type="title" hasCustomPrompt="1"/>
          </p:nvPr>
        </p:nvSpPr>
        <p:spPr>
          <a:xfrm>
            <a:off x="528000" y="4485275"/>
            <a:ext cx="8064000" cy="215444"/>
          </a:xfrm>
        </p:spPr>
        <p:txBody>
          <a:bodyPr/>
          <a:lstStyle>
            <a:lvl1pPr>
              <a:defRPr sz="1400" cap="none" baseline="0">
                <a:solidFill>
                  <a:schemeClr val="bg1"/>
                </a:solidFill>
              </a:defRPr>
            </a:lvl1pPr>
          </a:lstStyle>
          <a:p>
            <a:r>
              <a:rPr lang="de-DE" dirty="0"/>
              <a:t>Titel durch Klicken bearbeiten</a:t>
            </a:r>
          </a:p>
        </p:txBody>
      </p:sp>
      <p:sp>
        <p:nvSpPr>
          <p:cNvPr id="12" name="ClipArt-Platzhalter 34"/>
          <p:cNvSpPr>
            <a:spLocks noGrp="1"/>
          </p:cNvSpPr>
          <p:nvPr>
            <p:ph type="clipArt" sz="quarter" idx="17" hasCustomPrompt="1"/>
          </p:nvPr>
        </p:nvSpPr>
        <p:spPr>
          <a:xfrm>
            <a:off x="8832000" y="3824287"/>
            <a:ext cx="3360000" cy="304699"/>
          </a:xfrm>
          <a:prstGeom prst="rect">
            <a:avLst/>
          </a:prstGeom>
          <a:blipFill rotWithShape="1">
            <a:blip r:embed="rId5"/>
            <a:stretch>
              <a:fillRect/>
            </a:stretch>
          </a:blipFill>
        </p:spPr>
        <p:txBody>
          <a:bodyPr vert="horz"/>
          <a:lstStyle>
            <a:lvl1pPr>
              <a:defRPr/>
            </a:lvl1pPr>
          </a:lstStyle>
          <a:p>
            <a:pPr lvl="0"/>
            <a:r>
              <a:rPr lang="de-DE" noProof="0" dirty="0"/>
              <a:t> </a:t>
            </a:r>
          </a:p>
        </p:txBody>
      </p:sp>
    </p:spTree>
    <p:extLst>
      <p:ext uri="{BB962C8B-B14F-4D97-AF65-F5344CB8AC3E}">
        <p14:creationId xmlns:p14="http://schemas.microsoft.com/office/powerpoint/2010/main" val="178342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12" name="Bildplatzhalter 16">
            <a:extLst>
              <a:ext uri="{FF2B5EF4-FFF2-40B4-BE49-F238E27FC236}">
                <a16:creationId xmlns:a16="http://schemas.microsoft.com/office/drawing/2014/main" id="{56AA53A7-279C-452D-AC85-D9C93E4C7CE0}"/>
              </a:ext>
            </a:extLst>
          </p:cNvPr>
          <p:cNvSpPr>
            <a:spLocks noGrp="1"/>
          </p:cNvSpPr>
          <p:nvPr>
            <p:ph type="pic" sz="quarter" idx="27"/>
          </p:nvPr>
        </p:nvSpPr>
        <p:spPr>
          <a:xfrm>
            <a:off x="-11267" y="3178"/>
            <a:ext cx="12207501" cy="6854822"/>
          </a:xfrm>
          <a:custGeom>
            <a:avLst/>
            <a:gdLst>
              <a:gd name="connsiteX0" fmla="*/ 1 w 12199033"/>
              <a:gd name="connsiteY0" fmla="*/ 0 h 6854822"/>
              <a:gd name="connsiteX1" fmla="*/ 12195858 w 12199033"/>
              <a:gd name="connsiteY1" fmla="*/ 0 h 6854822"/>
              <a:gd name="connsiteX2" fmla="*/ 12195858 w 12199033"/>
              <a:gd name="connsiteY2" fmla="*/ 3824285 h 6854822"/>
              <a:gd name="connsiteX3" fmla="*/ 9682239 w 12199033"/>
              <a:gd name="connsiteY3" fmla="*/ 3824285 h 6854822"/>
              <a:gd name="connsiteX4" fmla="*/ 9682239 w 12199033"/>
              <a:gd name="connsiteY4" fmla="*/ 4264022 h 6854822"/>
              <a:gd name="connsiteX5" fmla="*/ 12199033 w 12199033"/>
              <a:gd name="connsiteY5" fmla="*/ 4264022 h 6854822"/>
              <a:gd name="connsiteX6" fmla="*/ 12199033 w 12199033"/>
              <a:gd name="connsiteY6" fmla="*/ 6854822 h 6854822"/>
              <a:gd name="connsiteX7" fmla="*/ 12195333 w 12199033"/>
              <a:gd name="connsiteY7" fmla="*/ 6854822 h 6854822"/>
              <a:gd name="connsiteX8" fmla="*/ 9682239 w 12199033"/>
              <a:gd name="connsiteY8" fmla="*/ 6854822 h 6854822"/>
              <a:gd name="connsiteX9" fmla="*/ 9593281 w 12199033"/>
              <a:gd name="connsiteY9" fmla="*/ 6854822 h 6854822"/>
              <a:gd name="connsiteX10" fmla="*/ 3858 w 12199033"/>
              <a:gd name="connsiteY10" fmla="*/ 6854822 h 6854822"/>
              <a:gd name="connsiteX11" fmla="*/ 0 w 12199033"/>
              <a:gd name="connsiteY11" fmla="*/ 6854822 h 6854822"/>
              <a:gd name="connsiteX12" fmla="*/ 0 w 12199033"/>
              <a:gd name="connsiteY12" fmla="*/ 3817935 h 6854822"/>
              <a:gd name="connsiteX13" fmla="*/ 1 w 12199033"/>
              <a:gd name="connsiteY13" fmla="*/ 3817935 h 685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9033" h="6854822">
                <a:moveTo>
                  <a:pt x="1" y="0"/>
                </a:moveTo>
                <a:lnTo>
                  <a:pt x="12195858" y="0"/>
                </a:lnTo>
                <a:lnTo>
                  <a:pt x="12195858" y="3824285"/>
                </a:lnTo>
                <a:lnTo>
                  <a:pt x="9682239" y="3824285"/>
                </a:lnTo>
                <a:lnTo>
                  <a:pt x="9682239" y="4264022"/>
                </a:lnTo>
                <a:lnTo>
                  <a:pt x="12199033" y="4264022"/>
                </a:lnTo>
                <a:lnTo>
                  <a:pt x="12199033" y="6854822"/>
                </a:lnTo>
                <a:lnTo>
                  <a:pt x="12195333" y="6854822"/>
                </a:lnTo>
                <a:lnTo>
                  <a:pt x="9682239" y="6854822"/>
                </a:lnTo>
                <a:lnTo>
                  <a:pt x="9593281" y="6854822"/>
                </a:lnTo>
                <a:lnTo>
                  <a:pt x="3858" y="6854822"/>
                </a:lnTo>
                <a:lnTo>
                  <a:pt x="0" y="6854822"/>
                </a:lnTo>
                <a:lnTo>
                  <a:pt x="0" y="3817935"/>
                </a:lnTo>
                <a:lnTo>
                  <a:pt x="1" y="3817935"/>
                </a:lnTo>
                <a:close/>
              </a:path>
            </a:pathLst>
          </a:custGeom>
        </p:spPr>
        <p:txBody>
          <a:bodyPr wrap="square">
            <a:noAutofit/>
          </a:bodyPr>
          <a:lstStyle/>
          <a:p>
            <a:r>
              <a:rPr lang="de-DE" dirty="0"/>
              <a:t>Bild durch Klicken auf Symbol hinzufügen</a:t>
            </a:r>
          </a:p>
        </p:txBody>
      </p:sp>
      <p:sp>
        <p:nvSpPr>
          <p:cNvPr id="13" name="Textplatzhalter 32">
            <a:extLst>
              <a:ext uri="{FF2B5EF4-FFF2-40B4-BE49-F238E27FC236}">
                <a16:creationId xmlns:a16="http://schemas.microsoft.com/office/drawing/2014/main" id="{06E4DE93-451C-4BC2-BA5E-396D64540D64}"/>
              </a:ext>
            </a:extLst>
          </p:cNvPr>
          <p:cNvSpPr>
            <a:spLocks noGrp="1"/>
          </p:cNvSpPr>
          <p:nvPr>
            <p:ph type="body" sz="quarter" idx="28" hasCustomPrompt="1"/>
          </p:nvPr>
        </p:nvSpPr>
        <p:spPr>
          <a:xfrm>
            <a:off x="4234" y="4267200"/>
            <a:ext cx="12192000" cy="2590800"/>
          </a:xfrm>
          <a:prstGeom prst="rect">
            <a:avLst/>
          </a:prstGeom>
          <a:solidFill>
            <a:srgbClr val="0068AE">
              <a:alpha val="87000"/>
            </a:srgbClr>
          </a:solidFill>
        </p:spPr>
        <p:txBody>
          <a:bodyPr vert="horz"/>
          <a:lstStyle>
            <a:lvl1pPr>
              <a:defRPr b="0" i="0">
                <a:latin typeface="Arial"/>
              </a:defRPr>
            </a:lvl1pPr>
          </a:lstStyle>
          <a:p>
            <a:pPr lvl="0"/>
            <a:r>
              <a:rPr lang="de-DE" dirty="0"/>
              <a:t> </a:t>
            </a:r>
          </a:p>
        </p:txBody>
      </p:sp>
      <p:pic>
        <p:nvPicPr>
          <p:cNvPr id="14" name="Grafik 13">
            <a:extLst>
              <a:ext uri="{FF2B5EF4-FFF2-40B4-BE49-F238E27FC236}">
                <a16:creationId xmlns:a16="http://schemas.microsoft.com/office/drawing/2014/main" id="{000F3ABE-4C1A-42AC-94C1-2AE70246A221}"/>
              </a:ext>
            </a:extLst>
          </p:cNvPr>
          <p:cNvPicPr>
            <a:picLocks noChangeAspect="1"/>
          </p:cNvPicPr>
          <p:nvPr userDrawn="1"/>
        </p:nvPicPr>
        <p:blipFill>
          <a:blip r:embed="rId2"/>
          <a:stretch>
            <a:fillRect/>
          </a:stretch>
        </p:blipFill>
        <p:spPr>
          <a:xfrm>
            <a:off x="9674547" y="3821314"/>
            <a:ext cx="2520000" cy="446336"/>
          </a:xfrm>
          <a:prstGeom prst="rect">
            <a:avLst/>
          </a:prstGeom>
        </p:spPr>
      </p:pic>
      <p:sp>
        <p:nvSpPr>
          <p:cNvPr id="6" name="Titel 5">
            <a:extLst>
              <a:ext uri="{FF2B5EF4-FFF2-40B4-BE49-F238E27FC236}">
                <a16:creationId xmlns:a16="http://schemas.microsoft.com/office/drawing/2014/main" id="{B0D72DDD-9F7B-DE70-F5E9-B687F96296FA}"/>
              </a:ext>
            </a:extLst>
          </p:cNvPr>
          <p:cNvSpPr>
            <a:spLocks noGrp="1"/>
          </p:cNvSpPr>
          <p:nvPr>
            <p:ph type="title" hasCustomPrompt="1"/>
          </p:nvPr>
        </p:nvSpPr>
        <p:spPr>
          <a:xfrm>
            <a:off x="522000" y="4827600"/>
            <a:ext cx="8064000" cy="976229"/>
          </a:xfrm>
        </p:spPr>
        <p:txBody>
          <a:bodyPr vert="horz" wrap="square" lIns="0" tIns="0" rIns="0" bIns="0" rtlCol="0" anchor="t">
            <a:spAutoFit/>
          </a:bodyPr>
          <a:lstStyle>
            <a:lvl1pPr>
              <a:defRPr lang="de-DE" smtClean="0">
                <a:solidFill>
                  <a:schemeClr val="bg1"/>
                </a:solidFill>
              </a:defRPr>
            </a:lvl1pPr>
          </a:lstStyle>
          <a:p>
            <a:pPr marL="0" lvl="0" indent="0">
              <a:lnSpc>
                <a:spcPct val="110000"/>
              </a:lnSpc>
              <a:spcBef>
                <a:spcPts val="0"/>
              </a:spcBef>
              <a:spcAft>
                <a:spcPts val="600"/>
              </a:spcAft>
              <a:buFont typeface="Arial" panose="020B0604020202020204" pitchFamily="34" charset="0"/>
            </a:pPr>
            <a:r>
              <a:rPr lang="de-DE" dirty="0"/>
              <a:t>Präsentationstitel Durch Klicken bearbeiten</a:t>
            </a:r>
          </a:p>
        </p:txBody>
      </p:sp>
      <p:sp>
        <p:nvSpPr>
          <p:cNvPr id="3" name="Textplatzhalter 2">
            <a:extLst>
              <a:ext uri="{FF2B5EF4-FFF2-40B4-BE49-F238E27FC236}">
                <a16:creationId xmlns:a16="http://schemas.microsoft.com/office/drawing/2014/main" id="{58611E3A-FE86-9311-B665-BC37281C9B1C}"/>
              </a:ext>
            </a:extLst>
          </p:cNvPr>
          <p:cNvSpPr>
            <a:spLocks noGrp="1"/>
          </p:cNvSpPr>
          <p:nvPr>
            <p:ph type="body" sz="quarter" idx="24" hasCustomPrompt="1"/>
          </p:nvPr>
        </p:nvSpPr>
        <p:spPr>
          <a:xfrm>
            <a:off x="518400" y="5817600"/>
            <a:ext cx="8064000" cy="248400"/>
          </a:xfrm>
        </p:spPr>
        <p:txBody>
          <a:bodyPr/>
          <a:lstStyle>
            <a:lvl1pPr>
              <a:defRPr lang="de-DE" sz="1600" b="0" kern="1200" cap="none" baseline="0" dirty="0" smtClean="0">
                <a:solidFill>
                  <a:schemeClr val="bg1"/>
                </a:solidFill>
                <a:latin typeface="Arial" pitchFamily="34" charset="0"/>
                <a:ea typeface="MS PGothic" pitchFamily="34" charset="-128"/>
                <a:cs typeface="ＭＳ Ｐゴシック" charset="0"/>
              </a:defRPr>
            </a:lvl1pPr>
          </a:lstStyle>
          <a:p>
            <a:pPr lvl="0"/>
            <a:r>
              <a:rPr lang="de-DE" dirty="0"/>
              <a:t>Unterzeile durch Klicken bearbeiten</a:t>
            </a:r>
          </a:p>
        </p:txBody>
      </p:sp>
      <p:sp>
        <p:nvSpPr>
          <p:cNvPr id="8" name="Textplatzhalter 7">
            <a:extLst>
              <a:ext uri="{FF2B5EF4-FFF2-40B4-BE49-F238E27FC236}">
                <a16:creationId xmlns:a16="http://schemas.microsoft.com/office/drawing/2014/main" id="{AE7B982C-9A4B-C653-16CC-5346BCA45938}"/>
              </a:ext>
            </a:extLst>
          </p:cNvPr>
          <p:cNvSpPr>
            <a:spLocks noGrp="1"/>
          </p:cNvSpPr>
          <p:nvPr>
            <p:ph type="body" sz="quarter" idx="25" hasCustomPrompt="1"/>
          </p:nvPr>
        </p:nvSpPr>
        <p:spPr>
          <a:xfrm>
            <a:off x="10558245" y="-10800"/>
            <a:ext cx="1477085" cy="2495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108000" rIns="396000" bIns="0" numCol="1" anchor="b" anchorCtr="0" compatLnSpc="1">
            <a:prstTxWarp prst="textNoShape">
              <a:avLst/>
            </a:prstTxWarp>
            <a:spAutoFit/>
          </a:bodyPr>
          <a:lstStyle>
            <a:lvl1pPr>
              <a:defRPr lang="de-DE" sz="900" b="0" cap="none" dirty="0">
                <a:solidFill>
                  <a:schemeClr val="bg1"/>
                </a:solidFill>
                <a:cs typeface="ＭＳ Ｐゴシック" charset="0"/>
              </a:defRPr>
            </a:lvl1pPr>
          </a:lstStyle>
          <a:p>
            <a:pPr marL="0" marR="0" lvl="0" indent="0" algn="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de-DE" altLang="de-DE" sz="900" dirty="0">
                <a:solidFill>
                  <a:schemeClr val="bg1"/>
                </a:solidFill>
                <a:latin typeface="Arial" pitchFamily="34" charset="0"/>
              </a:rPr>
              <a:t>Bildquelle bearbeiten</a:t>
            </a:r>
          </a:p>
        </p:txBody>
      </p:sp>
      <p:sp>
        <p:nvSpPr>
          <p:cNvPr id="5" name="Fußzeilenplatzhalter 4"/>
          <p:cNvSpPr>
            <a:spLocks noGrp="1"/>
          </p:cNvSpPr>
          <p:nvPr>
            <p:ph type="ftr" sz="quarter" idx="11"/>
          </p:nvPr>
        </p:nvSpPr>
        <p:spPr>
          <a:xfrm>
            <a:off x="528000" y="6516001"/>
            <a:ext cx="7848000" cy="138499"/>
          </a:xfrm>
        </p:spPr>
        <p:txBody>
          <a:bodyPr/>
          <a:lstStyle>
            <a:lvl1pPr>
              <a:defRPr>
                <a:solidFill>
                  <a:schemeClr val="bg1"/>
                </a:solidFill>
              </a:defRPr>
            </a:lvl1pPr>
          </a:lstStyle>
          <a:p>
            <a:r>
              <a:rPr lang="de-DE"/>
              <a:t>© 2024 Verbraucherzentrale Bundesverband e.V.</a:t>
            </a:r>
            <a:endParaRPr lang="de-DE" dirty="0"/>
          </a:p>
        </p:txBody>
      </p:sp>
      <p:sp>
        <p:nvSpPr>
          <p:cNvPr id="4" name="Datumsplatzhalter 3"/>
          <p:cNvSpPr>
            <a:spLocks noGrp="1"/>
          </p:cNvSpPr>
          <p:nvPr>
            <p:ph type="dt" sz="half" idx="10"/>
          </p:nvPr>
        </p:nvSpPr>
        <p:spPr>
          <a:xfrm>
            <a:off x="10436719" y="6516001"/>
            <a:ext cx="1223999" cy="138499"/>
          </a:xfrm>
        </p:spPr>
        <p:txBody>
          <a:bodyPr/>
          <a:lstStyle>
            <a:lvl1pPr>
              <a:defRPr>
                <a:solidFill>
                  <a:schemeClr val="bg1"/>
                </a:solidFill>
              </a:defRPr>
            </a:lvl1pPr>
          </a:lstStyle>
          <a:p>
            <a:r>
              <a:rPr lang="de-DE"/>
              <a:t>Stand: Februar 2025</a:t>
            </a:r>
            <a:endParaRPr lang="de-DE" dirty="0"/>
          </a:p>
        </p:txBody>
      </p:sp>
    </p:spTree>
    <p:extLst>
      <p:ext uri="{BB962C8B-B14F-4D97-AF65-F5344CB8AC3E}">
        <p14:creationId xmlns:p14="http://schemas.microsoft.com/office/powerpoint/2010/main" val="3764356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benutzerdefiniert)">
    <p:spTree>
      <p:nvGrpSpPr>
        <p:cNvPr id="1" name=""/>
        <p:cNvGrpSpPr/>
        <p:nvPr/>
      </p:nvGrpSpPr>
      <p:grpSpPr>
        <a:xfrm>
          <a:off x="0" y="0"/>
          <a:ext cx="0" cy="0"/>
          <a:chOff x="0" y="0"/>
          <a:chExt cx="0" cy="0"/>
        </a:xfrm>
      </p:grpSpPr>
      <p:sp>
        <p:nvSpPr>
          <p:cNvPr id="7" name="Bildplatzhalter 7">
            <a:extLst>
              <a:ext uri="{FF2B5EF4-FFF2-40B4-BE49-F238E27FC236}">
                <a16:creationId xmlns:a16="http://schemas.microsoft.com/office/drawing/2014/main" id="{1FD0EE4C-6FF8-8188-AA02-1625E0978DC8}"/>
              </a:ext>
              <a:ext uri="{C183D7F6-B498-43B3-948B-1728B52AA6E4}">
                <adec:decorative xmlns:adec="http://schemas.microsoft.com/office/drawing/2017/decorative" val="1"/>
              </a:ext>
            </a:extLst>
          </p:cNvPr>
          <p:cNvSpPr>
            <a:spLocks noGrp="1"/>
          </p:cNvSpPr>
          <p:nvPr>
            <p:ph type="pic" sz="quarter" idx="16"/>
          </p:nvPr>
        </p:nvSpPr>
        <p:spPr>
          <a:xfrm>
            <a:off x="0" y="0"/>
            <a:ext cx="12192000" cy="6858000"/>
          </a:xfrm>
        </p:spPr>
        <p:txBody>
          <a:bodyPr/>
          <a:lstStyle/>
          <a:p>
            <a:r>
              <a:rPr lang="de-DE" dirty="0"/>
              <a:t>Bild durch Klicken auf Symbol hinzufügen</a:t>
            </a:r>
          </a:p>
        </p:txBody>
      </p:sp>
      <p:sp>
        <p:nvSpPr>
          <p:cNvPr id="10" name="Textplatzhalter 32">
            <a:extLst>
              <a:ext uri="{FF2B5EF4-FFF2-40B4-BE49-F238E27FC236}">
                <a16:creationId xmlns:a16="http://schemas.microsoft.com/office/drawing/2014/main" id="{5253C309-8218-A6E5-680A-9D56AD7042E9}"/>
              </a:ext>
              <a:ext uri="{C183D7F6-B498-43B3-948B-1728B52AA6E4}">
                <adec:decorative xmlns:adec="http://schemas.microsoft.com/office/drawing/2017/decorative" val="1"/>
              </a:ext>
            </a:extLst>
          </p:cNvPr>
          <p:cNvSpPr>
            <a:spLocks noGrp="1"/>
          </p:cNvSpPr>
          <p:nvPr>
            <p:ph type="body" sz="quarter" idx="15" hasCustomPrompt="1"/>
          </p:nvPr>
        </p:nvSpPr>
        <p:spPr>
          <a:xfrm>
            <a:off x="0" y="6390000"/>
            <a:ext cx="12193200" cy="468000"/>
          </a:xfrm>
          <a:prstGeom prst="rect">
            <a:avLst/>
          </a:prstGeom>
          <a:solidFill>
            <a:srgbClr val="0068AE">
              <a:alpha val="87000"/>
            </a:srgbClr>
          </a:solidFill>
        </p:spPr>
        <p:txBody>
          <a:bodyPr vert="horz"/>
          <a:lstStyle>
            <a:lvl1pPr>
              <a:defRPr b="0" i="0">
                <a:latin typeface="Arial"/>
              </a:defRPr>
            </a:lvl1pPr>
          </a:lstStyle>
          <a:p>
            <a:pPr lvl="0"/>
            <a:r>
              <a:rPr lang="de-DE" dirty="0"/>
              <a:t> </a:t>
            </a:r>
          </a:p>
        </p:txBody>
      </p:sp>
      <p:sp>
        <p:nvSpPr>
          <p:cNvPr id="6" name="Titel 5">
            <a:extLst>
              <a:ext uri="{FF2B5EF4-FFF2-40B4-BE49-F238E27FC236}">
                <a16:creationId xmlns:a16="http://schemas.microsoft.com/office/drawing/2014/main" id="{B0D72DDD-9F7B-DE70-F5E9-B687F96296FA}"/>
              </a:ext>
            </a:extLst>
          </p:cNvPr>
          <p:cNvSpPr>
            <a:spLocks noGrp="1"/>
          </p:cNvSpPr>
          <p:nvPr>
            <p:ph type="title" hasCustomPrompt="1"/>
          </p:nvPr>
        </p:nvSpPr>
        <p:spPr>
          <a:xfrm>
            <a:off x="522000" y="4827600"/>
            <a:ext cx="8064000" cy="976229"/>
          </a:xfrm>
        </p:spPr>
        <p:txBody>
          <a:bodyPr vert="horz" wrap="square" lIns="0" tIns="0" rIns="0" bIns="0" rtlCol="0" anchor="t">
            <a:spAutoFit/>
          </a:bodyPr>
          <a:lstStyle>
            <a:lvl1pPr>
              <a:defRPr lang="de-DE" smtClean="0">
                <a:solidFill>
                  <a:schemeClr val="bg1"/>
                </a:solidFill>
              </a:defRPr>
            </a:lvl1pPr>
          </a:lstStyle>
          <a:p>
            <a:pPr marL="0" lvl="0" indent="0">
              <a:lnSpc>
                <a:spcPct val="110000"/>
              </a:lnSpc>
              <a:spcBef>
                <a:spcPts val="0"/>
              </a:spcBef>
              <a:spcAft>
                <a:spcPts val="600"/>
              </a:spcAft>
              <a:buFont typeface="Arial" panose="020B0604020202020204" pitchFamily="34" charset="0"/>
            </a:pPr>
            <a:r>
              <a:rPr lang="de-DE" dirty="0"/>
              <a:t>Präsentationstitel Durch Klicken bearbeiten</a:t>
            </a:r>
          </a:p>
        </p:txBody>
      </p:sp>
      <p:sp>
        <p:nvSpPr>
          <p:cNvPr id="3" name="Textplatzhalter 2">
            <a:extLst>
              <a:ext uri="{FF2B5EF4-FFF2-40B4-BE49-F238E27FC236}">
                <a16:creationId xmlns:a16="http://schemas.microsoft.com/office/drawing/2014/main" id="{58611E3A-FE86-9311-B665-BC37281C9B1C}"/>
              </a:ext>
            </a:extLst>
          </p:cNvPr>
          <p:cNvSpPr>
            <a:spLocks noGrp="1"/>
          </p:cNvSpPr>
          <p:nvPr>
            <p:ph type="body" sz="quarter" idx="24" hasCustomPrompt="1"/>
          </p:nvPr>
        </p:nvSpPr>
        <p:spPr>
          <a:xfrm>
            <a:off x="518400" y="5817600"/>
            <a:ext cx="8064000" cy="248400"/>
          </a:xfrm>
        </p:spPr>
        <p:txBody>
          <a:bodyPr/>
          <a:lstStyle>
            <a:lvl1pPr>
              <a:defRPr lang="de-DE" sz="1600" b="0" kern="1200" cap="none" baseline="0" dirty="0" smtClean="0">
                <a:solidFill>
                  <a:schemeClr val="bg1"/>
                </a:solidFill>
                <a:latin typeface="Arial" pitchFamily="34" charset="0"/>
                <a:ea typeface="MS PGothic" pitchFamily="34" charset="-128"/>
                <a:cs typeface="ＭＳ Ｐゴシック" charset="0"/>
              </a:defRPr>
            </a:lvl1pPr>
          </a:lstStyle>
          <a:p>
            <a:pPr lvl="0"/>
            <a:r>
              <a:rPr lang="de-DE" dirty="0"/>
              <a:t>Unterzeile durch Klicken bearbeiten</a:t>
            </a:r>
          </a:p>
        </p:txBody>
      </p:sp>
      <p:sp>
        <p:nvSpPr>
          <p:cNvPr id="8" name="Textplatzhalter 7">
            <a:extLst>
              <a:ext uri="{FF2B5EF4-FFF2-40B4-BE49-F238E27FC236}">
                <a16:creationId xmlns:a16="http://schemas.microsoft.com/office/drawing/2014/main" id="{AE7B982C-9A4B-C653-16CC-5346BCA45938}"/>
              </a:ext>
            </a:extLst>
          </p:cNvPr>
          <p:cNvSpPr>
            <a:spLocks noGrp="1"/>
          </p:cNvSpPr>
          <p:nvPr>
            <p:ph type="body" sz="quarter" idx="25" hasCustomPrompt="1"/>
          </p:nvPr>
        </p:nvSpPr>
        <p:spPr>
          <a:xfrm>
            <a:off x="10558245" y="-10800"/>
            <a:ext cx="1477085" cy="2495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108000" rIns="396000" bIns="0" numCol="1" anchor="b" anchorCtr="0" compatLnSpc="1">
            <a:prstTxWarp prst="textNoShape">
              <a:avLst/>
            </a:prstTxWarp>
            <a:spAutoFit/>
          </a:bodyPr>
          <a:lstStyle>
            <a:lvl1pPr>
              <a:defRPr lang="de-DE" sz="900" b="0" cap="none" dirty="0">
                <a:solidFill>
                  <a:schemeClr val="bg1"/>
                </a:solidFill>
                <a:cs typeface="ＭＳ Ｐゴシック" charset="0"/>
              </a:defRPr>
            </a:lvl1pPr>
          </a:lstStyle>
          <a:p>
            <a:pPr marL="0" marR="0" lvl="0" indent="0" algn="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de-DE" altLang="de-DE" sz="900" dirty="0">
                <a:solidFill>
                  <a:schemeClr val="bg1"/>
                </a:solidFill>
                <a:latin typeface="Arial" pitchFamily="34" charset="0"/>
              </a:rPr>
              <a:t>Bildquelle bearbeiten</a:t>
            </a:r>
          </a:p>
        </p:txBody>
      </p:sp>
      <p:sp>
        <p:nvSpPr>
          <p:cNvPr id="5" name="Fußzeilenplatzhalter 4"/>
          <p:cNvSpPr>
            <a:spLocks noGrp="1"/>
          </p:cNvSpPr>
          <p:nvPr>
            <p:ph type="ftr" sz="quarter" idx="11"/>
          </p:nvPr>
        </p:nvSpPr>
        <p:spPr>
          <a:xfrm>
            <a:off x="528000" y="6516001"/>
            <a:ext cx="7848000" cy="138499"/>
          </a:xfrm>
        </p:spPr>
        <p:txBody>
          <a:bodyPr/>
          <a:lstStyle>
            <a:lvl1pPr>
              <a:defRPr>
                <a:solidFill>
                  <a:schemeClr val="bg1"/>
                </a:solidFill>
              </a:defRPr>
            </a:lvl1pPr>
          </a:lstStyle>
          <a:p>
            <a:r>
              <a:rPr lang="de-DE"/>
              <a:t>© 2024 Verbraucherzentrale Bundesverband e.V.</a:t>
            </a:r>
            <a:endParaRPr lang="de-DE" dirty="0"/>
          </a:p>
        </p:txBody>
      </p:sp>
      <p:sp>
        <p:nvSpPr>
          <p:cNvPr id="4" name="Datumsplatzhalter 3"/>
          <p:cNvSpPr>
            <a:spLocks noGrp="1"/>
          </p:cNvSpPr>
          <p:nvPr>
            <p:ph type="dt" sz="half" idx="10"/>
          </p:nvPr>
        </p:nvSpPr>
        <p:spPr>
          <a:xfrm>
            <a:off x="9378000" y="6516001"/>
            <a:ext cx="1223999" cy="138499"/>
          </a:xfrm>
        </p:spPr>
        <p:txBody>
          <a:bodyPr/>
          <a:lstStyle>
            <a:lvl1pPr>
              <a:defRPr>
                <a:solidFill>
                  <a:schemeClr val="bg1"/>
                </a:solidFill>
              </a:defRPr>
            </a:lvl1pPr>
          </a:lstStyle>
          <a:p>
            <a:r>
              <a:rPr lang="de-DE"/>
              <a:t>Stand: Februar 2025</a:t>
            </a:r>
            <a:endParaRPr lang="de-DE" dirty="0"/>
          </a:p>
        </p:txBody>
      </p:sp>
      <p:pic>
        <p:nvPicPr>
          <p:cNvPr id="2"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335954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pitel: Bild">
    <p:spTree>
      <p:nvGrpSpPr>
        <p:cNvPr id="1" name=""/>
        <p:cNvGrpSpPr/>
        <p:nvPr/>
      </p:nvGrpSpPr>
      <p:grpSpPr>
        <a:xfrm>
          <a:off x="0" y="0"/>
          <a:ext cx="0" cy="0"/>
          <a:chOff x="0" y="0"/>
          <a:chExt cx="0" cy="0"/>
        </a:xfrm>
      </p:grpSpPr>
      <p:sp>
        <p:nvSpPr>
          <p:cNvPr id="10" name="Textplatzhalter 32">
            <a:extLst>
              <a:ext uri="{FF2B5EF4-FFF2-40B4-BE49-F238E27FC236}">
                <a16:creationId xmlns:a16="http://schemas.microsoft.com/office/drawing/2014/main" id="{B5A35FC5-E1E9-4DF1-99EA-08CD0DDA3E52}"/>
              </a:ext>
            </a:extLst>
          </p:cNvPr>
          <p:cNvSpPr>
            <a:spLocks noGrp="1"/>
          </p:cNvSpPr>
          <p:nvPr>
            <p:ph type="body" sz="quarter" idx="15" hasCustomPrompt="1"/>
          </p:nvPr>
        </p:nvSpPr>
        <p:spPr>
          <a:xfrm>
            <a:off x="-1" y="6391275"/>
            <a:ext cx="12193200" cy="466725"/>
          </a:xfrm>
          <a:prstGeom prst="rect">
            <a:avLst/>
          </a:prstGeom>
          <a:solidFill>
            <a:srgbClr val="0068AE">
              <a:alpha val="87000"/>
            </a:srgbClr>
          </a:solidFill>
        </p:spPr>
        <p:txBody>
          <a:bodyPr vert="horz"/>
          <a:lstStyle>
            <a:lvl1pPr>
              <a:defRPr b="0" i="0">
                <a:latin typeface="Arial"/>
              </a:defRPr>
            </a:lvl1pPr>
          </a:lstStyle>
          <a:p>
            <a:pPr lvl="0"/>
            <a:r>
              <a:rPr lang="de-DE" dirty="0"/>
              <a:t> </a:t>
            </a:r>
          </a:p>
        </p:txBody>
      </p:sp>
      <p:sp>
        <p:nvSpPr>
          <p:cNvPr id="9" name="Bildplatzhalter 8"/>
          <p:cNvSpPr>
            <a:spLocks noGrp="1"/>
          </p:cNvSpPr>
          <p:nvPr>
            <p:ph type="pic" sz="quarter" idx="26"/>
          </p:nvPr>
        </p:nvSpPr>
        <p:spPr>
          <a:xfrm>
            <a:off x="0" y="1252538"/>
            <a:ext cx="12193520" cy="5605462"/>
          </a:xfrm>
        </p:spPr>
        <p:txBody>
          <a:bodyPr/>
          <a:lstStyle/>
          <a:p>
            <a:endParaRPr lang="de-DE"/>
          </a:p>
        </p:txBody>
      </p:sp>
      <p:sp>
        <p:nvSpPr>
          <p:cNvPr id="2" name="Titel 1"/>
          <p:cNvSpPr>
            <a:spLocks noGrp="1"/>
          </p:cNvSpPr>
          <p:nvPr>
            <p:ph type="title" hasCustomPrompt="1"/>
          </p:nvPr>
        </p:nvSpPr>
        <p:spPr>
          <a:xfrm>
            <a:off x="528000" y="632082"/>
            <a:ext cx="11132717" cy="461665"/>
          </a:xfrm>
        </p:spPr>
        <p:txBody>
          <a:bodyPr/>
          <a:lstStyle>
            <a:lvl1pPr>
              <a:defRPr/>
            </a:lvl1pPr>
          </a:lstStyle>
          <a:p>
            <a:r>
              <a:rPr lang="de-DE" dirty="0" err="1"/>
              <a:t>KapitelTitel</a:t>
            </a:r>
            <a:r>
              <a:rPr lang="de-DE" dirty="0"/>
              <a:t> durch Klicken bearbeiten</a:t>
            </a:r>
          </a:p>
        </p:txBody>
      </p:sp>
      <p:sp>
        <p:nvSpPr>
          <p:cNvPr id="3" name="Textplatzhalter 7">
            <a:extLst>
              <a:ext uri="{FF2B5EF4-FFF2-40B4-BE49-F238E27FC236}">
                <a16:creationId xmlns:a16="http://schemas.microsoft.com/office/drawing/2014/main" id="{8D1A00FE-E112-E6C0-1C99-062BE1A7CDB2}"/>
              </a:ext>
            </a:extLst>
          </p:cNvPr>
          <p:cNvSpPr>
            <a:spLocks noGrp="1"/>
          </p:cNvSpPr>
          <p:nvPr>
            <p:ph type="body" sz="quarter" idx="25" hasCustomPrompt="1"/>
          </p:nvPr>
        </p:nvSpPr>
        <p:spPr>
          <a:xfrm>
            <a:off x="10558245" y="1539041"/>
            <a:ext cx="1477085" cy="2495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108000" rIns="396000" bIns="0" numCol="1" anchor="b" anchorCtr="0" compatLnSpc="1">
            <a:prstTxWarp prst="textNoShape">
              <a:avLst/>
            </a:prstTxWarp>
            <a:spAutoFit/>
          </a:bodyPr>
          <a:lstStyle>
            <a:lvl1pPr>
              <a:defRPr lang="de-DE" sz="900" b="0" cap="none" dirty="0">
                <a:solidFill>
                  <a:schemeClr val="bg1"/>
                </a:solidFill>
                <a:cs typeface="ＭＳ Ｐゴシック" charset="0"/>
              </a:defRPr>
            </a:lvl1pPr>
          </a:lstStyle>
          <a:p>
            <a:pPr marL="0" marR="0" lvl="0" indent="0" algn="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de-DE" altLang="de-DE" sz="900" dirty="0">
                <a:solidFill>
                  <a:schemeClr val="bg1"/>
                </a:solidFill>
                <a:latin typeface="Arial" pitchFamily="34" charset="0"/>
              </a:rPr>
              <a:t>Bildquelle bearbeiten</a:t>
            </a:r>
          </a:p>
        </p:txBody>
      </p:sp>
      <p:sp>
        <p:nvSpPr>
          <p:cNvPr id="5" name="Fußzeilenplatzhalter 4">
            <a:extLst>
              <a:ext uri="{C183D7F6-B498-43B3-948B-1728B52AA6E4}">
                <adec:decorative xmlns:adec="http://schemas.microsoft.com/office/drawing/2017/decorative" val="1"/>
              </a:ext>
            </a:extLst>
          </p:cNvPr>
          <p:cNvSpPr>
            <a:spLocks noGrp="1"/>
          </p:cNvSpPr>
          <p:nvPr>
            <p:ph type="ftr" sz="quarter" idx="11"/>
          </p:nvPr>
        </p:nvSpPr>
        <p:spPr>
          <a:xfrm>
            <a:off x="528000" y="6514953"/>
            <a:ext cx="7848000" cy="138499"/>
          </a:xfrm>
        </p:spPr>
        <p:txBody>
          <a:bodyPr/>
          <a:lstStyle>
            <a:lvl1pPr>
              <a:defRPr>
                <a:solidFill>
                  <a:schemeClr val="bg1"/>
                </a:solidFill>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1"/>
              </a:ext>
            </a:extLst>
          </p:cNvPr>
          <p:cNvSpPr>
            <a:spLocks noGrp="1"/>
          </p:cNvSpPr>
          <p:nvPr>
            <p:ph type="dt" sz="half" idx="10"/>
          </p:nvPr>
        </p:nvSpPr>
        <p:spPr>
          <a:xfrm>
            <a:off x="8574809" y="6516002"/>
            <a:ext cx="1173199" cy="138499"/>
          </a:xfrm>
        </p:spPr>
        <p:txBody>
          <a:bodyPr/>
          <a:lstStyle>
            <a:lvl1pPr>
              <a:defRPr>
                <a:solidFill>
                  <a:schemeClr val="bg1"/>
                </a:solidFill>
              </a:defRPr>
            </a:lvl1pPr>
          </a:lstStyle>
          <a:p>
            <a:r>
              <a:rPr lang="de-DE"/>
              <a:t>Stand: Februar 2025</a:t>
            </a:r>
            <a:endParaRPr lang="de-DE" dirty="0"/>
          </a:p>
        </p:txBody>
      </p:sp>
      <p:sp>
        <p:nvSpPr>
          <p:cNvPr id="6" name="Foliennummernplatzhalter 5">
            <a:extLst>
              <a:ext uri="{C183D7F6-B498-43B3-948B-1728B52AA6E4}">
                <adec:decorative xmlns:adec="http://schemas.microsoft.com/office/drawing/2017/decorative" val="1"/>
              </a:ext>
            </a:extLst>
          </p:cNvPr>
          <p:cNvSpPr>
            <a:spLocks noGrp="1"/>
          </p:cNvSpPr>
          <p:nvPr>
            <p:ph type="sldNum" sz="quarter" idx="12"/>
          </p:nvPr>
        </p:nvSpPr>
        <p:spPr>
          <a:xfrm>
            <a:off x="9758400" y="6514953"/>
            <a:ext cx="507200" cy="138499"/>
          </a:xfrm>
        </p:spPr>
        <p:txBody>
          <a:bodyPr/>
          <a:lstStyle>
            <a:lvl1pPr>
              <a:defRPr>
                <a:solidFill>
                  <a:schemeClr val="bg1"/>
                </a:solidFill>
              </a:defRPr>
            </a:lvl1pPr>
          </a:lstStyle>
          <a:p>
            <a:fld id="{D8777AF0-6F9E-4FA1-95B5-C7A94C1869B6}" type="slidenum">
              <a:rPr lang="de-DE" smtClean="0"/>
              <a:pPr/>
              <a:t>‹Nr.›</a:t>
            </a:fld>
            <a:endParaRPr lang="de-DE" dirty="0"/>
          </a:p>
        </p:txBody>
      </p:sp>
      <p:pic>
        <p:nvPicPr>
          <p:cNvPr id="11" name="Grafik 10" descr="Ein Bild, das Text, draußen, rot, Geschirr enthält.&#10;&#10;Automatisch generierte Beschreibung">
            <a:extLst>
              <a:ext uri="{FF2B5EF4-FFF2-40B4-BE49-F238E27FC236}">
                <a16:creationId xmlns:a16="http://schemas.microsoft.com/office/drawing/2014/main" id="{B5BC686B-B836-4979-A33B-1AA2266ABA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73120" y="6172608"/>
            <a:ext cx="1220400" cy="218667"/>
          </a:xfrm>
          <a:prstGeom prst="rect">
            <a:avLst/>
          </a:prstGeom>
        </p:spPr>
      </p:pic>
    </p:spTree>
    <p:extLst>
      <p:ext uri="{BB962C8B-B14F-4D97-AF65-F5344CB8AC3E}">
        <p14:creationId xmlns:p14="http://schemas.microsoft.com/office/powerpoint/2010/main" val="2363410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apitel: Farbe ">
    <p:spTree>
      <p:nvGrpSpPr>
        <p:cNvPr id="1" name=""/>
        <p:cNvGrpSpPr/>
        <p:nvPr/>
      </p:nvGrpSpPr>
      <p:grpSpPr>
        <a:xfrm>
          <a:off x="0" y="0"/>
          <a:ext cx="0" cy="0"/>
          <a:chOff x="0" y="0"/>
          <a:chExt cx="0" cy="0"/>
        </a:xfrm>
      </p:grpSpPr>
      <p:sp>
        <p:nvSpPr>
          <p:cNvPr id="3" name="Rechteck 2">
            <a:extLst>
              <a:ext uri="{C183D7F6-B498-43B3-948B-1728B52AA6E4}">
                <adec:decorative xmlns:adec="http://schemas.microsoft.com/office/drawing/2017/decorative" val="1"/>
              </a:ext>
            </a:extLst>
          </p:cNvPr>
          <p:cNvSpPr/>
          <p:nvPr userDrawn="1"/>
        </p:nvSpPr>
        <p:spPr>
          <a:xfrm>
            <a:off x="0" y="0"/>
            <a:ext cx="12189169" cy="6389528"/>
          </a:xfrm>
          <a:prstGeom prst="rect">
            <a:avLst/>
          </a:prstGeom>
          <a:solidFill>
            <a:srgbClr val="006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066B807E-194B-FCB9-995F-18035DC6D05D}"/>
              </a:ext>
              <a:ext uri="{C183D7F6-B498-43B3-948B-1728B52AA6E4}">
                <adec:decorative xmlns:adec="http://schemas.microsoft.com/office/drawing/2017/decorative" val="1"/>
              </a:ext>
            </a:extLst>
          </p:cNvPr>
          <p:cNvSpPr/>
          <p:nvPr userDrawn="1"/>
        </p:nvSpPr>
        <p:spPr>
          <a:xfrm>
            <a:off x="4031" y="6390000"/>
            <a:ext cx="12189169" cy="468000"/>
          </a:xfrm>
          <a:prstGeom prst="rect">
            <a:avLst/>
          </a:prstGeom>
          <a:solidFill>
            <a:srgbClr val="0068AE">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2981666"/>
            <a:ext cx="9744000" cy="461665"/>
          </a:xfrm>
        </p:spPr>
        <p:txBody>
          <a:bodyPr anchor="ctr"/>
          <a:lstStyle>
            <a:lvl1pPr>
              <a:defRPr>
                <a:solidFill>
                  <a:schemeClr val="bg1"/>
                </a:solidFill>
              </a:defRPr>
            </a:lvl1pPr>
          </a:lstStyle>
          <a:p>
            <a:r>
              <a:rPr lang="de-DE" dirty="0" err="1"/>
              <a:t>KapitelTitel</a:t>
            </a:r>
            <a:r>
              <a:rPr lang="de-DE" dirty="0"/>
              <a:t> durch Klicken bearbeiten</a:t>
            </a:r>
          </a:p>
        </p:txBody>
      </p:sp>
      <p:sp>
        <p:nvSpPr>
          <p:cNvPr id="5" name="Fußzeilenplatzhalter 4">
            <a:extLst>
              <a:ext uri="{C183D7F6-B498-43B3-948B-1728B52AA6E4}">
                <adec:decorative xmlns:adec="http://schemas.microsoft.com/office/drawing/2017/decorative" val="1"/>
              </a:ext>
            </a:extLst>
          </p:cNvPr>
          <p:cNvSpPr>
            <a:spLocks noGrp="1"/>
          </p:cNvSpPr>
          <p:nvPr>
            <p:ph type="ftr" sz="quarter" idx="11"/>
          </p:nvPr>
        </p:nvSpPr>
        <p:spPr>
          <a:xfrm>
            <a:off x="528000" y="6514953"/>
            <a:ext cx="7848000" cy="138499"/>
          </a:xfrm>
        </p:spPr>
        <p:txBody>
          <a:bodyPr/>
          <a:lstStyle>
            <a:lvl1pPr>
              <a:defRPr>
                <a:solidFill>
                  <a:schemeClr val="bg1"/>
                </a:solidFill>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1"/>
              </a:ext>
            </a:extLst>
          </p:cNvPr>
          <p:cNvSpPr>
            <a:spLocks noGrp="1"/>
          </p:cNvSpPr>
          <p:nvPr>
            <p:ph type="dt" sz="half" idx="10"/>
          </p:nvPr>
        </p:nvSpPr>
        <p:spPr>
          <a:xfrm>
            <a:off x="8585201" y="6514953"/>
            <a:ext cx="1173199" cy="138499"/>
          </a:xfrm>
        </p:spPr>
        <p:txBody>
          <a:bodyPr/>
          <a:lstStyle>
            <a:lvl1pPr>
              <a:defRPr>
                <a:solidFill>
                  <a:schemeClr val="bg1"/>
                </a:solidFill>
              </a:defRPr>
            </a:lvl1pPr>
          </a:lstStyle>
          <a:p>
            <a:r>
              <a:rPr lang="de-DE"/>
              <a:t>Stand: Februar 2025</a:t>
            </a:r>
            <a:endParaRPr lang="de-DE" dirty="0"/>
          </a:p>
        </p:txBody>
      </p:sp>
      <p:sp>
        <p:nvSpPr>
          <p:cNvPr id="6" name="Foliennummernplatzhalter 5">
            <a:extLst>
              <a:ext uri="{C183D7F6-B498-43B3-948B-1728B52AA6E4}">
                <adec:decorative xmlns:adec="http://schemas.microsoft.com/office/drawing/2017/decorative" val="1"/>
              </a:ext>
            </a:extLst>
          </p:cNvPr>
          <p:cNvSpPr>
            <a:spLocks noGrp="1"/>
          </p:cNvSpPr>
          <p:nvPr>
            <p:ph type="sldNum" sz="quarter" idx="12"/>
          </p:nvPr>
        </p:nvSpPr>
        <p:spPr>
          <a:xfrm>
            <a:off x="9758400" y="6514953"/>
            <a:ext cx="507200" cy="138499"/>
          </a:xfrm>
        </p:spPr>
        <p:txBody>
          <a:bodyPr/>
          <a:lstStyle>
            <a:lvl1pPr>
              <a:defRPr>
                <a:solidFill>
                  <a:schemeClr val="bg1"/>
                </a:solidFill>
              </a:defRPr>
            </a:lvl1pPr>
          </a:lstStyle>
          <a:p>
            <a:fld id="{D8777AF0-6F9E-4FA1-95B5-C7A94C1869B6}" type="slidenum">
              <a:rPr lang="de-DE" smtClean="0"/>
              <a:pPr/>
              <a:t>‹Nr.›</a:t>
            </a:fld>
            <a:endParaRPr lang="de-DE" dirty="0"/>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1169767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einspalti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1C57ABAC-F15D-F807-A243-F06E94F85066}"/>
              </a:ext>
              <a:ext uri="{C183D7F6-B498-43B3-948B-1728B52AA6E4}">
                <adec:decorative xmlns:adec="http://schemas.microsoft.com/office/drawing/2017/decorative" val="1"/>
              </a:ext>
            </a:extLst>
          </p:cNvPr>
          <p:cNvSpPr/>
          <p:nvPr userDrawn="1"/>
        </p:nvSpPr>
        <p:spPr>
          <a:xfrm>
            <a:off x="4031" y="6390000"/>
            <a:ext cx="12189169" cy="468000"/>
          </a:xfrm>
          <a:prstGeom prst="rect">
            <a:avLst/>
          </a:prstGeom>
          <a:solidFill>
            <a:srgbClr val="0068AE">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14" name="Inhaltsplatzhalter 13">
            <a:extLst>
              <a:ext uri="{FF2B5EF4-FFF2-40B4-BE49-F238E27FC236}">
                <a16:creationId xmlns:a16="http://schemas.microsoft.com/office/drawing/2014/main" id="{DC5EF196-4DD9-4AD8-84E4-FE234C58E97C}"/>
              </a:ext>
            </a:extLst>
          </p:cNvPr>
          <p:cNvSpPr>
            <a:spLocks noGrp="1"/>
          </p:cNvSpPr>
          <p:nvPr>
            <p:ph idx="1" hasCustomPrompt="1"/>
          </p:nvPr>
        </p:nvSpPr>
        <p:spPr>
          <a:xfrm>
            <a:off x="528000" y="1238479"/>
            <a:ext cx="11132717" cy="4931122"/>
          </a:xfrm>
          <a:custGeom>
            <a:avLst/>
            <a:gdLst>
              <a:gd name="connsiteX0" fmla="*/ 0 w 11132717"/>
              <a:gd name="connsiteY0" fmla="*/ 0 h 4726534"/>
              <a:gd name="connsiteX1" fmla="*/ 11132717 w 11132717"/>
              <a:gd name="connsiteY1" fmla="*/ 0 h 4726534"/>
              <a:gd name="connsiteX2" fmla="*/ 11132717 w 11132717"/>
              <a:gd name="connsiteY2" fmla="*/ 4726534 h 4726534"/>
              <a:gd name="connsiteX3" fmla="*/ 0 w 11132717"/>
              <a:gd name="connsiteY3" fmla="*/ 4726534 h 4726534"/>
            </a:gdLst>
            <a:ahLst/>
            <a:cxnLst>
              <a:cxn ang="0">
                <a:pos x="connsiteX0" y="connsiteY0"/>
              </a:cxn>
              <a:cxn ang="0">
                <a:pos x="connsiteX1" y="connsiteY1"/>
              </a:cxn>
              <a:cxn ang="0">
                <a:pos x="connsiteX2" y="connsiteY2"/>
              </a:cxn>
              <a:cxn ang="0">
                <a:pos x="connsiteX3" y="connsiteY3"/>
              </a:cxn>
            </a:cxnLst>
            <a:rect l="l" t="t" r="r" b="b"/>
            <a:pathLst>
              <a:path w="11132717" h="4726534">
                <a:moveTo>
                  <a:pt x="0" y="0"/>
                </a:moveTo>
                <a:lnTo>
                  <a:pt x="11132717" y="0"/>
                </a:lnTo>
                <a:lnTo>
                  <a:pt x="11132717" y="4726534"/>
                </a:lnTo>
                <a:lnTo>
                  <a:pt x="0" y="4726534"/>
                </a:lnTo>
                <a:close/>
              </a:path>
            </a:pathLst>
          </a:custGeom>
        </p:spPr>
        <p:txBody>
          <a:bodyPr wrap="square">
            <a:noAutofit/>
          </a:bodyPr>
          <a:lstStyle>
            <a:lvl1pPr>
              <a:defRPr/>
            </a:lvl1pPr>
            <a:lvl2pPr>
              <a:defRPr baseline="0"/>
            </a:lvl2pPr>
            <a:lvl3pPr>
              <a:defRPr baseline="0"/>
            </a:lvl3pPr>
            <a:lvl4pPr>
              <a:defRPr/>
            </a:lvl4pPr>
            <a:lvl5pPr>
              <a:defRPr baseline="0"/>
            </a:lvl5pPr>
          </a:lstStyle>
          <a:p>
            <a:pPr lvl="5"/>
            <a:r>
              <a:rPr lang="de-DE" dirty="0"/>
              <a:t>Unterüberschrift (Sechste Ebene)</a:t>
            </a:r>
          </a:p>
          <a:p>
            <a:pPr lvl="0"/>
            <a:r>
              <a:rPr lang="de-DE" dirty="0"/>
              <a:t>Einfacher Text / erste Listenebene</a:t>
            </a:r>
          </a:p>
          <a:p>
            <a:pPr lvl="1"/>
            <a:r>
              <a:rPr lang="de-DE" dirty="0"/>
              <a:t>Zweite Listenebene</a:t>
            </a:r>
          </a:p>
          <a:p>
            <a:pPr lvl="2"/>
            <a:r>
              <a:rPr lang="de-DE" dirty="0"/>
              <a:t>Dritte Listenebene</a:t>
            </a:r>
          </a:p>
          <a:p>
            <a:pPr lvl="3"/>
            <a:r>
              <a:rPr lang="de-DE" dirty="0"/>
              <a:t>Vierte Listenebene</a:t>
            </a:r>
          </a:p>
          <a:p>
            <a:pPr lvl="4"/>
            <a:r>
              <a:rPr lang="de-DE" dirty="0"/>
              <a:t>Fünfte Listenebene</a:t>
            </a:r>
          </a:p>
        </p:txBody>
      </p:sp>
      <p:sp>
        <p:nvSpPr>
          <p:cNvPr id="5" name="Fußzeilenplatzhalter 4">
            <a:extLs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r>
              <a:rPr lang="de-DE"/>
              <a:t>Stand: Februar 2025</a:t>
            </a:r>
            <a:endParaRPr lang="de-DE" dirty="0"/>
          </a:p>
        </p:txBody>
      </p:sp>
      <p:sp>
        <p:nvSpPr>
          <p:cNvPr id="6" name="Foliennummernplatzhalter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dirty="0"/>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660574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benutzerdefiniert)">
    <p:spTree>
      <p:nvGrpSpPr>
        <p:cNvPr id="1" name=""/>
        <p:cNvGrpSpPr/>
        <p:nvPr/>
      </p:nvGrpSpPr>
      <p:grpSpPr>
        <a:xfrm>
          <a:off x="0" y="0"/>
          <a:ext cx="0" cy="0"/>
          <a:chOff x="0" y="0"/>
          <a:chExt cx="0" cy="0"/>
        </a:xfrm>
      </p:grpSpPr>
      <p:sp>
        <p:nvSpPr>
          <p:cNvPr id="7" name="Bildplatzhalter 7">
            <a:extLst>
              <a:ext uri="{FF2B5EF4-FFF2-40B4-BE49-F238E27FC236}">
                <a16:creationId xmlns:a16="http://schemas.microsoft.com/office/drawing/2014/main" id="{1FD0EE4C-6FF8-8188-AA02-1625E0978DC8}"/>
              </a:ext>
              <a:ext uri="{C183D7F6-B498-43B3-948B-1728B52AA6E4}">
                <adec:decorative xmlns:adec="http://schemas.microsoft.com/office/drawing/2017/decorative" val="1"/>
              </a:ext>
            </a:extLst>
          </p:cNvPr>
          <p:cNvSpPr>
            <a:spLocks noGrp="1"/>
          </p:cNvSpPr>
          <p:nvPr>
            <p:ph type="pic" sz="quarter" idx="16"/>
          </p:nvPr>
        </p:nvSpPr>
        <p:spPr>
          <a:xfrm>
            <a:off x="0" y="0"/>
            <a:ext cx="12192000" cy="6858000"/>
          </a:xfrm>
        </p:spPr>
        <p:txBody>
          <a:bodyPr/>
          <a:lstStyle/>
          <a:p>
            <a:r>
              <a:rPr lang="de-DE"/>
              <a:t>Bild durch Klicken auf Symbol hinzufügen</a:t>
            </a:r>
            <a:endParaRPr lang="de-DE" dirty="0"/>
          </a:p>
        </p:txBody>
      </p:sp>
      <p:sp>
        <p:nvSpPr>
          <p:cNvPr id="10" name="Textplatzhalter 32">
            <a:extLst>
              <a:ext uri="{FF2B5EF4-FFF2-40B4-BE49-F238E27FC236}">
                <a16:creationId xmlns:a16="http://schemas.microsoft.com/office/drawing/2014/main" id="{5253C309-8218-A6E5-680A-9D56AD7042E9}"/>
              </a:ext>
              <a:ext uri="{C183D7F6-B498-43B3-948B-1728B52AA6E4}">
                <adec:decorative xmlns:adec="http://schemas.microsoft.com/office/drawing/2017/decorative" val="1"/>
              </a:ext>
            </a:extLst>
          </p:cNvPr>
          <p:cNvSpPr>
            <a:spLocks noGrp="1"/>
          </p:cNvSpPr>
          <p:nvPr>
            <p:ph type="body" sz="quarter" idx="15" hasCustomPrompt="1"/>
          </p:nvPr>
        </p:nvSpPr>
        <p:spPr>
          <a:xfrm>
            <a:off x="0" y="6390000"/>
            <a:ext cx="12193200" cy="468000"/>
          </a:xfrm>
          <a:prstGeom prst="rect">
            <a:avLst/>
          </a:prstGeom>
          <a:solidFill>
            <a:schemeClr val="accent1"/>
          </a:solidFill>
        </p:spPr>
        <p:txBody>
          <a:bodyPr vert="horz"/>
          <a:lstStyle>
            <a:lvl1pPr>
              <a:defRPr b="0" i="0">
                <a:latin typeface="Arial"/>
              </a:defRPr>
            </a:lvl1pPr>
          </a:lstStyle>
          <a:p>
            <a:pPr lvl="0"/>
            <a:r>
              <a:rPr lang="de-DE" dirty="0"/>
              <a:t> </a:t>
            </a:r>
          </a:p>
        </p:txBody>
      </p:sp>
      <p:sp>
        <p:nvSpPr>
          <p:cNvPr id="6" name="Titel 5">
            <a:extLst>
              <a:ext uri="{FF2B5EF4-FFF2-40B4-BE49-F238E27FC236}">
                <a16:creationId xmlns:a16="http://schemas.microsoft.com/office/drawing/2014/main" id="{B0D72DDD-9F7B-DE70-F5E9-B687F96296FA}"/>
              </a:ext>
            </a:extLst>
          </p:cNvPr>
          <p:cNvSpPr>
            <a:spLocks noGrp="1"/>
          </p:cNvSpPr>
          <p:nvPr>
            <p:ph type="title" hasCustomPrompt="1"/>
          </p:nvPr>
        </p:nvSpPr>
        <p:spPr>
          <a:xfrm>
            <a:off x="522000" y="4827600"/>
            <a:ext cx="8064000" cy="976229"/>
          </a:xfrm>
        </p:spPr>
        <p:txBody>
          <a:bodyPr vert="horz" wrap="square" lIns="0" tIns="0" rIns="0" bIns="0" rtlCol="0" anchor="t">
            <a:spAutoFit/>
          </a:bodyPr>
          <a:lstStyle>
            <a:lvl1pPr>
              <a:defRPr lang="de-DE" smtClean="0">
                <a:solidFill>
                  <a:schemeClr val="bg1"/>
                </a:solidFill>
              </a:defRPr>
            </a:lvl1pPr>
          </a:lstStyle>
          <a:p>
            <a:pPr marL="0" lvl="0" indent="0">
              <a:lnSpc>
                <a:spcPct val="110000"/>
              </a:lnSpc>
              <a:spcBef>
                <a:spcPts val="0"/>
              </a:spcBef>
              <a:spcAft>
                <a:spcPts val="600"/>
              </a:spcAft>
              <a:buFont typeface="Arial" panose="020B0604020202020204" pitchFamily="34" charset="0"/>
            </a:pPr>
            <a:r>
              <a:rPr lang="de-DE" dirty="0"/>
              <a:t>Präsentationstitel Durch Klicken bearbeiten</a:t>
            </a:r>
          </a:p>
        </p:txBody>
      </p:sp>
      <p:sp>
        <p:nvSpPr>
          <p:cNvPr id="3" name="Textplatzhalter 2">
            <a:extLst>
              <a:ext uri="{FF2B5EF4-FFF2-40B4-BE49-F238E27FC236}">
                <a16:creationId xmlns:a16="http://schemas.microsoft.com/office/drawing/2014/main" id="{58611E3A-FE86-9311-B665-BC37281C9B1C}"/>
              </a:ext>
            </a:extLst>
          </p:cNvPr>
          <p:cNvSpPr>
            <a:spLocks noGrp="1"/>
          </p:cNvSpPr>
          <p:nvPr>
            <p:ph type="body" sz="quarter" idx="24" hasCustomPrompt="1"/>
          </p:nvPr>
        </p:nvSpPr>
        <p:spPr>
          <a:xfrm>
            <a:off x="518400" y="5817600"/>
            <a:ext cx="8064000" cy="248400"/>
          </a:xfrm>
        </p:spPr>
        <p:txBody>
          <a:bodyPr/>
          <a:lstStyle>
            <a:lvl1pPr>
              <a:defRPr lang="de-DE" sz="1600" b="0" kern="1200" cap="none" baseline="0" dirty="0" smtClean="0">
                <a:solidFill>
                  <a:schemeClr val="bg1"/>
                </a:solidFill>
                <a:latin typeface="Arial" pitchFamily="34" charset="0"/>
                <a:ea typeface="MS PGothic" pitchFamily="34" charset="-128"/>
                <a:cs typeface="ＭＳ Ｐゴシック" charset="0"/>
              </a:defRPr>
            </a:lvl1pPr>
          </a:lstStyle>
          <a:p>
            <a:pPr lvl="0"/>
            <a:r>
              <a:rPr lang="de-DE" dirty="0"/>
              <a:t>Unterzeile durch Klicken bearbeiten</a:t>
            </a:r>
          </a:p>
        </p:txBody>
      </p:sp>
      <p:sp>
        <p:nvSpPr>
          <p:cNvPr id="8" name="Textplatzhalter 7">
            <a:extLst>
              <a:ext uri="{FF2B5EF4-FFF2-40B4-BE49-F238E27FC236}">
                <a16:creationId xmlns:a16="http://schemas.microsoft.com/office/drawing/2014/main" id="{AE7B982C-9A4B-C653-16CC-5346BCA45938}"/>
              </a:ext>
            </a:extLst>
          </p:cNvPr>
          <p:cNvSpPr>
            <a:spLocks noGrp="1"/>
          </p:cNvSpPr>
          <p:nvPr>
            <p:ph type="body" sz="quarter" idx="25" hasCustomPrompt="1"/>
          </p:nvPr>
        </p:nvSpPr>
        <p:spPr>
          <a:xfrm>
            <a:off x="10558245" y="-10800"/>
            <a:ext cx="1477085" cy="2495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108000" rIns="396000" bIns="0" numCol="1" anchor="b" anchorCtr="0" compatLnSpc="1">
            <a:prstTxWarp prst="textNoShape">
              <a:avLst/>
            </a:prstTxWarp>
            <a:spAutoFit/>
          </a:bodyPr>
          <a:lstStyle>
            <a:lvl1pPr>
              <a:defRPr lang="de-DE" sz="900" b="0" cap="none" dirty="0">
                <a:solidFill>
                  <a:schemeClr val="bg1"/>
                </a:solidFill>
                <a:cs typeface="ＭＳ Ｐゴシック" charset="0"/>
              </a:defRPr>
            </a:lvl1pPr>
          </a:lstStyle>
          <a:p>
            <a:pPr marL="0" marR="0" lvl="0" indent="0" algn="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de-DE" altLang="de-DE" sz="900" dirty="0">
                <a:solidFill>
                  <a:schemeClr val="bg1"/>
                </a:solidFill>
                <a:latin typeface="Arial" pitchFamily="34" charset="0"/>
              </a:rPr>
              <a:t>Bildquelle bearbeiten</a:t>
            </a:r>
          </a:p>
        </p:txBody>
      </p:sp>
      <p:sp>
        <p:nvSpPr>
          <p:cNvPr id="5" name="Fußzeilenplatzhalter 4"/>
          <p:cNvSpPr>
            <a:spLocks noGrp="1"/>
          </p:cNvSpPr>
          <p:nvPr>
            <p:ph type="ftr" sz="quarter" idx="11"/>
          </p:nvPr>
        </p:nvSpPr>
        <p:spPr>
          <a:xfrm>
            <a:off x="528000" y="6516001"/>
            <a:ext cx="7848000" cy="138499"/>
          </a:xfrm>
        </p:spPr>
        <p:txBody>
          <a:bodyPr/>
          <a:lstStyle>
            <a:lvl1pPr>
              <a:defRPr>
                <a:solidFill>
                  <a:schemeClr val="bg1"/>
                </a:solidFill>
              </a:defRPr>
            </a:lvl1pPr>
          </a:lstStyle>
          <a:p>
            <a:r>
              <a:rPr lang="de-DE"/>
              <a:t>© 2024 Verbraucherzentrale Bundesverband e.V.</a:t>
            </a:r>
            <a:endParaRPr lang="de-DE" dirty="0"/>
          </a:p>
        </p:txBody>
      </p:sp>
      <p:sp>
        <p:nvSpPr>
          <p:cNvPr id="4" name="Datumsplatzhalter 3"/>
          <p:cNvSpPr>
            <a:spLocks noGrp="1"/>
          </p:cNvSpPr>
          <p:nvPr>
            <p:ph type="dt" sz="half" idx="10"/>
          </p:nvPr>
        </p:nvSpPr>
        <p:spPr>
          <a:xfrm>
            <a:off x="9378000" y="6516001"/>
            <a:ext cx="1223999" cy="138499"/>
          </a:xfrm>
        </p:spPr>
        <p:txBody>
          <a:bodyPr/>
          <a:lstStyle>
            <a:lvl1pPr>
              <a:defRPr>
                <a:solidFill>
                  <a:schemeClr val="bg1"/>
                </a:solidFill>
              </a:defRPr>
            </a:lvl1pPr>
          </a:lstStyle>
          <a:p>
            <a:r>
              <a:rPr lang="de-DE"/>
              <a:t>Stand: Februar 2025</a:t>
            </a:r>
            <a:endParaRPr lang="de-DE" dirty="0"/>
          </a:p>
        </p:txBody>
      </p:sp>
      <p:pic>
        <p:nvPicPr>
          <p:cNvPr id="2"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5170168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zweispalti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5F058A3B-17BF-B092-B2B1-EA02AD8DBD1E}"/>
              </a:ext>
              <a:ext uri="{C183D7F6-B498-43B3-948B-1728B52AA6E4}">
                <adec:decorative xmlns:adec="http://schemas.microsoft.com/office/drawing/2017/decorative" val="1"/>
              </a:ext>
            </a:extLst>
          </p:cNvPr>
          <p:cNvSpPr/>
          <p:nvPr userDrawn="1"/>
        </p:nvSpPr>
        <p:spPr>
          <a:xfrm>
            <a:off x="4031" y="6390000"/>
            <a:ext cx="12189169" cy="468000"/>
          </a:xfrm>
          <a:prstGeom prst="rect">
            <a:avLst/>
          </a:prstGeom>
          <a:solidFill>
            <a:srgbClr val="0068AE">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3" name="Inhaltsplatzhalter 2"/>
          <p:cNvSpPr>
            <a:spLocks noGrp="1"/>
          </p:cNvSpPr>
          <p:nvPr>
            <p:ph idx="1" hasCustomPrompt="1"/>
          </p:nvPr>
        </p:nvSpPr>
        <p:spPr>
          <a:xfrm>
            <a:off x="528001" y="1243966"/>
            <a:ext cx="5428300" cy="2189317"/>
          </a:xfrm>
        </p:spPr>
        <p:txBody>
          <a:bodyPr/>
          <a:lstStyle>
            <a:lvl1pPr marL="0" indent="0">
              <a:buNone/>
              <a:defRPr/>
            </a:lvl1pPr>
            <a:lvl2pPr>
              <a:defRPr baseline="0"/>
            </a:lvl2pPr>
            <a:lvl3pPr>
              <a:defRPr baseline="0"/>
            </a:lvl3pPr>
            <a:lvl4pPr>
              <a:defRPr/>
            </a:lvl4pPr>
            <a:lvl5pPr>
              <a:defRPr baseline="0"/>
            </a:lvl5pPr>
          </a:lstStyle>
          <a:p>
            <a:pPr lvl="5"/>
            <a:r>
              <a:rPr lang="de-DE" dirty="0"/>
              <a:t>Unterüberschrift (Sechste Ebene)</a:t>
            </a:r>
          </a:p>
          <a:p>
            <a:pPr lvl="0"/>
            <a:r>
              <a:rPr lang="de-DE" dirty="0"/>
              <a:t>Einfacher Text / erste Listenebene</a:t>
            </a:r>
          </a:p>
          <a:p>
            <a:pPr lvl="1"/>
            <a:r>
              <a:rPr lang="de-DE" dirty="0"/>
              <a:t>Zweite Listenebene</a:t>
            </a:r>
          </a:p>
          <a:p>
            <a:pPr lvl="2"/>
            <a:r>
              <a:rPr lang="de-DE" dirty="0"/>
              <a:t>Dritte Listenebene</a:t>
            </a:r>
          </a:p>
          <a:p>
            <a:pPr lvl="3"/>
            <a:r>
              <a:rPr lang="de-DE" dirty="0"/>
              <a:t>Vierte Listenebene</a:t>
            </a:r>
          </a:p>
          <a:p>
            <a:pPr lvl="4"/>
            <a:r>
              <a:rPr lang="de-DE" dirty="0"/>
              <a:t>Fünfte Listenebene</a:t>
            </a:r>
          </a:p>
        </p:txBody>
      </p:sp>
      <p:sp>
        <p:nvSpPr>
          <p:cNvPr id="12" name="Inhaltsplatzhalter 11"/>
          <p:cNvSpPr>
            <a:spLocks noGrp="1"/>
          </p:cNvSpPr>
          <p:nvPr>
            <p:ph sz="quarter" idx="19" hasCustomPrompt="1"/>
          </p:nvPr>
        </p:nvSpPr>
        <p:spPr>
          <a:xfrm>
            <a:off x="6242051" y="1243966"/>
            <a:ext cx="5418667" cy="2189317"/>
          </a:xfrm>
        </p:spPr>
        <p:txBody>
          <a:bodyPr/>
          <a:lstStyle>
            <a:lvl1pPr>
              <a:defRPr/>
            </a:lvl1pPr>
          </a:lstStyle>
          <a:p>
            <a:pPr lvl="5"/>
            <a:r>
              <a:rPr lang="de-DE" dirty="0"/>
              <a:t>Unterüberschrift (Sechste Ebene)</a:t>
            </a:r>
          </a:p>
          <a:p>
            <a:pPr lvl="0"/>
            <a:r>
              <a:rPr lang="de-DE" dirty="0"/>
              <a:t>Einfacher Text / erste Listenebene</a:t>
            </a:r>
          </a:p>
          <a:p>
            <a:pPr lvl="1"/>
            <a:r>
              <a:rPr lang="de-DE" dirty="0"/>
              <a:t>Zweite Listenebene</a:t>
            </a:r>
          </a:p>
          <a:p>
            <a:pPr lvl="2"/>
            <a:r>
              <a:rPr lang="de-DE" dirty="0"/>
              <a:t>Dritte Listenebene</a:t>
            </a:r>
          </a:p>
          <a:p>
            <a:pPr lvl="3"/>
            <a:r>
              <a:rPr lang="de-DE" dirty="0"/>
              <a:t>Vierte Listenebene</a:t>
            </a:r>
          </a:p>
          <a:p>
            <a:pPr lvl="4"/>
            <a:r>
              <a:rPr lang="de-DE" dirty="0"/>
              <a:t>Fünfte Listenebene</a:t>
            </a:r>
          </a:p>
        </p:txBody>
      </p:sp>
      <p:sp>
        <p:nvSpPr>
          <p:cNvPr id="5" name="Fußzeilenplatzhalter 4">
            <a:extLs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1"/>
              </a:ext>
            </a:extLst>
          </p:cNvPr>
          <p:cNvSpPr>
            <a:spLocks noGrp="1"/>
          </p:cNvSpPr>
          <p:nvPr>
            <p:ph type="dt" sz="half" idx="10"/>
          </p:nvPr>
        </p:nvSpPr>
        <p:spPr>
          <a:xfrm>
            <a:off x="8585201" y="6516001"/>
            <a:ext cx="1173199" cy="138499"/>
          </a:xfrm>
        </p:spPr>
        <p:txBody>
          <a:bodyPr/>
          <a:lstStyle>
            <a:lvl1pPr>
              <a:defRPr>
                <a:solidFill>
                  <a:schemeClr val="bg1"/>
                </a:solidFill>
              </a:defRPr>
            </a:lvl1pPr>
          </a:lstStyle>
          <a:p>
            <a:r>
              <a:rPr lang="de-DE"/>
              <a:t>Stand: Februar 2025</a:t>
            </a:r>
            <a:endParaRPr lang="de-DE" dirty="0"/>
          </a:p>
        </p:txBody>
      </p:sp>
      <p:sp>
        <p:nvSpPr>
          <p:cNvPr id="6" name="Foliennummernplatzhalter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dirty="0"/>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733790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 Grafik, zweispalti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C4B840D3-F7C3-89C0-E8D0-BCEE625C9C33}"/>
              </a:ext>
              <a:ext uri="{C183D7F6-B498-43B3-948B-1728B52AA6E4}">
                <adec:decorative xmlns:adec="http://schemas.microsoft.com/office/drawing/2017/decorative" val="1"/>
              </a:ext>
            </a:extLst>
          </p:cNvPr>
          <p:cNvSpPr/>
          <p:nvPr userDrawn="1"/>
        </p:nvSpPr>
        <p:spPr>
          <a:xfrm>
            <a:off x="4031" y="6390000"/>
            <a:ext cx="12189169" cy="468000"/>
          </a:xfrm>
          <a:prstGeom prst="rect">
            <a:avLst/>
          </a:prstGeom>
          <a:solidFill>
            <a:srgbClr val="0068AE">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3" name="Inhaltsplatzhalter 2"/>
          <p:cNvSpPr>
            <a:spLocks noGrp="1"/>
          </p:cNvSpPr>
          <p:nvPr>
            <p:ph idx="1" hasCustomPrompt="1"/>
          </p:nvPr>
        </p:nvSpPr>
        <p:spPr>
          <a:xfrm>
            <a:off x="528001" y="1243966"/>
            <a:ext cx="5428300" cy="2189317"/>
          </a:xfrm>
        </p:spPr>
        <p:txBody>
          <a:bodyPr/>
          <a:lstStyle>
            <a:lvl1pPr>
              <a:defRPr/>
            </a:lvl1pPr>
            <a:lvl2pPr>
              <a:defRPr baseline="0"/>
            </a:lvl2pPr>
            <a:lvl3pPr>
              <a:defRPr baseline="0"/>
            </a:lvl3pPr>
            <a:lvl4pPr>
              <a:defRPr/>
            </a:lvl4pPr>
            <a:lvl5pPr>
              <a:defRPr baseline="0"/>
            </a:lvl5pPr>
          </a:lstStyle>
          <a:p>
            <a:pPr lvl="5"/>
            <a:r>
              <a:rPr lang="de-DE" dirty="0"/>
              <a:t>Unterüberschrift (Sechste Ebene)</a:t>
            </a:r>
          </a:p>
          <a:p>
            <a:pPr lvl="0"/>
            <a:r>
              <a:rPr lang="de-DE" dirty="0"/>
              <a:t>Einfacher Text / erste Listenebene</a:t>
            </a:r>
          </a:p>
          <a:p>
            <a:pPr lvl="1"/>
            <a:r>
              <a:rPr lang="de-DE" dirty="0"/>
              <a:t>Zweite Listenebene</a:t>
            </a:r>
          </a:p>
          <a:p>
            <a:pPr lvl="2"/>
            <a:r>
              <a:rPr lang="de-DE" dirty="0"/>
              <a:t>Dritte Listenebene</a:t>
            </a:r>
          </a:p>
          <a:p>
            <a:pPr lvl="3"/>
            <a:r>
              <a:rPr lang="de-DE" dirty="0"/>
              <a:t>Vierte Listenebene</a:t>
            </a:r>
          </a:p>
          <a:p>
            <a:pPr lvl="4"/>
            <a:r>
              <a:rPr lang="de-DE" dirty="0"/>
              <a:t>Fünfte Listenebene</a:t>
            </a:r>
          </a:p>
        </p:txBody>
      </p:sp>
      <p:sp>
        <p:nvSpPr>
          <p:cNvPr id="14" name="Inhaltsplatzhalter 13"/>
          <p:cNvSpPr>
            <a:spLocks noGrp="1"/>
          </p:cNvSpPr>
          <p:nvPr>
            <p:ph sz="quarter" idx="19" hasCustomPrompt="1"/>
          </p:nvPr>
        </p:nvSpPr>
        <p:spPr>
          <a:xfrm>
            <a:off x="6242051" y="1247776"/>
            <a:ext cx="5418667" cy="4708524"/>
          </a:xfrm>
        </p:spPr>
        <p:txBody>
          <a:bodyPr anchor="ctr">
            <a:noAutofit/>
          </a:bodyPr>
          <a:lstStyle>
            <a:lvl1pPr algn="ctr">
              <a:defRPr b="0" cap="none" baseline="0">
                <a:solidFill>
                  <a:schemeClr val="bg2"/>
                </a:solidFill>
              </a:defRPr>
            </a:lvl1pPr>
          </a:lstStyle>
          <a:p>
            <a:pPr lvl="0"/>
            <a:r>
              <a:rPr lang="de-DE" dirty="0"/>
              <a:t>Bild oder Grafik durch Klicken auf das entsprechende Symbol einfügen</a:t>
            </a:r>
            <a:br>
              <a:rPr lang="de-DE" dirty="0"/>
            </a:br>
            <a:br>
              <a:rPr lang="de-DE" dirty="0"/>
            </a:br>
            <a:br>
              <a:rPr lang="de-DE" dirty="0"/>
            </a:br>
            <a:br>
              <a:rPr lang="de-DE" dirty="0"/>
            </a:br>
            <a:br>
              <a:rPr lang="de-DE" dirty="0"/>
            </a:br>
            <a:br>
              <a:rPr lang="de-DE" dirty="0"/>
            </a:br>
            <a:endParaRPr lang="de-DE" dirty="0"/>
          </a:p>
        </p:txBody>
      </p:sp>
      <p:sp>
        <p:nvSpPr>
          <p:cNvPr id="5" name="Fußzeilenplatzhalter 4">
            <a:extLs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r>
              <a:rPr lang="de-DE"/>
              <a:t>Stand: Februar 2025</a:t>
            </a:r>
            <a:endParaRPr lang="de-DE" dirty="0"/>
          </a:p>
        </p:txBody>
      </p:sp>
      <p:sp>
        <p:nvSpPr>
          <p:cNvPr id="6" name="Foliennummernplatzhalter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226560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o + Headline">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A2F4A90C-48D4-F28B-88C3-F005C28217C4}"/>
              </a:ext>
              <a:ext uri="{C183D7F6-B498-43B3-948B-1728B52AA6E4}">
                <adec:decorative xmlns:adec="http://schemas.microsoft.com/office/drawing/2017/decorative" val="1"/>
              </a:ext>
            </a:extLst>
          </p:cNvPr>
          <p:cNvSpPr/>
          <p:nvPr userDrawn="1"/>
        </p:nvSpPr>
        <p:spPr>
          <a:xfrm>
            <a:off x="4031" y="6390000"/>
            <a:ext cx="12189169" cy="468000"/>
          </a:xfrm>
          <a:prstGeom prst="rect">
            <a:avLst/>
          </a:prstGeom>
          <a:solidFill>
            <a:srgbClr val="0068AE">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5" name="Fußzeilenplatzhalter 4">
            <a:extLst>
              <a:ext uri="{C183D7F6-B498-43B3-948B-1728B52AA6E4}">
                <adec:decorative xmlns:adec="http://schemas.microsoft.com/office/drawing/2017/decorative" val="1"/>
              </a:ext>
            </a:extLst>
          </p:cNvPr>
          <p:cNvSpPr>
            <a:spLocks noGrp="1"/>
          </p:cNvSpPr>
          <p:nvPr>
            <p:ph type="ftr" sz="quarter" idx="11"/>
          </p:nvPr>
        </p:nvSpPr>
        <p:spPr>
          <a:xfrm>
            <a:off x="528000" y="6516001"/>
            <a:ext cx="7847651" cy="138500"/>
          </a:xfrm>
        </p:spPr>
        <p:txBody>
          <a:bodyPr/>
          <a:lstStyle>
            <a:lvl1pPr>
              <a:defRPr>
                <a:solidFill>
                  <a:schemeClr val="bg1"/>
                </a:solidFill>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1"/>
              </a:ext>
            </a:extLst>
          </p:cNvPr>
          <p:cNvSpPr>
            <a:spLocks noGrp="1"/>
          </p:cNvSpPr>
          <p:nvPr>
            <p:ph type="dt" sz="half" idx="10"/>
          </p:nvPr>
        </p:nvSpPr>
        <p:spPr>
          <a:xfrm>
            <a:off x="8585201" y="6516001"/>
            <a:ext cx="1173199" cy="138500"/>
          </a:xfrm>
        </p:spPr>
        <p:txBody>
          <a:bodyPr/>
          <a:lstStyle>
            <a:lvl1pPr>
              <a:defRPr>
                <a:solidFill>
                  <a:schemeClr val="bg1"/>
                </a:solidFill>
              </a:defRPr>
            </a:lvl1pPr>
          </a:lstStyle>
          <a:p>
            <a:r>
              <a:rPr lang="de-DE"/>
              <a:t>Stand: Februar 2025</a:t>
            </a:r>
            <a:endParaRPr lang="de-DE" dirty="0"/>
          </a:p>
        </p:txBody>
      </p:sp>
      <p:sp>
        <p:nvSpPr>
          <p:cNvPr id="6" name="Foliennummernplatzhalter 5">
            <a:extLst>
              <a:ext uri="{C183D7F6-B498-43B3-948B-1728B52AA6E4}">
                <adec:decorative xmlns:adec="http://schemas.microsoft.com/office/drawing/2017/decorative" val="1"/>
              </a:ext>
            </a:extLst>
          </p:cNvPr>
          <p:cNvSpPr>
            <a:spLocks noGrp="1"/>
          </p:cNvSpPr>
          <p:nvPr>
            <p:ph type="sldNum" sz="quarter" idx="12"/>
          </p:nvPr>
        </p:nvSpPr>
        <p:spPr>
          <a:xfrm>
            <a:off x="9758400" y="6516001"/>
            <a:ext cx="507200" cy="138500"/>
          </a:xfrm>
        </p:spPr>
        <p:txBody>
          <a:bodyPr/>
          <a:lstStyle>
            <a:lvl1pPr>
              <a:defRPr>
                <a:solidFill>
                  <a:schemeClr val="bg1"/>
                </a:solidFill>
              </a:defRPr>
            </a:lvl1pPr>
          </a:lstStyle>
          <a:p>
            <a:fld id="{D8777AF0-6F9E-4FA1-95B5-C7A94C1869B6}" type="slidenum">
              <a:rPr lang="de-DE" smtClean="0"/>
              <a:pPr/>
              <a:t>‹Nr.›</a:t>
            </a:fld>
            <a:endParaRPr lang="de-DE"/>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9679024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ontak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63CF00C-E711-9FB6-97EF-EE0A82BC5EFF}"/>
              </a:ext>
              <a:ext uri="{C183D7F6-B498-43B3-948B-1728B52AA6E4}">
                <adec:decorative xmlns:adec="http://schemas.microsoft.com/office/drawing/2017/decorative" val="1"/>
              </a:ext>
            </a:extLst>
          </p:cNvPr>
          <p:cNvSpPr/>
          <p:nvPr userDrawn="1"/>
        </p:nvSpPr>
        <p:spPr>
          <a:xfrm>
            <a:off x="0" y="0"/>
            <a:ext cx="12189169" cy="4267199"/>
          </a:xfrm>
          <a:prstGeom prst="rect">
            <a:avLst/>
          </a:prstGeom>
          <a:solidFill>
            <a:srgbClr val="006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4E7240C6-F013-FADF-00A4-C150D0691FA3}"/>
              </a:ext>
              <a:ext uri="{C183D7F6-B498-43B3-948B-1728B52AA6E4}">
                <adec:decorative xmlns:adec="http://schemas.microsoft.com/office/drawing/2017/decorative" val="1"/>
              </a:ext>
            </a:extLst>
          </p:cNvPr>
          <p:cNvSpPr/>
          <p:nvPr userDrawn="1"/>
        </p:nvSpPr>
        <p:spPr>
          <a:xfrm>
            <a:off x="6433" y="4267199"/>
            <a:ext cx="12189169" cy="2590801"/>
          </a:xfrm>
          <a:prstGeom prst="rect">
            <a:avLst/>
          </a:prstGeom>
          <a:solidFill>
            <a:srgbClr val="0068AE">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4485275"/>
            <a:ext cx="8064000" cy="215444"/>
          </a:xfrm>
        </p:spPr>
        <p:txBody>
          <a:bodyPr/>
          <a:lstStyle>
            <a:lvl1pPr>
              <a:defRPr sz="1400" cap="none" baseline="0">
                <a:solidFill>
                  <a:schemeClr val="bg1"/>
                </a:solidFill>
              </a:defRPr>
            </a:lvl1pPr>
          </a:lstStyle>
          <a:p>
            <a:r>
              <a:rPr lang="de-DE" dirty="0"/>
              <a:t>Titel durch Klicken bearbeiten</a:t>
            </a:r>
          </a:p>
        </p:txBody>
      </p:sp>
      <p:sp>
        <p:nvSpPr>
          <p:cNvPr id="3" name="Inhaltsplatzhalter 2"/>
          <p:cNvSpPr>
            <a:spLocks noGrp="1"/>
          </p:cNvSpPr>
          <p:nvPr>
            <p:ph idx="1" hasCustomPrompt="1"/>
          </p:nvPr>
        </p:nvSpPr>
        <p:spPr>
          <a:xfrm>
            <a:off x="528000" y="4795067"/>
            <a:ext cx="8064000" cy="218586"/>
          </a:xfrm>
        </p:spPr>
        <p:txBody>
          <a:bodyPr/>
          <a:lstStyle>
            <a:lvl1pPr>
              <a:defRPr sz="1400" b="0" cap="none" baseline="0">
                <a:solidFill>
                  <a:schemeClr val="bg1"/>
                </a:solidFill>
              </a:defRPr>
            </a:lvl1pPr>
            <a:lvl2pPr>
              <a:defRPr baseline="0"/>
            </a:lvl2pPr>
            <a:lvl3pPr>
              <a:defRPr baseline="0"/>
            </a:lvl3pPr>
            <a:lvl4pPr>
              <a:defRPr/>
            </a:lvl4pPr>
            <a:lvl5pPr>
              <a:defRPr baseline="0"/>
            </a:lvl5pPr>
          </a:lstStyle>
          <a:p>
            <a:pPr lvl="0"/>
            <a:r>
              <a:rPr lang="de-DE" dirty="0"/>
              <a:t>Informationen bearbeiten</a:t>
            </a:r>
          </a:p>
        </p:txBody>
      </p:sp>
      <p:sp>
        <p:nvSpPr>
          <p:cNvPr id="5" name="Fußzeilenplatzhalter 4">
            <a:extLs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1"/>
              </a:ext>
            </a:extLst>
          </p:cNvPr>
          <p:cNvSpPr>
            <a:spLocks noGrp="1"/>
          </p:cNvSpPr>
          <p:nvPr>
            <p:ph type="dt" sz="half" idx="10"/>
          </p:nvPr>
        </p:nvSpPr>
        <p:spPr>
          <a:xfrm>
            <a:off x="10487519" y="6516001"/>
            <a:ext cx="1173199" cy="138499"/>
          </a:xfrm>
        </p:spPr>
        <p:txBody>
          <a:bodyPr/>
          <a:lstStyle>
            <a:lvl1pPr>
              <a:defRPr>
                <a:solidFill>
                  <a:schemeClr val="bg1"/>
                </a:solidFill>
              </a:defRPr>
            </a:lvl1pPr>
          </a:lstStyle>
          <a:p>
            <a:r>
              <a:rPr lang="de-DE"/>
              <a:t>Stand: Februar 2025</a:t>
            </a:r>
            <a:endParaRPr lang="de-DE" dirty="0"/>
          </a:p>
        </p:txBody>
      </p:sp>
      <p:pic>
        <p:nvPicPr>
          <p:cNvPr id="9" name="Grafi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69169" y="3821759"/>
            <a:ext cx="2520000" cy="445418"/>
          </a:xfrm>
          <a:prstGeom prst="rect">
            <a:avLst/>
          </a:prstGeom>
        </p:spPr>
      </p:pic>
    </p:spTree>
    <p:extLst>
      <p:ext uri="{BB962C8B-B14F-4D97-AF65-F5344CB8AC3E}">
        <p14:creationId xmlns:p14="http://schemas.microsoft.com/office/powerpoint/2010/main" val="12578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 Bild">
    <p:spTree>
      <p:nvGrpSpPr>
        <p:cNvPr id="1" name=""/>
        <p:cNvGrpSpPr/>
        <p:nvPr/>
      </p:nvGrpSpPr>
      <p:grpSpPr>
        <a:xfrm>
          <a:off x="0" y="0"/>
          <a:ext cx="0" cy="0"/>
          <a:chOff x="0" y="0"/>
          <a:chExt cx="0" cy="0"/>
        </a:xfrm>
      </p:grpSpPr>
      <p:sp>
        <p:nvSpPr>
          <p:cNvPr id="9" name="Bildplatzhalter 8"/>
          <p:cNvSpPr>
            <a:spLocks noGrp="1"/>
          </p:cNvSpPr>
          <p:nvPr>
            <p:ph type="pic" sz="quarter" idx="26"/>
          </p:nvPr>
        </p:nvSpPr>
        <p:spPr>
          <a:xfrm>
            <a:off x="0" y="1252538"/>
            <a:ext cx="12193520" cy="5605462"/>
          </a:xfrm>
        </p:spPr>
        <p:txBody>
          <a:bodyPr/>
          <a:lstStyle/>
          <a:p>
            <a:r>
              <a:rPr lang="de-DE"/>
              <a:t>Bild durch Klicken auf Symbol hinzufügen</a:t>
            </a:r>
          </a:p>
        </p:txBody>
      </p:sp>
      <p:sp>
        <p:nvSpPr>
          <p:cNvPr id="2" name="Titel 1"/>
          <p:cNvSpPr>
            <a:spLocks noGrp="1"/>
          </p:cNvSpPr>
          <p:nvPr>
            <p:ph type="title" hasCustomPrompt="1"/>
          </p:nvPr>
        </p:nvSpPr>
        <p:spPr>
          <a:xfrm>
            <a:off x="528000" y="632082"/>
            <a:ext cx="11132717" cy="461665"/>
          </a:xfrm>
        </p:spPr>
        <p:txBody>
          <a:bodyPr/>
          <a:lstStyle>
            <a:lvl1pPr>
              <a:defRPr/>
            </a:lvl1pPr>
          </a:lstStyle>
          <a:p>
            <a:r>
              <a:rPr lang="de-DE" dirty="0" err="1"/>
              <a:t>KapitelTitel</a:t>
            </a:r>
            <a:r>
              <a:rPr lang="de-DE" dirty="0"/>
              <a:t> durch Klicken bearbeiten</a:t>
            </a:r>
          </a:p>
        </p:txBody>
      </p:sp>
      <p:sp>
        <p:nvSpPr>
          <p:cNvPr id="3" name="Textplatzhalter 7">
            <a:extLst>
              <a:ext uri="{FF2B5EF4-FFF2-40B4-BE49-F238E27FC236}">
                <a16:creationId xmlns:a16="http://schemas.microsoft.com/office/drawing/2014/main" id="{8D1A00FE-E112-E6C0-1C99-062BE1A7CDB2}"/>
              </a:ext>
            </a:extLst>
          </p:cNvPr>
          <p:cNvSpPr>
            <a:spLocks noGrp="1"/>
          </p:cNvSpPr>
          <p:nvPr>
            <p:ph type="body" sz="quarter" idx="25" hasCustomPrompt="1"/>
          </p:nvPr>
        </p:nvSpPr>
        <p:spPr>
          <a:xfrm>
            <a:off x="10558245" y="1539041"/>
            <a:ext cx="1477085" cy="2495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108000" rIns="396000" bIns="0" numCol="1" anchor="b" anchorCtr="0" compatLnSpc="1">
            <a:prstTxWarp prst="textNoShape">
              <a:avLst/>
            </a:prstTxWarp>
            <a:spAutoFit/>
          </a:bodyPr>
          <a:lstStyle>
            <a:lvl1pPr>
              <a:defRPr lang="de-DE" sz="900" b="0" cap="none" dirty="0">
                <a:solidFill>
                  <a:schemeClr val="bg1"/>
                </a:solidFill>
                <a:cs typeface="ＭＳ Ｐゴシック" charset="0"/>
              </a:defRPr>
            </a:lvl1pPr>
          </a:lstStyle>
          <a:p>
            <a:pPr marL="0" marR="0" lvl="0" indent="0" algn="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de-DE" altLang="de-DE" sz="900" dirty="0">
                <a:solidFill>
                  <a:schemeClr val="bg1"/>
                </a:solidFill>
                <a:latin typeface="Arial" pitchFamily="34" charset="0"/>
              </a:rPr>
              <a:t>Bildquelle bearbeiten</a:t>
            </a:r>
          </a:p>
        </p:txBody>
      </p:sp>
      <p:sp>
        <p:nvSpPr>
          <p:cNvPr id="5" name="Fußzeilenplatzhalter 4">
            <a:extLst>
              <a:ext uri="{C183D7F6-B498-43B3-948B-1728B52AA6E4}">
                <adec:decorative xmlns:adec="http://schemas.microsoft.com/office/drawing/2017/decorative" val="1"/>
              </a:ext>
            </a:extLst>
          </p:cNvPr>
          <p:cNvSpPr>
            <a:spLocks noGrp="1"/>
          </p:cNvSpPr>
          <p:nvPr>
            <p:ph type="ftr" sz="quarter" idx="11"/>
          </p:nvPr>
        </p:nvSpPr>
        <p:spPr>
          <a:xfrm>
            <a:off x="528000" y="6514953"/>
            <a:ext cx="7848000" cy="138499"/>
          </a:xfrm>
        </p:spPr>
        <p:txBody>
          <a:bodyPr/>
          <a:lstStyle>
            <a:lvl1pPr>
              <a:defRPr>
                <a:solidFill>
                  <a:schemeClr val="bg1"/>
                </a:solidFill>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1"/>
              </a:ext>
            </a:extLst>
          </p:cNvPr>
          <p:cNvSpPr>
            <a:spLocks noGrp="1"/>
          </p:cNvSpPr>
          <p:nvPr>
            <p:ph type="dt" sz="half" idx="10"/>
          </p:nvPr>
        </p:nvSpPr>
        <p:spPr>
          <a:xfrm>
            <a:off x="8574809" y="6516002"/>
            <a:ext cx="1173199" cy="138499"/>
          </a:xfrm>
        </p:spPr>
        <p:txBody>
          <a:bodyPr/>
          <a:lstStyle>
            <a:lvl1pPr>
              <a:defRPr>
                <a:solidFill>
                  <a:schemeClr val="bg1"/>
                </a:solidFill>
              </a:defRPr>
            </a:lvl1pPr>
          </a:lstStyle>
          <a:p>
            <a:r>
              <a:rPr lang="de-DE"/>
              <a:t>Stand: Februar 2025</a:t>
            </a:r>
            <a:endParaRPr lang="de-DE" dirty="0"/>
          </a:p>
        </p:txBody>
      </p:sp>
      <p:sp>
        <p:nvSpPr>
          <p:cNvPr id="6" name="Foliennummernplatzhalter 5">
            <a:extLst>
              <a:ext uri="{C183D7F6-B498-43B3-948B-1728B52AA6E4}">
                <adec:decorative xmlns:adec="http://schemas.microsoft.com/office/drawing/2017/decorative" val="1"/>
              </a:ext>
            </a:extLst>
          </p:cNvPr>
          <p:cNvSpPr>
            <a:spLocks noGrp="1"/>
          </p:cNvSpPr>
          <p:nvPr>
            <p:ph type="sldNum" sz="quarter" idx="12"/>
          </p:nvPr>
        </p:nvSpPr>
        <p:spPr>
          <a:xfrm>
            <a:off x="9758400" y="6514953"/>
            <a:ext cx="507200" cy="138499"/>
          </a:xfrm>
        </p:spPr>
        <p:txBody>
          <a:bodyPr/>
          <a:lstStyle>
            <a:lvl1pPr>
              <a:defRPr>
                <a:solidFill>
                  <a:schemeClr val="bg1"/>
                </a:solidFill>
              </a:defRPr>
            </a:lvl1pPr>
          </a:lstStyle>
          <a:p>
            <a:fld id="{D8777AF0-6F9E-4FA1-95B5-C7A94C1869B6}" type="slidenum">
              <a:rPr lang="de-DE" smtClean="0"/>
              <a:pPr/>
              <a:t>‹Nr.›</a:t>
            </a:fld>
            <a:endParaRPr lang="de-DE" dirty="0"/>
          </a:p>
        </p:txBody>
      </p:sp>
      <p:sp>
        <p:nvSpPr>
          <p:cNvPr id="10" name="Textplatzhalter 32">
            <a:extLst>
              <a:ext uri="{FF2B5EF4-FFF2-40B4-BE49-F238E27FC236}">
                <a16:creationId xmlns:a16="http://schemas.microsoft.com/office/drawing/2014/main" id="{B5A35FC5-E1E9-4DF1-99EA-08CD0DDA3E52}"/>
              </a:ext>
            </a:extLst>
          </p:cNvPr>
          <p:cNvSpPr>
            <a:spLocks noGrp="1"/>
          </p:cNvSpPr>
          <p:nvPr>
            <p:ph type="body" sz="quarter" idx="15" hasCustomPrompt="1"/>
          </p:nvPr>
        </p:nvSpPr>
        <p:spPr>
          <a:xfrm>
            <a:off x="-1" y="6391275"/>
            <a:ext cx="12193200" cy="466725"/>
          </a:xfrm>
          <a:prstGeom prst="rect">
            <a:avLst/>
          </a:prstGeom>
          <a:solidFill>
            <a:srgbClr val="78787A"/>
          </a:solidFill>
        </p:spPr>
        <p:txBody>
          <a:bodyPr vert="horz"/>
          <a:lstStyle>
            <a:lvl1pPr>
              <a:defRPr b="0" i="0">
                <a:latin typeface="Arial"/>
              </a:defRPr>
            </a:lvl1pPr>
          </a:lstStyle>
          <a:p>
            <a:pPr lvl="0"/>
            <a:r>
              <a:rPr lang="de-DE" dirty="0"/>
              <a:t> </a:t>
            </a:r>
          </a:p>
        </p:txBody>
      </p:sp>
      <p:pic>
        <p:nvPicPr>
          <p:cNvPr id="11" name="Grafik 10" descr="Ein Bild, das Text, draußen, rot, Geschirr enthält.&#10;&#10;Automatisch generierte Beschreibung">
            <a:extLst>
              <a:ext uri="{FF2B5EF4-FFF2-40B4-BE49-F238E27FC236}">
                <a16:creationId xmlns:a16="http://schemas.microsoft.com/office/drawing/2014/main" id="{B5BC686B-B836-4979-A33B-1AA2266ABA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73120" y="6172608"/>
            <a:ext cx="1220400" cy="218667"/>
          </a:xfrm>
          <a:prstGeom prst="rect">
            <a:avLst/>
          </a:prstGeom>
        </p:spPr>
      </p:pic>
    </p:spTree>
    <p:extLst>
      <p:ext uri="{BB962C8B-B14F-4D97-AF65-F5344CB8AC3E}">
        <p14:creationId xmlns:p14="http://schemas.microsoft.com/office/powerpoint/2010/main" val="2891257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 Farbe ">
    <p:spTree>
      <p:nvGrpSpPr>
        <p:cNvPr id="1" name=""/>
        <p:cNvGrpSpPr/>
        <p:nvPr/>
      </p:nvGrpSpPr>
      <p:grpSpPr>
        <a:xfrm>
          <a:off x="0" y="0"/>
          <a:ext cx="0" cy="0"/>
          <a:chOff x="0" y="0"/>
          <a:chExt cx="0" cy="0"/>
        </a:xfrm>
      </p:grpSpPr>
      <p:sp>
        <p:nvSpPr>
          <p:cNvPr id="3" name="Rechteck 2">
            <a:extLst>
              <a:ext uri="{C183D7F6-B498-43B3-948B-1728B52AA6E4}">
                <adec:decorative xmlns:adec="http://schemas.microsoft.com/office/drawing/2017/decorative" val="1"/>
              </a:ext>
            </a:extLst>
          </p:cNvPr>
          <p:cNvSpPr/>
          <p:nvPr userDrawn="1"/>
        </p:nvSpPr>
        <p:spPr>
          <a:xfrm>
            <a:off x="0" y="0"/>
            <a:ext cx="12189169" cy="63895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066B807E-194B-FCB9-995F-18035DC6D05D}"/>
              </a:ext>
              <a:ext uri="{C183D7F6-B498-43B3-948B-1728B52AA6E4}">
                <adec:decorative xmlns:adec="http://schemas.microsoft.com/office/drawing/2017/decorative" val="1"/>
              </a:ext>
            </a:extLst>
          </p:cNvPr>
          <p:cNvSpPr/>
          <p:nvPr userDrawn="1"/>
        </p:nvSpPr>
        <p:spPr>
          <a:xfrm>
            <a:off x="4031" y="6390000"/>
            <a:ext cx="12189169" cy="468000"/>
          </a:xfrm>
          <a:prstGeom prst="rect">
            <a:avLst/>
          </a:pr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2981666"/>
            <a:ext cx="9744000" cy="461665"/>
          </a:xfrm>
        </p:spPr>
        <p:txBody>
          <a:bodyPr anchor="ctr"/>
          <a:lstStyle>
            <a:lvl1pPr>
              <a:defRPr>
                <a:solidFill>
                  <a:schemeClr val="bg1"/>
                </a:solidFill>
              </a:defRPr>
            </a:lvl1pPr>
          </a:lstStyle>
          <a:p>
            <a:r>
              <a:rPr lang="de-DE" dirty="0" err="1"/>
              <a:t>KapitelTitel</a:t>
            </a:r>
            <a:r>
              <a:rPr lang="de-DE" dirty="0"/>
              <a:t> durch Klicken bearbeiten</a:t>
            </a:r>
          </a:p>
        </p:txBody>
      </p:sp>
      <p:sp>
        <p:nvSpPr>
          <p:cNvPr id="5" name="Fußzeilenplatzhalter 4">
            <a:extLst>
              <a:ext uri="{C183D7F6-B498-43B3-948B-1728B52AA6E4}">
                <adec:decorative xmlns:adec="http://schemas.microsoft.com/office/drawing/2017/decorative" val="1"/>
              </a:ext>
            </a:extLst>
          </p:cNvPr>
          <p:cNvSpPr>
            <a:spLocks noGrp="1"/>
          </p:cNvSpPr>
          <p:nvPr>
            <p:ph type="ftr" sz="quarter" idx="11"/>
          </p:nvPr>
        </p:nvSpPr>
        <p:spPr>
          <a:xfrm>
            <a:off x="528000" y="6514953"/>
            <a:ext cx="7848000" cy="138499"/>
          </a:xfrm>
        </p:spPr>
        <p:txBody>
          <a:bodyPr/>
          <a:lstStyle>
            <a:lvl1pPr>
              <a:defRPr>
                <a:solidFill>
                  <a:schemeClr val="bg1"/>
                </a:solidFill>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1"/>
              </a:ext>
            </a:extLst>
          </p:cNvPr>
          <p:cNvSpPr>
            <a:spLocks noGrp="1"/>
          </p:cNvSpPr>
          <p:nvPr>
            <p:ph type="dt" sz="half" idx="10"/>
          </p:nvPr>
        </p:nvSpPr>
        <p:spPr>
          <a:xfrm>
            <a:off x="8585201" y="6514953"/>
            <a:ext cx="1173199" cy="138499"/>
          </a:xfrm>
        </p:spPr>
        <p:txBody>
          <a:bodyPr/>
          <a:lstStyle>
            <a:lvl1pPr>
              <a:defRPr>
                <a:solidFill>
                  <a:schemeClr val="bg1"/>
                </a:solidFill>
              </a:defRPr>
            </a:lvl1pPr>
          </a:lstStyle>
          <a:p>
            <a:r>
              <a:rPr lang="de-DE"/>
              <a:t>Stand: Februar 2025</a:t>
            </a:r>
            <a:endParaRPr lang="de-DE" dirty="0"/>
          </a:p>
        </p:txBody>
      </p:sp>
      <p:sp>
        <p:nvSpPr>
          <p:cNvPr id="6" name="Foliennummernplatzhalter 5">
            <a:extLst>
              <a:ext uri="{C183D7F6-B498-43B3-948B-1728B52AA6E4}">
                <adec:decorative xmlns:adec="http://schemas.microsoft.com/office/drawing/2017/decorative" val="1"/>
              </a:ext>
            </a:extLst>
          </p:cNvPr>
          <p:cNvSpPr>
            <a:spLocks noGrp="1"/>
          </p:cNvSpPr>
          <p:nvPr>
            <p:ph type="sldNum" sz="quarter" idx="12"/>
          </p:nvPr>
        </p:nvSpPr>
        <p:spPr>
          <a:xfrm>
            <a:off x="9758400" y="6514953"/>
            <a:ext cx="507200" cy="138499"/>
          </a:xfrm>
        </p:spPr>
        <p:txBody>
          <a:bodyPr/>
          <a:lstStyle>
            <a:lvl1pPr>
              <a:defRPr>
                <a:solidFill>
                  <a:schemeClr val="bg1"/>
                </a:solidFill>
              </a:defRPr>
            </a:lvl1pPr>
          </a:lstStyle>
          <a:p>
            <a:fld id="{D8777AF0-6F9E-4FA1-95B5-C7A94C1869B6}" type="slidenum">
              <a:rPr lang="de-DE" smtClean="0"/>
              <a:pPr/>
              <a:t>‹Nr.›</a:t>
            </a:fld>
            <a:endParaRPr lang="de-DE" dirty="0"/>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3936234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einspalti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1C57ABAC-F15D-F807-A243-F06E94F85066}"/>
              </a:ext>
              <a:ext uri="{C183D7F6-B498-43B3-948B-1728B52AA6E4}">
                <adec:decorative xmlns:adec="http://schemas.microsoft.com/office/drawing/2017/decorative" val="1"/>
              </a:ext>
            </a:extLst>
          </p:cNvPr>
          <p:cNvSpPr/>
          <p:nvPr userDrawn="1"/>
        </p:nvSpPr>
        <p:spPr>
          <a:xfrm>
            <a:off x="4031" y="6390000"/>
            <a:ext cx="12189169"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14" name="Inhaltsplatzhalter 13">
            <a:extLst>
              <a:ext uri="{FF2B5EF4-FFF2-40B4-BE49-F238E27FC236}">
                <a16:creationId xmlns:a16="http://schemas.microsoft.com/office/drawing/2014/main" id="{DC5EF196-4DD9-4AD8-84E4-FE234C58E97C}"/>
              </a:ext>
            </a:extLst>
          </p:cNvPr>
          <p:cNvSpPr>
            <a:spLocks noGrp="1"/>
          </p:cNvSpPr>
          <p:nvPr>
            <p:ph idx="1" hasCustomPrompt="1"/>
          </p:nvPr>
        </p:nvSpPr>
        <p:spPr>
          <a:xfrm>
            <a:off x="528000" y="1238479"/>
            <a:ext cx="11132717" cy="4931122"/>
          </a:xfrm>
          <a:custGeom>
            <a:avLst/>
            <a:gdLst>
              <a:gd name="connsiteX0" fmla="*/ 0 w 11132717"/>
              <a:gd name="connsiteY0" fmla="*/ 0 h 4726534"/>
              <a:gd name="connsiteX1" fmla="*/ 11132717 w 11132717"/>
              <a:gd name="connsiteY1" fmla="*/ 0 h 4726534"/>
              <a:gd name="connsiteX2" fmla="*/ 11132717 w 11132717"/>
              <a:gd name="connsiteY2" fmla="*/ 4726534 h 4726534"/>
              <a:gd name="connsiteX3" fmla="*/ 0 w 11132717"/>
              <a:gd name="connsiteY3" fmla="*/ 4726534 h 4726534"/>
            </a:gdLst>
            <a:ahLst/>
            <a:cxnLst>
              <a:cxn ang="0">
                <a:pos x="connsiteX0" y="connsiteY0"/>
              </a:cxn>
              <a:cxn ang="0">
                <a:pos x="connsiteX1" y="connsiteY1"/>
              </a:cxn>
              <a:cxn ang="0">
                <a:pos x="connsiteX2" y="connsiteY2"/>
              </a:cxn>
              <a:cxn ang="0">
                <a:pos x="connsiteX3" y="connsiteY3"/>
              </a:cxn>
            </a:cxnLst>
            <a:rect l="l" t="t" r="r" b="b"/>
            <a:pathLst>
              <a:path w="11132717" h="4726534">
                <a:moveTo>
                  <a:pt x="0" y="0"/>
                </a:moveTo>
                <a:lnTo>
                  <a:pt x="11132717" y="0"/>
                </a:lnTo>
                <a:lnTo>
                  <a:pt x="11132717" y="4726534"/>
                </a:lnTo>
                <a:lnTo>
                  <a:pt x="0" y="4726534"/>
                </a:lnTo>
                <a:close/>
              </a:path>
            </a:pathLst>
          </a:custGeom>
        </p:spPr>
        <p:txBody>
          <a:bodyPr wrap="square">
            <a:noAutofit/>
          </a:bodyPr>
          <a:lstStyle>
            <a:lvl1pPr>
              <a:defRPr/>
            </a:lvl1pPr>
            <a:lvl2pPr>
              <a:defRPr baseline="0"/>
            </a:lvl2pPr>
            <a:lvl3pPr>
              <a:defRPr baseline="0"/>
            </a:lvl3pPr>
            <a:lvl4pPr>
              <a:defRPr/>
            </a:lvl4pPr>
            <a:lvl5pPr>
              <a:defRPr baseline="0"/>
            </a:lvl5pPr>
          </a:lstStyle>
          <a:p>
            <a:pPr lvl="5"/>
            <a:r>
              <a:rPr lang="de-DE" dirty="0"/>
              <a:t>Unterüberschrift (Sechste Ebene)</a:t>
            </a:r>
          </a:p>
          <a:p>
            <a:pPr lvl="0"/>
            <a:r>
              <a:rPr lang="de-DE" dirty="0"/>
              <a:t>Einfacher Text / erste Listenebene</a:t>
            </a:r>
          </a:p>
          <a:p>
            <a:pPr lvl="1"/>
            <a:r>
              <a:rPr lang="de-DE" dirty="0"/>
              <a:t>Zweite Listenebene</a:t>
            </a:r>
          </a:p>
          <a:p>
            <a:pPr lvl="2"/>
            <a:r>
              <a:rPr lang="de-DE" dirty="0"/>
              <a:t>Dritte Listenebene</a:t>
            </a:r>
          </a:p>
          <a:p>
            <a:pPr lvl="3"/>
            <a:r>
              <a:rPr lang="de-DE" dirty="0"/>
              <a:t>Vierte Listenebene</a:t>
            </a:r>
          </a:p>
          <a:p>
            <a:pPr lvl="4"/>
            <a:r>
              <a:rPr lang="de-DE" dirty="0"/>
              <a:t>Fünfte Listenebene</a:t>
            </a:r>
          </a:p>
        </p:txBody>
      </p:sp>
      <p:sp>
        <p:nvSpPr>
          <p:cNvPr id="5" name="Fußzeilenplatzhalter 4">
            <a:extLs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r>
              <a:rPr lang="de-DE"/>
              <a:t>Stand: Februar 2025</a:t>
            </a:r>
            <a:endParaRPr lang="de-DE" dirty="0"/>
          </a:p>
        </p:txBody>
      </p:sp>
      <p:sp>
        <p:nvSpPr>
          <p:cNvPr id="6" name="Foliennummernplatzhalter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dirty="0"/>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10224738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zweispalti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5F058A3B-17BF-B092-B2B1-EA02AD8DBD1E}"/>
              </a:ext>
              <a:ext uri="{C183D7F6-B498-43B3-948B-1728B52AA6E4}">
                <adec:decorative xmlns:adec="http://schemas.microsoft.com/office/drawing/2017/decorative" val="1"/>
              </a:ext>
            </a:extLst>
          </p:cNvPr>
          <p:cNvSpPr/>
          <p:nvPr userDrawn="1"/>
        </p:nvSpPr>
        <p:spPr>
          <a:xfrm>
            <a:off x="4031" y="6390000"/>
            <a:ext cx="12189169"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3" name="Inhaltsplatzhalter 2"/>
          <p:cNvSpPr>
            <a:spLocks noGrp="1"/>
          </p:cNvSpPr>
          <p:nvPr>
            <p:ph idx="1" hasCustomPrompt="1"/>
          </p:nvPr>
        </p:nvSpPr>
        <p:spPr>
          <a:xfrm>
            <a:off x="528001" y="1243966"/>
            <a:ext cx="5428300" cy="2189317"/>
          </a:xfrm>
        </p:spPr>
        <p:txBody>
          <a:bodyPr/>
          <a:lstStyle>
            <a:lvl1pPr marL="0" indent="0">
              <a:buNone/>
              <a:defRPr/>
            </a:lvl1pPr>
            <a:lvl2pPr>
              <a:defRPr baseline="0"/>
            </a:lvl2pPr>
            <a:lvl3pPr>
              <a:defRPr baseline="0"/>
            </a:lvl3pPr>
            <a:lvl4pPr>
              <a:defRPr/>
            </a:lvl4pPr>
            <a:lvl5pPr>
              <a:defRPr baseline="0"/>
            </a:lvl5pPr>
          </a:lstStyle>
          <a:p>
            <a:pPr lvl="5"/>
            <a:r>
              <a:rPr lang="de-DE" dirty="0"/>
              <a:t>Unterüberschrift (Sechste Ebene)</a:t>
            </a:r>
          </a:p>
          <a:p>
            <a:pPr lvl="0"/>
            <a:r>
              <a:rPr lang="de-DE" dirty="0"/>
              <a:t>Einfacher Text / erste Listenebene</a:t>
            </a:r>
          </a:p>
          <a:p>
            <a:pPr lvl="1"/>
            <a:r>
              <a:rPr lang="de-DE" dirty="0"/>
              <a:t>Zweite Listenebene</a:t>
            </a:r>
          </a:p>
          <a:p>
            <a:pPr lvl="2"/>
            <a:r>
              <a:rPr lang="de-DE" dirty="0"/>
              <a:t>Dritte Listenebene</a:t>
            </a:r>
          </a:p>
          <a:p>
            <a:pPr lvl="3"/>
            <a:r>
              <a:rPr lang="de-DE" dirty="0"/>
              <a:t>Vierte Listenebene</a:t>
            </a:r>
          </a:p>
          <a:p>
            <a:pPr lvl="4"/>
            <a:r>
              <a:rPr lang="de-DE" dirty="0"/>
              <a:t>Fünfte Listenebene</a:t>
            </a:r>
          </a:p>
        </p:txBody>
      </p:sp>
      <p:sp>
        <p:nvSpPr>
          <p:cNvPr id="12" name="Inhaltsplatzhalter 11"/>
          <p:cNvSpPr>
            <a:spLocks noGrp="1"/>
          </p:cNvSpPr>
          <p:nvPr>
            <p:ph sz="quarter" idx="19" hasCustomPrompt="1"/>
          </p:nvPr>
        </p:nvSpPr>
        <p:spPr>
          <a:xfrm>
            <a:off x="6242051" y="1243966"/>
            <a:ext cx="5418667" cy="2189317"/>
          </a:xfrm>
        </p:spPr>
        <p:txBody>
          <a:bodyPr/>
          <a:lstStyle>
            <a:lvl1pPr>
              <a:defRPr/>
            </a:lvl1pPr>
          </a:lstStyle>
          <a:p>
            <a:pPr lvl="5"/>
            <a:r>
              <a:rPr lang="de-DE" dirty="0"/>
              <a:t>Unterüberschrift (Sechste Ebene)</a:t>
            </a:r>
          </a:p>
          <a:p>
            <a:pPr lvl="0"/>
            <a:r>
              <a:rPr lang="de-DE" dirty="0"/>
              <a:t>Einfacher Text / erste Listenebene</a:t>
            </a:r>
          </a:p>
          <a:p>
            <a:pPr lvl="1"/>
            <a:r>
              <a:rPr lang="de-DE" dirty="0"/>
              <a:t>Zweite Listenebene</a:t>
            </a:r>
          </a:p>
          <a:p>
            <a:pPr lvl="2"/>
            <a:r>
              <a:rPr lang="de-DE" dirty="0"/>
              <a:t>Dritte Listenebene</a:t>
            </a:r>
          </a:p>
          <a:p>
            <a:pPr lvl="3"/>
            <a:r>
              <a:rPr lang="de-DE" dirty="0"/>
              <a:t>Vierte Listenebene</a:t>
            </a:r>
          </a:p>
          <a:p>
            <a:pPr lvl="4"/>
            <a:r>
              <a:rPr lang="de-DE" dirty="0"/>
              <a:t>Fünfte Listenebene</a:t>
            </a:r>
          </a:p>
        </p:txBody>
      </p:sp>
      <p:sp>
        <p:nvSpPr>
          <p:cNvPr id="5" name="Fußzeilenplatzhalter 4">
            <a:extLs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1"/>
              </a:ext>
            </a:extLst>
          </p:cNvPr>
          <p:cNvSpPr>
            <a:spLocks noGrp="1"/>
          </p:cNvSpPr>
          <p:nvPr>
            <p:ph type="dt" sz="half" idx="10"/>
          </p:nvPr>
        </p:nvSpPr>
        <p:spPr>
          <a:xfrm>
            <a:off x="8585201" y="6516001"/>
            <a:ext cx="1173199" cy="138499"/>
          </a:xfrm>
        </p:spPr>
        <p:txBody>
          <a:bodyPr/>
          <a:lstStyle>
            <a:lvl1pPr>
              <a:defRPr>
                <a:solidFill>
                  <a:schemeClr val="bg1"/>
                </a:solidFill>
              </a:defRPr>
            </a:lvl1pPr>
          </a:lstStyle>
          <a:p>
            <a:r>
              <a:rPr lang="de-DE"/>
              <a:t>Stand: Februar 2025</a:t>
            </a:r>
            <a:endParaRPr lang="de-DE" dirty="0"/>
          </a:p>
        </p:txBody>
      </p:sp>
      <p:sp>
        <p:nvSpPr>
          <p:cNvPr id="6" name="Foliennummernplatzhalter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dirty="0"/>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4061467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Grafik, zweispalti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C4B840D3-F7C3-89C0-E8D0-BCEE625C9C33}"/>
              </a:ext>
              <a:ext uri="{C183D7F6-B498-43B3-948B-1728B52AA6E4}">
                <adec:decorative xmlns:adec="http://schemas.microsoft.com/office/drawing/2017/decorative" val="1"/>
              </a:ext>
            </a:extLst>
          </p:cNvPr>
          <p:cNvSpPr/>
          <p:nvPr userDrawn="1"/>
        </p:nvSpPr>
        <p:spPr>
          <a:xfrm>
            <a:off x="4031" y="6390000"/>
            <a:ext cx="12189169"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3" name="Inhaltsplatzhalter 2"/>
          <p:cNvSpPr>
            <a:spLocks noGrp="1"/>
          </p:cNvSpPr>
          <p:nvPr>
            <p:ph idx="1" hasCustomPrompt="1"/>
          </p:nvPr>
        </p:nvSpPr>
        <p:spPr>
          <a:xfrm>
            <a:off x="528001" y="1243966"/>
            <a:ext cx="5428300" cy="2189317"/>
          </a:xfrm>
        </p:spPr>
        <p:txBody>
          <a:bodyPr/>
          <a:lstStyle>
            <a:lvl1pPr>
              <a:defRPr/>
            </a:lvl1pPr>
            <a:lvl2pPr>
              <a:defRPr baseline="0"/>
            </a:lvl2pPr>
            <a:lvl3pPr>
              <a:defRPr baseline="0"/>
            </a:lvl3pPr>
            <a:lvl4pPr>
              <a:defRPr/>
            </a:lvl4pPr>
            <a:lvl5pPr>
              <a:defRPr baseline="0"/>
            </a:lvl5pPr>
          </a:lstStyle>
          <a:p>
            <a:pPr lvl="5"/>
            <a:r>
              <a:rPr lang="de-DE" dirty="0"/>
              <a:t>Unterüberschrift (Sechste Ebene)</a:t>
            </a:r>
          </a:p>
          <a:p>
            <a:pPr lvl="0"/>
            <a:r>
              <a:rPr lang="de-DE" dirty="0"/>
              <a:t>Einfacher Text / erste Listenebene</a:t>
            </a:r>
          </a:p>
          <a:p>
            <a:pPr lvl="1"/>
            <a:r>
              <a:rPr lang="de-DE" dirty="0"/>
              <a:t>Zweite Listenebene</a:t>
            </a:r>
          </a:p>
          <a:p>
            <a:pPr lvl="2"/>
            <a:r>
              <a:rPr lang="de-DE" dirty="0"/>
              <a:t>Dritte Listenebene</a:t>
            </a:r>
          </a:p>
          <a:p>
            <a:pPr lvl="3"/>
            <a:r>
              <a:rPr lang="de-DE" dirty="0"/>
              <a:t>Vierte Listenebene</a:t>
            </a:r>
          </a:p>
          <a:p>
            <a:pPr lvl="4"/>
            <a:r>
              <a:rPr lang="de-DE" dirty="0"/>
              <a:t>Fünfte Listenebene</a:t>
            </a:r>
          </a:p>
        </p:txBody>
      </p:sp>
      <p:sp>
        <p:nvSpPr>
          <p:cNvPr id="14" name="Inhaltsplatzhalter 13"/>
          <p:cNvSpPr>
            <a:spLocks noGrp="1"/>
          </p:cNvSpPr>
          <p:nvPr>
            <p:ph sz="quarter" idx="19" hasCustomPrompt="1"/>
          </p:nvPr>
        </p:nvSpPr>
        <p:spPr>
          <a:xfrm>
            <a:off x="6242051" y="1247776"/>
            <a:ext cx="5418667" cy="4708524"/>
          </a:xfrm>
        </p:spPr>
        <p:txBody>
          <a:bodyPr anchor="ctr">
            <a:noAutofit/>
          </a:bodyPr>
          <a:lstStyle>
            <a:lvl1pPr algn="ctr">
              <a:defRPr b="0" cap="none" baseline="0">
                <a:solidFill>
                  <a:schemeClr val="bg2"/>
                </a:solidFill>
              </a:defRPr>
            </a:lvl1pPr>
          </a:lstStyle>
          <a:p>
            <a:pPr lvl="0"/>
            <a:r>
              <a:rPr lang="de-DE" dirty="0"/>
              <a:t>Bild oder Grafik durch Klicken auf das entsprechende Symbol einfügen</a:t>
            </a:r>
            <a:br>
              <a:rPr lang="de-DE" dirty="0"/>
            </a:br>
            <a:br>
              <a:rPr lang="de-DE" dirty="0"/>
            </a:br>
            <a:br>
              <a:rPr lang="de-DE" dirty="0"/>
            </a:br>
            <a:br>
              <a:rPr lang="de-DE" dirty="0"/>
            </a:br>
            <a:br>
              <a:rPr lang="de-DE" dirty="0"/>
            </a:br>
            <a:br>
              <a:rPr lang="de-DE" dirty="0"/>
            </a:br>
            <a:endParaRPr lang="de-DE" dirty="0"/>
          </a:p>
        </p:txBody>
      </p:sp>
      <p:sp>
        <p:nvSpPr>
          <p:cNvPr id="5" name="Fußzeilenplatzhalter 4">
            <a:extLs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r>
              <a:rPr lang="de-DE"/>
              <a:t>Stand: Februar 2025</a:t>
            </a:r>
            <a:endParaRPr lang="de-DE" dirty="0"/>
          </a:p>
        </p:txBody>
      </p:sp>
      <p:sp>
        <p:nvSpPr>
          <p:cNvPr id="6" name="Foliennummernplatzhalter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3451408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o + Headline">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A2F4A90C-48D4-F28B-88C3-F005C28217C4}"/>
              </a:ext>
              <a:ext uri="{C183D7F6-B498-43B3-948B-1728B52AA6E4}">
                <adec:decorative xmlns:adec="http://schemas.microsoft.com/office/drawing/2017/decorative" val="1"/>
              </a:ext>
            </a:extLst>
          </p:cNvPr>
          <p:cNvSpPr/>
          <p:nvPr userDrawn="1"/>
        </p:nvSpPr>
        <p:spPr>
          <a:xfrm>
            <a:off x="4031" y="6390000"/>
            <a:ext cx="12189169"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5" name="Fußzeilenplatzhalter 4">
            <a:extLst>
              <a:ext uri="{C183D7F6-B498-43B3-948B-1728B52AA6E4}">
                <adec:decorative xmlns:adec="http://schemas.microsoft.com/office/drawing/2017/decorative" val="1"/>
              </a:ext>
            </a:extLst>
          </p:cNvPr>
          <p:cNvSpPr>
            <a:spLocks noGrp="1"/>
          </p:cNvSpPr>
          <p:nvPr>
            <p:ph type="ftr" sz="quarter" idx="11"/>
          </p:nvPr>
        </p:nvSpPr>
        <p:spPr>
          <a:xfrm>
            <a:off x="528000" y="6516001"/>
            <a:ext cx="7847651" cy="138500"/>
          </a:xfrm>
        </p:spPr>
        <p:txBody>
          <a:bodyPr/>
          <a:lstStyle>
            <a:lvl1pPr>
              <a:defRPr>
                <a:solidFill>
                  <a:schemeClr val="bg1"/>
                </a:solidFill>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1"/>
              </a:ext>
            </a:extLst>
          </p:cNvPr>
          <p:cNvSpPr>
            <a:spLocks noGrp="1"/>
          </p:cNvSpPr>
          <p:nvPr>
            <p:ph type="dt" sz="half" idx="10"/>
          </p:nvPr>
        </p:nvSpPr>
        <p:spPr>
          <a:xfrm>
            <a:off x="8585201" y="6516001"/>
            <a:ext cx="1173199" cy="138500"/>
          </a:xfrm>
        </p:spPr>
        <p:txBody>
          <a:bodyPr/>
          <a:lstStyle>
            <a:lvl1pPr>
              <a:defRPr>
                <a:solidFill>
                  <a:schemeClr val="bg1"/>
                </a:solidFill>
              </a:defRPr>
            </a:lvl1pPr>
          </a:lstStyle>
          <a:p>
            <a:r>
              <a:rPr lang="de-DE"/>
              <a:t>Stand: Februar 2025</a:t>
            </a:r>
            <a:endParaRPr lang="de-DE" dirty="0"/>
          </a:p>
        </p:txBody>
      </p:sp>
      <p:sp>
        <p:nvSpPr>
          <p:cNvPr id="6" name="Foliennummernplatzhalter 5">
            <a:extLst>
              <a:ext uri="{C183D7F6-B498-43B3-948B-1728B52AA6E4}">
                <adec:decorative xmlns:adec="http://schemas.microsoft.com/office/drawing/2017/decorative" val="1"/>
              </a:ext>
            </a:extLst>
          </p:cNvPr>
          <p:cNvSpPr>
            <a:spLocks noGrp="1"/>
          </p:cNvSpPr>
          <p:nvPr>
            <p:ph type="sldNum" sz="quarter" idx="12"/>
          </p:nvPr>
        </p:nvSpPr>
        <p:spPr>
          <a:xfrm>
            <a:off x="9758400" y="6516001"/>
            <a:ext cx="507200" cy="138500"/>
          </a:xfrm>
        </p:spPr>
        <p:txBody>
          <a:bodyPr/>
          <a:lstStyle>
            <a:lvl1pPr>
              <a:defRPr>
                <a:solidFill>
                  <a:schemeClr val="bg1"/>
                </a:solidFill>
              </a:defRPr>
            </a:lvl1pPr>
          </a:lstStyle>
          <a:p>
            <a:fld id="{D8777AF0-6F9E-4FA1-95B5-C7A94C1869B6}" type="slidenum">
              <a:rPr lang="de-DE" smtClean="0"/>
              <a:pPr/>
              <a:t>‹Nr.›</a:t>
            </a:fld>
            <a:endParaRPr lang="de-DE"/>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2638998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ontak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63CF00C-E711-9FB6-97EF-EE0A82BC5EFF}"/>
              </a:ext>
              <a:ext uri="{C183D7F6-B498-43B3-948B-1728B52AA6E4}">
                <adec:decorative xmlns:adec="http://schemas.microsoft.com/office/drawing/2017/decorative" val="1"/>
              </a:ext>
            </a:extLst>
          </p:cNvPr>
          <p:cNvSpPr/>
          <p:nvPr userDrawn="1"/>
        </p:nvSpPr>
        <p:spPr>
          <a:xfrm>
            <a:off x="0" y="0"/>
            <a:ext cx="12189169" cy="42671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4E7240C6-F013-FADF-00A4-C150D0691FA3}"/>
              </a:ext>
              <a:ext uri="{C183D7F6-B498-43B3-948B-1728B52AA6E4}">
                <adec:decorative xmlns:adec="http://schemas.microsoft.com/office/drawing/2017/decorative" val="1"/>
              </a:ext>
            </a:extLst>
          </p:cNvPr>
          <p:cNvSpPr/>
          <p:nvPr userDrawn="1"/>
        </p:nvSpPr>
        <p:spPr>
          <a:xfrm>
            <a:off x="6433" y="4267199"/>
            <a:ext cx="12189169" cy="2590801"/>
          </a:xfrm>
          <a:prstGeom prst="rect">
            <a:avLst/>
          </a:pr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4485275"/>
            <a:ext cx="8064000" cy="215444"/>
          </a:xfrm>
        </p:spPr>
        <p:txBody>
          <a:bodyPr/>
          <a:lstStyle>
            <a:lvl1pPr>
              <a:defRPr sz="1400" cap="none" baseline="0">
                <a:solidFill>
                  <a:schemeClr val="bg1"/>
                </a:solidFill>
              </a:defRPr>
            </a:lvl1pPr>
          </a:lstStyle>
          <a:p>
            <a:r>
              <a:rPr lang="de-DE" dirty="0"/>
              <a:t>Titel durch Klicken bearbeiten</a:t>
            </a:r>
          </a:p>
        </p:txBody>
      </p:sp>
      <p:sp>
        <p:nvSpPr>
          <p:cNvPr id="3" name="Inhaltsplatzhalter 2"/>
          <p:cNvSpPr>
            <a:spLocks noGrp="1"/>
          </p:cNvSpPr>
          <p:nvPr>
            <p:ph idx="1" hasCustomPrompt="1"/>
          </p:nvPr>
        </p:nvSpPr>
        <p:spPr>
          <a:xfrm>
            <a:off x="528000" y="4795067"/>
            <a:ext cx="8064000" cy="218586"/>
          </a:xfrm>
        </p:spPr>
        <p:txBody>
          <a:bodyPr/>
          <a:lstStyle>
            <a:lvl1pPr>
              <a:defRPr sz="1400" b="0" cap="none" baseline="0">
                <a:solidFill>
                  <a:schemeClr val="bg1"/>
                </a:solidFill>
              </a:defRPr>
            </a:lvl1pPr>
            <a:lvl2pPr>
              <a:defRPr baseline="0"/>
            </a:lvl2pPr>
            <a:lvl3pPr>
              <a:defRPr baseline="0"/>
            </a:lvl3pPr>
            <a:lvl4pPr>
              <a:defRPr/>
            </a:lvl4pPr>
            <a:lvl5pPr>
              <a:defRPr baseline="0"/>
            </a:lvl5pPr>
          </a:lstStyle>
          <a:p>
            <a:pPr lvl="0"/>
            <a:r>
              <a:rPr lang="de-DE" dirty="0"/>
              <a:t>Informationen bearbeiten</a:t>
            </a:r>
          </a:p>
        </p:txBody>
      </p:sp>
      <p:sp>
        <p:nvSpPr>
          <p:cNvPr id="5" name="Fußzeilenplatzhalter 4">
            <a:extLs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1"/>
              </a:ext>
            </a:extLst>
          </p:cNvPr>
          <p:cNvSpPr>
            <a:spLocks noGrp="1"/>
          </p:cNvSpPr>
          <p:nvPr>
            <p:ph type="dt" sz="half" idx="10"/>
          </p:nvPr>
        </p:nvSpPr>
        <p:spPr>
          <a:xfrm>
            <a:off x="10487519" y="6516001"/>
            <a:ext cx="1173199" cy="138499"/>
          </a:xfrm>
        </p:spPr>
        <p:txBody>
          <a:bodyPr/>
          <a:lstStyle>
            <a:lvl1pPr>
              <a:defRPr>
                <a:solidFill>
                  <a:schemeClr val="bg1"/>
                </a:solidFill>
              </a:defRPr>
            </a:lvl1pPr>
          </a:lstStyle>
          <a:p>
            <a:r>
              <a:rPr lang="de-DE"/>
              <a:t>Stand: Februar 2025</a:t>
            </a:r>
            <a:endParaRPr lang="de-DE" dirty="0"/>
          </a:p>
        </p:txBody>
      </p:sp>
      <p:pic>
        <p:nvPicPr>
          <p:cNvPr id="9" name="Grafi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69169" y="3821759"/>
            <a:ext cx="2520000" cy="445418"/>
          </a:xfrm>
          <a:prstGeom prst="rect">
            <a:avLst/>
          </a:prstGeom>
        </p:spPr>
      </p:pic>
    </p:spTree>
    <p:extLst>
      <p:ext uri="{BB962C8B-B14F-4D97-AF65-F5344CB8AC3E}">
        <p14:creationId xmlns:p14="http://schemas.microsoft.com/office/powerpoint/2010/main" val="342816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2.sv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1.png"/><Relationship Id="rId5" Type="http://schemas.openxmlformats.org/officeDocument/2006/relationships/slideLayout" Target="../slideLayouts/slideLayout19.xml"/><Relationship Id="rId10"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8000" y="632082"/>
            <a:ext cx="11132717" cy="461665"/>
          </a:xfrm>
          <a:prstGeom prst="rect">
            <a:avLst/>
          </a:prstGeom>
        </p:spPr>
        <p:txBody>
          <a:bodyPr vert="horz" wrap="square" lIns="0" tIns="0" rIns="0" bIns="0" rtlCol="0" anchor="b">
            <a:spAutoFit/>
          </a:bodyPr>
          <a:lstStyle/>
          <a:p>
            <a:r>
              <a:rPr lang="de-DE" dirty="0"/>
              <a:t>Titel durch Klicken bearbeiten</a:t>
            </a:r>
          </a:p>
        </p:txBody>
      </p:sp>
      <p:sp>
        <p:nvSpPr>
          <p:cNvPr id="3" name="Textplatzhalter 2"/>
          <p:cNvSpPr>
            <a:spLocks noGrp="1"/>
          </p:cNvSpPr>
          <p:nvPr>
            <p:ph type="body" idx="1"/>
          </p:nvPr>
        </p:nvSpPr>
        <p:spPr>
          <a:xfrm>
            <a:off x="528000" y="1243966"/>
            <a:ext cx="11132717" cy="2189317"/>
          </a:xfrm>
          <a:prstGeom prst="rect">
            <a:avLst/>
          </a:prstGeom>
        </p:spPr>
        <p:txBody>
          <a:bodyPr vert="horz" wrap="square" lIns="0" tIns="0" rIns="0" bIns="0" rtlCol="0">
            <a:spAutoFit/>
          </a:bodyPr>
          <a:lstStyle/>
          <a:p>
            <a:pPr lvl="5"/>
            <a:r>
              <a:rPr lang="de-DE" dirty="0"/>
              <a:t>Unterüberschrift (Sechste Ebene)</a:t>
            </a:r>
          </a:p>
          <a:p>
            <a:pPr lvl="0"/>
            <a:r>
              <a:rPr lang="de-DE" dirty="0"/>
              <a:t>Einfacher Text / erste Listenebene</a:t>
            </a:r>
          </a:p>
          <a:p>
            <a:pPr lvl="1"/>
            <a:r>
              <a:rPr lang="de-DE" dirty="0"/>
              <a:t>Zweite Listenebene</a:t>
            </a:r>
          </a:p>
          <a:p>
            <a:pPr lvl="2"/>
            <a:r>
              <a:rPr lang="de-DE" dirty="0"/>
              <a:t>Dritte Listenebene</a:t>
            </a:r>
          </a:p>
          <a:p>
            <a:pPr lvl="3"/>
            <a:r>
              <a:rPr lang="de-DE" dirty="0"/>
              <a:t>Vierte Listenebene</a:t>
            </a:r>
          </a:p>
          <a:p>
            <a:pPr lvl="4"/>
            <a:r>
              <a:rPr lang="de-DE" dirty="0"/>
              <a:t>Fünfte Listenebene</a:t>
            </a:r>
          </a:p>
        </p:txBody>
      </p:sp>
      <p:sp>
        <p:nvSpPr>
          <p:cNvPr id="5" name="Fußzeilenplatzhalter 4">
            <a:extLst>
              <a:ext uri="{C183D7F6-B498-43B3-948B-1728B52AA6E4}">
                <adec:decorative xmlns:adec="http://schemas.microsoft.com/office/drawing/2017/decorative" val="0"/>
              </a:ext>
            </a:extLst>
          </p:cNvPr>
          <p:cNvSpPr>
            <a:spLocks noGrp="1"/>
          </p:cNvSpPr>
          <p:nvPr>
            <p:ph type="ftr" sz="quarter" idx="3"/>
          </p:nvPr>
        </p:nvSpPr>
        <p:spPr>
          <a:xfrm>
            <a:off x="528000" y="6516001"/>
            <a:ext cx="7847651" cy="138499"/>
          </a:xfrm>
          <a:prstGeom prst="rect">
            <a:avLst/>
          </a:prstGeom>
        </p:spPr>
        <p:txBody>
          <a:bodyPr vert="horz" wrap="square" lIns="0" tIns="0" rIns="0" bIns="0" rtlCol="0" anchor="ctr">
            <a:spAutoFit/>
          </a:bodyPr>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0"/>
              </a:ext>
            </a:extLst>
          </p:cNvPr>
          <p:cNvSpPr>
            <a:spLocks noGrp="1"/>
          </p:cNvSpPr>
          <p:nvPr>
            <p:ph type="dt" sz="half" idx="2"/>
          </p:nvPr>
        </p:nvSpPr>
        <p:spPr>
          <a:xfrm>
            <a:off x="8585201" y="6516001"/>
            <a:ext cx="1173199" cy="138499"/>
          </a:xfrm>
          <a:prstGeom prst="rect">
            <a:avLst/>
          </a:prstGeom>
        </p:spPr>
        <p:txBody>
          <a:bodyPr vert="horz" wrap="square" lIns="0" tIns="0" rIns="0" bIns="0" rtlCol="0" anchor="ctr">
            <a:spAutoFit/>
          </a:bodyPr>
          <a:lstStyle>
            <a:lvl1pPr algn="r">
              <a:defRPr sz="900">
                <a:solidFill>
                  <a:schemeClr val="tx1">
                    <a:tint val="75000"/>
                  </a:schemeClr>
                </a:solidFill>
                <a:latin typeface="Arial" panose="020B0604020202020204" pitchFamily="34" charset="0"/>
                <a:cs typeface="Arial" panose="020B0604020202020204" pitchFamily="34" charset="0"/>
              </a:defRPr>
            </a:lvl1pPr>
          </a:lstStyle>
          <a:p>
            <a:r>
              <a:rPr lang="de-DE"/>
              <a:t>Stand: Februar 2025</a:t>
            </a:r>
            <a:endParaRPr lang="de-DE" dirty="0"/>
          </a:p>
        </p:txBody>
      </p:sp>
      <p:sp>
        <p:nvSpPr>
          <p:cNvPr id="6" name="Foliennummernplatzhalter 5">
            <a:extLst>
              <a:ext uri="{C183D7F6-B498-43B3-948B-1728B52AA6E4}">
                <adec:decorative xmlns:adec="http://schemas.microsoft.com/office/drawing/2017/decorative" val="0"/>
              </a:ext>
            </a:extLst>
          </p:cNvPr>
          <p:cNvSpPr>
            <a:spLocks noGrp="1"/>
          </p:cNvSpPr>
          <p:nvPr>
            <p:ph type="sldNum" sz="quarter" idx="4"/>
          </p:nvPr>
        </p:nvSpPr>
        <p:spPr>
          <a:xfrm>
            <a:off x="9758400" y="6516001"/>
            <a:ext cx="507200" cy="138499"/>
          </a:xfrm>
          <a:prstGeom prst="rect">
            <a:avLst/>
          </a:prstGeom>
        </p:spPr>
        <p:txBody>
          <a:bodyPr vert="horz" wrap="square" lIns="0" tIns="0" rIns="0" bIns="0" rtlCol="0" anchor="ctr">
            <a:spAutoFit/>
          </a:bodyP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D8777AF0-6F9E-4FA1-95B5-C7A94C1869B6}" type="slidenum">
              <a:rPr lang="de-DE" smtClean="0"/>
              <a:pPr/>
              <a:t>‹Nr.›</a:t>
            </a:fld>
            <a:endParaRPr lang="de-DE" dirty="0"/>
          </a:p>
        </p:txBody>
      </p:sp>
    </p:spTree>
    <p:extLst>
      <p:ext uri="{BB962C8B-B14F-4D97-AF65-F5344CB8AC3E}">
        <p14:creationId xmlns:p14="http://schemas.microsoft.com/office/powerpoint/2010/main" val="225842574"/>
      </p:ext>
    </p:extLst>
  </p:cSld>
  <p:clrMap bg1="lt1" tx1="dk1" bg2="lt2" tx2="dk2" accent1="accent1" accent2="accent2" accent3="accent3" accent4="accent4" accent5="accent5" accent6="accent6" hlink="hlink" folHlink="folHlink"/>
  <p:sldLayoutIdLst>
    <p:sldLayoutId id="2147483649" r:id="rId1"/>
    <p:sldLayoutId id="2147483701" r:id="rId2"/>
    <p:sldLayoutId id="2147483655" r:id="rId3"/>
    <p:sldLayoutId id="2147483656" r:id="rId4"/>
    <p:sldLayoutId id="2147483650" r:id="rId5"/>
    <p:sldLayoutId id="2147483657" r:id="rId6"/>
    <p:sldLayoutId id="2147483658" r:id="rId7"/>
    <p:sldLayoutId id="2147483659" r:id="rId8"/>
    <p:sldLayoutId id="2147483661" r:id="rId9"/>
    <p:sldLayoutId id="2147483712" r:id="rId10"/>
    <p:sldLayoutId id="2147483713" r:id="rId11"/>
    <p:sldLayoutId id="2147483735" r:id="rId12"/>
    <p:sldLayoutId id="2147483833" r:id="rId13"/>
    <p:sldLayoutId id="2147483835" r:id="rId14"/>
  </p:sldLayoutIdLst>
  <p:hf sldNum="0" hdr="0"/>
  <p:txStyles>
    <p:titleStyle>
      <a:lvl1pPr algn="l" defTabSz="914400" rtl="0" eaLnBrk="1" latinLnBrk="0" hangingPunct="1">
        <a:spcBef>
          <a:spcPct val="0"/>
        </a:spcBef>
        <a:buNone/>
        <a:defRPr lang="de-DE" sz="3000" b="1" i="0" kern="1200" cap="all" baseline="0" dirty="0">
          <a:solidFill>
            <a:schemeClr val="tx1"/>
          </a:solidFill>
          <a:latin typeface="Arial" panose="020B0604020202020204" pitchFamily="34" charset="0"/>
          <a:ea typeface="MS PGothic" pitchFamily="34" charset="-128"/>
          <a:cs typeface="Arial" panose="020B0604020202020204" pitchFamily="34" charset="0"/>
        </a:defRPr>
      </a:lvl1pPr>
    </p:titleStyle>
    <p:bodyStyle>
      <a:lvl1pPr marL="0" indent="0" algn="l" defTabSz="914400" rtl="0" eaLnBrk="1" latinLnBrk="0" hangingPunct="1">
        <a:lnSpc>
          <a:spcPct val="110000"/>
        </a:lnSpc>
        <a:spcBef>
          <a:spcPts val="0"/>
        </a:spcBef>
        <a:spcAft>
          <a:spcPts val="600"/>
        </a:spcAft>
        <a:buFontTx/>
        <a:buNone/>
        <a:defRPr lang="de-DE" sz="1800" b="0" kern="1200" cap="none" baseline="0" dirty="0">
          <a:solidFill>
            <a:schemeClr val="tx1"/>
          </a:solidFill>
          <a:latin typeface="Arial" panose="020B0604020202020204" pitchFamily="34" charset="0"/>
          <a:ea typeface="MS PGothic" pitchFamily="34" charset="-128"/>
          <a:cs typeface="Arial" panose="020B0604020202020204" pitchFamily="34" charset="0"/>
        </a:defRPr>
      </a:lvl1pPr>
      <a:lvl2pPr marL="285750" indent="-285750" algn="l" defTabSz="914400" rtl="0" eaLnBrk="1" latinLnBrk="0" hangingPunct="1">
        <a:lnSpc>
          <a:spcPct val="110000"/>
        </a:lnSpc>
        <a:spcBef>
          <a:spcPts val="0"/>
        </a:spcBef>
        <a:spcAft>
          <a:spcPts val="600"/>
        </a:spcAft>
        <a:buClr>
          <a:schemeClr val="bg2"/>
        </a:buClr>
        <a:buFontTx/>
        <a:buBlip>
          <a:blip r:embed="rId16">
            <a:extLst>
              <a:ext uri="{96DAC541-7B7A-43D3-8B79-37D633B846F1}">
                <asvg:svgBlip xmlns:asvg="http://schemas.microsoft.com/office/drawing/2016/SVG/main" r:embed="rId17"/>
              </a:ext>
            </a:extLst>
          </a:blip>
        </a:buBlip>
        <a:defRPr lang="de-DE" sz="1800" kern="1200" dirty="0" smtClean="0">
          <a:solidFill>
            <a:schemeClr val="tx1"/>
          </a:solidFill>
          <a:latin typeface="Arial" panose="020B0604020202020204" pitchFamily="34" charset="0"/>
          <a:ea typeface="MS PGothic" pitchFamily="34" charset="-128"/>
          <a:cs typeface="Arial" panose="020B0604020202020204" pitchFamily="34" charset="0"/>
        </a:defRPr>
      </a:lvl2pPr>
      <a:lvl3pPr marL="625475" indent="-250825" algn="l" defTabSz="914400" rtl="0" eaLnBrk="1" latinLnBrk="0" hangingPunct="1">
        <a:lnSpc>
          <a:spcPct val="110000"/>
        </a:lnSpc>
        <a:spcBef>
          <a:spcPts val="0"/>
        </a:spcBef>
        <a:spcAft>
          <a:spcPts val="600"/>
        </a:spcAft>
        <a:buFont typeface="Arial" panose="020B0604020202020204" pitchFamily="34" charset="0"/>
        <a:buChar char="•"/>
        <a:defRPr lang="de-DE" sz="1800" kern="1200" dirty="0" smtClean="0">
          <a:solidFill>
            <a:schemeClr val="tx1"/>
          </a:solidFill>
          <a:latin typeface="Arial" panose="020B0604020202020204" pitchFamily="34" charset="0"/>
          <a:ea typeface="MS PGothic" pitchFamily="34" charset="-128"/>
          <a:cs typeface="Arial" panose="020B0604020202020204" pitchFamily="34" charset="0"/>
        </a:defRPr>
      </a:lvl3pPr>
      <a:lvl4pPr marL="898525" indent="-250825" algn="l" defTabSz="914400" rtl="0" eaLnBrk="1" latinLnBrk="0" hangingPunct="1">
        <a:lnSpc>
          <a:spcPct val="110000"/>
        </a:lnSpc>
        <a:spcBef>
          <a:spcPts val="0"/>
        </a:spcBef>
        <a:spcAft>
          <a:spcPts val="600"/>
        </a:spcAft>
        <a:buFont typeface="Arial" panose="020B0604020202020204" pitchFamily="34" charset="0"/>
        <a:buChar char="•"/>
        <a:defRPr lang="de-DE" sz="1800" kern="1200" dirty="0" smtClean="0">
          <a:solidFill>
            <a:schemeClr val="tx1"/>
          </a:solidFill>
          <a:latin typeface="Arial" panose="020B0604020202020204" pitchFamily="34" charset="0"/>
          <a:ea typeface="MS PGothic" pitchFamily="34" charset="-128"/>
          <a:cs typeface="Arial" panose="020B0604020202020204" pitchFamily="34" charset="0"/>
        </a:defRPr>
      </a:lvl4pPr>
      <a:lvl5pPr marL="1162050" indent="-273050" algn="l" defTabSz="914400" rtl="0" eaLnBrk="1" latinLnBrk="0" hangingPunct="1">
        <a:lnSpc>
          <a:spcPct val="110000"/>
        </a:lnSpc>
        <a:spcBef>
          <a:spcPts val="0"/>
        </a:spcBef>
        <a:spcAft>
          <a:spcPts val="600"/>
        </a:spcAft>
        <a:buFont typeface="Arial" panose="020B0604020202020204" pitchFamily="34" charset="0"/>
        <a:buChar char="•"/>
        <a:defRPr lang="de-DE" sz="1800" kern="1200" dirty="0" smtClean="0">
          <a:solidFill>
            <a:schemeClr val="tx1"/>
          </a:solidFill>
          <a:latin typeface="Arial" panose="020B0604020202020204" pitchFamily="34" charset="0"/>
          <a:ea typeface="MS PGothic" pitchFamily="34" charset="-128"/>
          <a:cs typeface="Arial" panose="020B0604020202020204" pitchFamily="34" charset="0"/>
        </a:defRPr>
      </a:lvl5pPr>
      <a:lvl6pPr marL="0" indent="0" algn="l" defTabSz="914400" rtl="0" eaLnBrk="1" latinLnBrk="0" hangingPunct="1">
        <a:lnSpc>
          <a:spcPct val="110000"/>
        </a:lnSpc>
        <a:spcBef>
          <a:spcPts val="0"/>
        </a:spcBef>
        <a:spcAft>
          <a:spcPts val="600"/>
        </a:spcAft>
        <a:buFontTx/>
        <a:buNone/>
        <a:defRPr lang="de-DE" sz="1800" b="1" kern="1200" cap="all" baseline="0" dirty="0">
          <a:solidFill>
            <a:schemeClr val="tx1"/>
          </a:solidFill>
          <a:latin typeface="Arial" panose="020B0604020202020204" pitchFamily="34" charset="0"/>
          <a:ea typeface="MS PGothic" pitchFamily="34" charset="-128"/>
          <a:cs typeface="Arial" panose="020B0604020202020204" pitchFamily="34" charset="0"/>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8000" y="632082"/>
            <a:ext cx="11132717" cy="461665"/>
          </a:xfrm>
          <a:prstGeom prst="rect">
            <a:avLst/>
          </a:prstGeom>
        </p:spPr>
        <p:txBody>
          <a:bodyPr vert="horz" wrap="square" lIns="0" tIns="0" rIns="0" bIns="0" rtlCol="0" anchor="b">
            <a:spAutoFit/>
          </a:bodyPr>
          <a:lstStyle/>
          <a:p>
            <a:r>
              <a:rPr lang="de-DE" dirty="0"/>
              <a:t>Titel durch Klicken bearbeiten</a:t>
            </a:r>
          </a:p>
        </p:txBody>
      </p:sp>
      <p:sp>
        <p:nvSpPr>
          <p:cNvPr id="3" name="Textplatzhalter 2"/>
          <p:cNvSpPr>
            <a:spLocks noGrp="1"/>
          </p:cNvSpPr>
          <p:nvPr>
            <p:ph type="body" idx="1"/>
          </p:nvPr>
        </p:nvSpPr>
        <p:spPr>
          <a:xfrm>
            <a:off x="528000" y="1243966"/>
            <a:ext cx="11132717" cy="2189317"/>
          </a:xfrm>
          <a:prstGeom prst="rect">
            <a:avLst/>
          </a:prstGeom>
        </p:spPr>
        <p:txBody>
          <a:bodyPr vert="horz" wrap="square" lIns="0" tIns="0" rIns="0" bIns="0" rtlCol="0">
            <a:spAutoFit/>
          </a:bodyPr>
          <a:lstStyle/>
          <a:p>
            <a:pPr lvl="5"/>
            <a:r>
              <a:rPr lang="de-DE" dirty="0"/>
              <a:t>Unterüberschrift (Sechste Ebene)</a:t>
            </a:r>
          </a:p>
          <a:p>
            <a:pPr lvl="0"/>
            <a:r>
              <a:rPr lang="de-DE" dirty="0"/>
              <a:t>Einfacher Text / erste Listenebene</a:t>
            </a:r>
          </a:p>
          <a:p>
            <a:pPr lvl="1"/>
            <a:r>
              <a:rPr lang="de-DE" dirty="0"/>
              <a:t>Zweite Listenebene</a:t>
            </a:r>
          </a:p>
          <a:p>
            <a:pPr lvl="2"/>
            <a:r>
              <a:rPr lang="de-DE" dirty="0"/>
              <a:t>Dritte Listenebene</a:t>
            </a:r>
          </a:p>
          <a:p>
            <a:pPr lvl="3"/>
            <a:r>
              <a:rPr lang="de-DE" dirty="0"/>
              <a:t>Vierte Listenebene</a:t>
            </a:r>
          </a:p>
          <a:p>
            <a:pPr lvl="4"/>
            <a:r>
              <a:rPr lang="de-DE" dirty="0"/>
              <a:t>Fünfte Listenebene</a:t>
            </a:r>
          </a:p>
        </p:txBody>
      </p:sp>
      <p:sp>
        <p:nvSpPr>
          <p:cNvPr id="5" name="Fußzeilenplatzhalter 4">
            <a:extLst>
              <a:ext uri="{C183D7F6-B498-43B3-948B-1728B52AA6E4}">
                <adec:decorative xmlns:adec="http://schemas.microsoft.com/office/drawing/2017/decorative" val="0"/>
              </a:ext>
            </a:extLst>
          </p:cNvPr>
          <p:cNvSpPr>
            <a:spLocks noGrp="1"/>
          </p:cNvSpPr>
          <p:nvPr>
            <p:ph type="ftr" sz="quarter" idx="3"/>
          </p:nvPr>
        </p:nvSpPr>
        <p:spPr>
          <a:xfrm>
            <a:off x="528000" y="6516001"/>
            <a:ext cx="7847651" cy="138499"/>
          </a:xfrm>
          <a:prstGeom prst="rect">
            <a:avLst/>
          </a:prstGeom>
        </p:spPr>
        <p:txBody>
          <a:bodyPr vert="horz" wrap="square" lIns="0" tIns="0" rIns="0" bIns="0" rtlCol="0" anchor="ctr">
            <a:spAutoFit/>
          </a:bodyPr>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0"/>
              </a:ext>
            </a:extLst>
          </p:cNvPr>
          <p:cNvSpPr>
            <a:spLocks noGrp="1"/>
          </p:cNvSpPr>
          <p:nvPr>
            <p:ph type="dt" sz="half" idx="2"/>
          </p:nvPr>
        </p:nvSpPr>
        <p:spPr>
          <a:xfrm>
            <a:off x="8585201" y="6516001"/>
            <a:ext cx="1173199" cy="138499"/>
          </a:xfrm>
          <a:prstGeom prst="rect">
            <a:avLst/>
          </a:prstGeom>
        </p:spPr>
        <p:txBody>
          <a:bodyPr vert="horz" wrap="square" lIns="0" tIns="0" rIns="0" bIns="0" rtlCol="0" anchor="ctr">
            <a:spAutoFit/>
          </a:bodyPr>
          <a:lstStyle>
            <a:lvl1pPr algn="r">
              <a:defRPr sz="900">
                <a:solidFill>
                  <a:schemeClr val="tx1">
                    <a:tint val="75000"/>
                  </a:schemeClr>
                </a:solidFill>
                <a:latin typeface="Arial" panose="020B0604020202020204" pitchFamily="34" charset="0"/>
                <a:cs typeface="Arial" panose="020B0604020202020204" pitchFamily="34" charset="0"/>
              </a:defRPr>
            </a:lvl1pPr>
          </a:lstStyle>
          <a:p>
            <a:r>
              <a:rPr lang="de-DE"/>
              <a:t>Stand: Februar 2025</a:t>
            </a:r>
            <a:endParaRPr lang="de-DE" dirty="0"/>
          </a:p>
        </p:txBody>
      </p:sp>
      <p:sp>
        <p:nvSpPr>
          <p:cNvPr id="6" name="Foliennummernplatzhalter 5">
            <a:extLst>
              <a:ext uri="{C183D7F6-B498-43B3-948B-1728B52AA6E4}">
                <adec:decorative xmlns:adec="http://schemas.microsoft.com/office/drawing/2017/decorative" val="0"/>
              </a:ext>
            </a:extLst>
          </p:cNvPr>
          <p:cNvSpPr>
            <a:spLocks noGrp="1"/>
          </p:cNvSpPr>
          <p:nvPr>
            <p:ph type="sldNum" sz="quarter" idx="4"/>
          </p:nvPr>
        </p:nvSpPr>
        <p:spPr>
          <a:xfrm>
            <a:off x="9758400" y="6516001"/>
            <a:ext cx="507200" cy="138499"/>
          </a:xfrm>
          <a:prstGeom prst="rect">
            <a:avLst/>
          </a:prstGeom>
        </p:spPr>
        <p:txBody>
          <a:bodyPr vert="horz" wrap="square" lIns="0" tIns="0" rIns="0" bIns="0" rtlCol="0" anchor="ctr">
            <a:spAutoFit/>
          </a:bodyP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D8777AF0-6F9E-4FA1-95B5-C7A94C1869B6}" type="slidenum">
              <a:rPr lang="de-DE" smtClean="0"/>
              <a:pPr/>
              <a:t>‹Nr.›</a:t>
            </a:fld>
            <a:endParaRPr lang="de-DE" dirty="0"/>
          </a:p>
        </p:txBody>
      </p:sp>
    </p:spTree>
    <p:extLst>
      <p:ext uri="{BB962C8B-B14F-4D97-AF65-F5344CB8AC3E}">
        <p14:creationId xmlns:p14="http://schemas.microsoft.com/office/powerpoint/2010/main" val="382219968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Lst>
  <p:hf sldNum="0" hdr="0"/>
  <p:txStyles>
    <p:titleStyle>
      <a:lvl1pPr algn="l" defTabSz="914400" rtl="0" eaLnBrk="1" latinLnBrk="0" hangingPunct="1">
        <a:spcBef>
          <a:spcPct val="0"/>
        </a:spcBef>
        <a:buNone/>
        <a:defRPr lang="de-DE" sz="3000" b="1" i="0" kern="1200" cap="all" baseline="0" dirty="0">
          <a:solidFill>
            <a:schemeClr val="tx1"/>
          </a:solidFill>
          <a:latin typeface="Arial" panose="020B0604020202020204" pitchFamily="34" charset="0"/>
          <a:ea typeface="MS PGothic" pitchFamily="34" charset="-128"/>
          <a:cs typeface="Arial" panose="020B0604020202020204" pitchFamily="34" charset="0"/>
        </a:defRPr>
      </a:lvl1pPr>
    </p:titleStyle>
    <p:bodyStyle>
      <a:lvl1pPr marL="0" indent="0" algn="l" defTabSz="914400" rtl="0" eaLnBrk="1" latinLnBrk="0" hangingPunct="1">
        <a:lnSpc>
          <a:spcPct val="110000"/>
        </a:lnSpc>
        <a:spcBef>
          <a:spcPts val="0"/>
        </a:spcBef>
        <a:spcAft>
          <a:spcPts val="600"/>
        </a:spcAft>
        <a:buFont typeface="Arial" panose="020B0604020202020204" pitchFamily="34" charset="0"/>
        <a:buNone/>
        <a:defRPr lang="de-DE" sz="1800" b="0" kern="1200" cap="none" baseline="0" dirty="0">
          <a:solidFill>
            <a:schemeClr val="tx1"/>
          </a:solidFill>
          <a:latin typeface="Arial" panose="020B0604020202020204" pitchFamily="34" charset="0"/>
          <a:ea typeface="MS PGothic" pitchFamily="34" charset="-128"/>
          <a:cs typeface="Arial" panose="020B0604020202020204" pitchFamily="34" charset="0"/>
        </a:defRPr>
      </a:lvl1pPr>
      <a:lvl2pPr marL="285750" indent="-285750" algn="l" defTabSz="914400" rtl="0" eaLnBrk="1" latinLnBrk="0" hangingPunct="1">
        <a:lnSpc>
          <a:spcPct val="110000"/>
        </a:lnSpc>
        <a:spcBef>
          <a:spcPts val="0"/>
        </a:spcBef>
        <a:spcAft>
          <a:spcPts val="600"/>
        </a:spcAft>
        <a:buClr>
          <a:schemeClr val="bg2"/>
        </a:buClr>
        <a:buFontTx/>
        <a:buBlip>
          <a:blip r:embed="rId11">
            <a:extLst>
              <a:ext uri="{96DAC541-7B7A-43D3-8B79-37D633B846F1}">
                <asvg:svgBlip xmlns:asvg="http://schemas.microsoft.com/office/drawing/2016/SVG/main" r:embed="rId12"/>
              </a:ext>
            </a:extLst>
          </a:blip>
        </a:buBlip>
        <a:defRPr lang="de-DE" sz="1800" kern="1200" dirty="0" smtClean="0">
          <a:solidFill>
            <a:schemeClr val="tx1"/>
          </a:solidFill>
          <a:latin typeface="Arial" panose="020B0604020202020204" pitchFamily="34" charset="0"/>
          <a:ea typeface="MS PGothic" pitchFamily="34" charset="-128"/>
          <a:cs typeface="Arial" panose="020B0604020202020204" pitchFamily="34" charset="0"/>
        </a:defRPr>
      </a:lvl2pPr>
      <a:lvl3pPr marL="625475" indent="-250825" algn="l" defTabSz="914400" rtl="0" eaLnBrk="1" latinLnBrk="0" hangingPunct="1">
        <a:lnSpc>
          <a:spcPct val="110000"/>
        </a:lnSpc>
        <a:spcBef>
          <a:spcPts val="0"/>
        </a:spcBef>
        <a:spcAft>
          <a:spcPts val="600"/>
        </a:spcAft>
        <a:buFont typeface="Arial" panose="020B0604020202020204" pitchFamily="34" charset="0"/>
        <a:buChar char="•"/>
        <a:defRPr lang="de-DE" sz="1800" kern="1200" dirty="0" smtClean="0">
          <a:solidFill>
            <a:schemeClr val="tx1"/>
          </a:solidFill>
          <a:latin typeface="Arial" panose="020B0604020202020204" pitchFamily="34" charset="0"/>
          <a:ea typeface="MS PGothic" pitchFamily="34" charset="-128"/>
          <a:cs typeface="Arial" panose="020B0604020202020204" pitchFamily="34" charset="0"/>
        </a:defRPr>
      </a:lvl3pPr>
      <a:lvl4pPr marL="898525" indent="-250825" algn="l" defTabSz="914400" rtl="0" eaLnBrk="1" latinLnBrk="0" hangingPunct="1">
        <a:lnSpc>
          <a:spcPct val="110000"/>
        </a:lnSpc>
        <a:spcBef>
          <a:spcPts val="0"/>
        </a:spcBef>
        <a:spcAft>
          <a:spcPts val="600"/>
        </a:spcAft>
        <a:buFont typeface="Arial" panose="020B0604020202020204" pitchFamily="34" charset="0"/>
        <a:buChar char="•"/>
        <a:defRPr lang="de-DE" sz="1800" kern="1200" dirty="0" smtClean="0">
          <a:solidFill>
            <a:schemeClr val="tx1"/>
          </a:solidFill>
          <a:latin typeface="Arial" panose="020B0604020202020204" pitchFamily="34" charset="0"/>
          <a:ea typeface="MS PGothic" pitchFamily="34" charset="-128"/>
          <a:cs typeface="Arial" panose="020B0604020202020204" pitchFamily="34" charset="0"/>
        </a:defRPr>
      </a:lvl4pPr>
      <a:lvl5pPr marL="1162050" indent="-273050" algn="l" defTabSz="914400" rtl="0" eaLnBrk="1" latinLnBrk="0" hangingPunct="1">
        <a:lnSpc>
          <a:spcPct val="110000"/>
        </a:lnSpc>
        <a:spcBef>
          <a:spcPts val="0"/>
        </a:spcBef>
        <a:spcAft>
          <a:spcPts val="600"/>
        </a:spcAft>
        <a:buFont typeface="Arial" panose="020B0604020202020204" pitchFamily="34" charset="0"/>
        <a:buChar char="•"/>
        <a:defRPr lang="de-DE" sz="1800" kern="1200" dirty="0" smtClean="0">
          <a:solidFill>
            <a:schemeClr val="tx1"/>
          </a:solidFill>
          <a:latin typeface="Arial" panose="020B0604020202020204" pitchFamily="34" charset="0"/>
          <a:ea typeface="MS PGothic" pitchFamily="34" charset="-128"/>
          <a:cs typeface="Arial" panose="020B0604020202020204" pitchFamily="34" charset="0"/>
        </a:defRPr>
      </a:lvl5pPr>
      <a:lvl6pPr marL="0" indent="0" algn="l" defTabSz="914400" rtl="0" eaLnBrk="1" latinLnBrk="0" hangingPunct="1">
        <a:lnSpc>
          <a:spcPct val="110000"/>
        </a:lnSpc>
        <a:spcBef>
          <a:spcPts val="0"/>
        </a:spcBef>
        <a:spcAft>
          <a:spcPts val="600"/>
        </a:spcAft>
        <a:buFontTx/>
        <a:buNone/>
        <a:defRPr lang="de-DE" sz="1800" b="1" kern="1200" cap="all" baseline="0" dirty="0">
          <a:solidFill>
            <a:schemeClr val="tx1"/>
          </a:solidFill>
          <a:latin typeface="Arial" panose="020B0604020202020204" pitchFamily="34" charset="0"/>
          <a:ea typeface="MS PGothic" pitchFamily="34" charset="-128"/>
          <a:cs typeface="Arial" panose="020B0604020202020204" pitchFamily="34" charset="0"/>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2.svg"/><Relationship Id="rId4" Type="http://schemas.openxmlformats.org/officeDocument/2006/relationships/image" Target="../media/image1.png"/><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2.png"/><Relationship Id="rId4" Type="http://schemas.openxmlformats.org/officeDocument/2006/relationships/image" Target="../media/image2.sv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1.emf"/></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png"/><Relationship Id="rId1" Type="http://schemas.openxmlformats.org/officeDocument/2006/relationships/slideLayout" Target="../slideLayouts/slideLayout9.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0CBD0"/>
        </a:solidFill>
        <a:effectLst/>
      </p:bgPr>
    </p:bg>
    <p:spTree>
      <p:nvGrpSpPr>
        <p:cNvPr id="1" name=""/>
        <p:cNvGrpSpPr/>
        <p:nvPr/>
      </p:nvGrpSpPr>
      <p:grpSpPr>
        <a:xfrm>
          <a:off x="0" y="0"/>
          <a:ext cx="0" cy="0"/>
          <a:chOff x="0" y="0"/>
          <a:chExt cx="0" cy="0"/>
        </a:xfrm>
      </p:grpSpPr>
      <p:pic>
        <p:nvPicPr>
          <p:cNvPr id="6" name="Grafik 5" descr="Signet vom Bildungsprogramm Verbraucherchecker. Ein abgerundetes Dreieck mit einem Häkchen und dem Schriftzug check i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638" y="113866"/>
            <a:ext cx="2165621" cy="2165621"/>
          </a:xfrm>
          <a:prstGeom prst="rect">
            <a:avLst/>
          </a:prstGeom>
        </p:spPr>
      </p:pic>
      <p:pic>
        <p:nvPicPr>
          <p:cNvPr id="11" name="Grafik 10" descr="Gezeichnete Abbildung einer jungen Frau am Schreibtisch sitzend. Sie blickt und spricht in eine Kamera rechts von ihr.">
            <a:extLst>
              <a:ext uri="{C183D7F6-B498-43B3-948B-1728B52AA6E4}">
                <adec:decorative xmlns:adec="http://schemas.microsoft.com/office/drawing/2017/decorative" val="0"/>
              </a:ext>
            </a:extLst>
          </p:cNvPr>
          <p:cNvPicPr>
            <a:picLocks noChangeAspect="1"/>
          </p:cNvPicPr>
          <p:nvPr/>
        </p:nvPicPr>
        <p:blipFill rotWithShape="1">
          <a:blip r:embed="rId4"/>
          <a:srcRect t="6350"/>
          <a:stretch/>
        </p:blipFill>
        <p:spPr>
          <a:xfrm rot="844040">
            <a:off x="4398283" y="-22237"/>
            <a:ext cx="4053081" cy="4603447"/>
          </a:xfrm>
          <a:prstGeom prst="rect">
            <a:avLst/>
          </a:prstGeom>
        </p:spPr>
      </p:pic>
      <p:pic>
        <p:nvPicPr>
          <p:cNvPr id="17" name="Grafik 16" descr="Eine vergrößerte Abbildung der Kamera mit Fokuas auf die junge Frau am Schreibtisch.">
            <a:extLst>
              <a:ext uri="{C183D7F6-B498-43B3-948B-1728B52AA6E4}">
                <adec:decorative xmlns:adec="http://schemas.microsoft.com/office/drawing/2017/decorative" val="0"/>
              </a:ext>
            </a:extLst>
          </p:cNvPr>
          <p:cNvPicPr>
            <a:picLocks noChangeAspect="1"/>
          </p:cNvPicPr>
          <p:nvPr/>
        </p:nvPicPr>
        <p:blipFill rotWithShape="1">
          <a:blip r:embed="rId5"/>
          <a:srcRect l="16597" t="51577" r="77009" b="23111"/>
          <a:stretch/>
        </p:blipFill>
        <p:spPr>
          <a:xfrm>
            <a:off x="528000" y="535928"/>
            <a:ext cx="3015633" cy="3731272"/>
          </a:xfrm>
          <a:prstGeom prst="rect">
            <a:avLst/>
          </a:prstGeom>
        </p:spPr>
      </p:pic>
      <p:sp>
        <p:nvSpPr>
          <p:cNvPr id="12" name="Rechteck 11">
            <a:extLst>
              <a:ext uri="{C183D7F6-B498-43B3-948B-1728B52AA6E4}">
                <adec:decorative xmlns:adec="http://schemas.microsoft.com/office/drawing/2017/decorative" val="0"/>
              </a:ext>
            </a:extLst>
          </p:cNvPr>
          <p:cNvSpPr/>
          <p:nvPr/>
        </p:nvSpPr>
        <p:spPr>
          <a:xfrm rot="16200000">
            <a:off x="-326083" y="3569911"/>
            <a:ext cx="1163745" cy="230832"/>
          </a:xfrm>
          <a:prstGeom prst="rect">
            <a:avLst/>
          </a:prstGeom>
        </p:spPr>
        <p:txBody>
          <a:bodyPr wrap="square">
            <a:spAutoFit/>
          </a:bodyPr>
          <a:lstStyle/>
          <a:p>
            <a:r>
              <a:rPr lang="de-DE" sz="900" dirty="0">
                <a:solidFill>
                  <a:schemeClr val="bg1">
                    <a:lumMod val="50000"/>
                  </a:schemeClr>
                </a:solidFill>
              </a:rPr>
              <a:t>Bildquelle: vzbv</a:t>
            </a:r>
          </a:p>
        </p:txBody>
      </p:sp>
      <p:sp>
        <p:nvSpPr>
          <p:cNvPr id="3" name="Textplatzhalter 2" descr="Farbiger Hintergrund für den Titel.">
            <a:extLst>
              <a:ext uri="{C183D7F6-B498-43B3-948B-1728B52AA6E4}">
                <adec:decorative xmlns:adec="http://schemas.microsoft.com/office/drawing/2017/decorative" val="0"/>
              </a:ext>
            </a:extLst>
          </p:cNvPr>
          <p:cNvSpPr>
            <a:spLocks noGrp="1"/>
          </p:cNvSpPr>
          <p:nvPr>
            <p:ph type="body" sz="quarter" idx="28"/>
          </p:nvPr>
        </p:nvSpPr>
        <p:spPr/>
        <p:txBody>
          <a:bodyPr/>
          <a:lstStyle/>
          <a:p>
            <a:endParaRPr lang="de-DE" dirty="0"/>
          </a:p>
        </p:txBody>
      </p:sp>
      <p:sp>
        <p:nvSpPr>
          <p:cNvPr id="4" name="Titel 3"/>
          <p:cNvSpPr>
            <a:spLocks noGrp="1"/>
          </p:cNvSpPr>
          <p:nvPr>
            <p:ph type="title"/>
          </p:nvPr>
        </p:nvSpPr>
        <p:spPr>
          <a:xfrm>
            <a:off x="522000" y="4827600"/>
            <a:ext cx="8064000" cy="492443"/>
          </a:xfrm>
        </p:spPr>
        <p:txBody>
          <a:bodyPr/>
          <a:lstStyle/>
          <a:p>
            <a:r>
              <a:rPr lang="de-DE" sz="3200" dirty="0"/>
              <a:t>Video- und Legefilm-produktion</a:t>
            </a:r>
          </a:p>
        </p:txBody>
      </p:sp>
      <p:sp>
        <p:nvSpPr>
          <p:cNvPr id="5" name="Textplatzhalter 4"/>
          <p:cNvSpPr>
            <a:spLocks noGrp="1"/>
          </p:cNvSpPr>
          <p:nvPr>
            <p:ph type="body" sz="quarter" idx="24"/>
          </p:nvPr>
        </p:nvSpPr>
        <p:spPr>
          <a:xfrm>
            <a:off x="518400" y="5817600"/>
            <a:ext cx="8064000" cy="270843"/>
          </a:xfrm>
        </p:spPr>
        <p:txBody>
          <a:bodyPr/>
          <a:lstStyle/>
          <a:p>
            <a:r>
              <a:rPr lang="de-DE" noProof="1"/>
              <a:t>Vom Sript bis zum fertigen Video </a:t>
            </a:r>
          </a:p>
        </p:txBody>
      </p:sp>
      <p:sp>
        <p:nvSpPr>
          <p:cNvPr id="7" name="Fußzeilenplatzhalter 6"/>
          <p:cNvSpPr>
            <a:spLocks noGrp="1"/>
          </p:cNvSpPr>
          <p:nvPr>
            <p:ph type="ftr" sz="quarter" idx="11"/>
          </p:nvPr>
        </p:nvSpPr>
        <p:spPr/>
        <p:txBody>
          <a:bodyPr/>
          <a:lstStyle/>
          <a:p>
            <a:r>
              <a:rPr lang="de-DE"/>
              <a:t>© 2024 Verbraucherzentrale Bundesverband e.V.</a:t>
            </a:r>
            <a:endParaRPr lang="de-DE" dirty="0"/>
          </a:p>
        </p:txBody>
      </p:sp>
      <p:sp>
        <p:nvSpPr>
          <p:cNvPr id="9" name="Datumsplatzhalter 8"/>
          <p:cNvSpPr>
            <a:spLocks noGrp="1"/>
          </p:cNvSpPr>
          <p:nvPr>
            <p:ph type="dt" sz="half" idx="10"/>
          </p:nvPr>
        </p:nvSpPr>
        <p:spPr/>
        <p:txBody>
          <a:bodyPr/>
          <a:lstStyle/>
          <a:p>
            <a:r>
              <a:rPr lang="de-DE"/>
              <a:t>Stand: Februar 2025</a:t>
            </a:r>
            <a:endParaRPr lang="de-DE" dirty="0"/>
          </a:p>
        </p:txBody>
      </p:sp>
    </p:spTree>
    <p:extLst>
      <p:ext uri="{BB962C8B-B14F-4D97-AF65-F5344CB8AC3E}">
        <p14:creationId xmlns:p14="http://schemas.microsoft.com/office/powerpoint/2010/main" val="3108740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Die Vorbereitung für Video und Legefilm</a:t>
            </a:r>
          </a:p>
        </p:txBody>
      </p:sp>
      <p:sp>
        <p:nvSpPr>
          <p:cNvPr id="10" name="Inhaltsplatzhalter 4"/>
          <p:cNvSpPr>
            <a:spLocks noGrp="1"/>
          </p:cNvSpPr>
          <p:nvPr>
            <p:ph idx="1"/>
          </p:nvPr>
        </p:nvSpPr>
        <p:spPr>
          <a:xfrm>
            <a:off x="528000" y="1238479"/>
            <a:ext cx="4789998" cy="4931122"/>
          </a:xfrm>
        </p:spPr>
        <p:txBody>
          <a:bodyPr/>
          <a:lstStyle/>
          <a:p>
            <a:pPr marL="107950" lvl="4" indent="0">
              <a:buClr>
                <a:schemeClr val="accent5"/>
              </a:buClr>
              <a:buSzPct val="80000"/>
              <a:buNone/>
            </a:pPr>
            <a:r>
              <a:rPr lang="de-DE" sz="2000" b="1" cap="all" dirty="0">
                <a:solidFill>
                  <a:schemeClr val="bg2"/>
                </a:solidFill>
              </a:rPr>
              <a:t>Klärt Zentrale Fragen </a:t>
            </a:r>
          </a:p>
          <a:p>
            <a:pPr marL="216000" lvl="4" indent="216000">
              <a:lnSpc>
                <a:spcPct val="150000"/>
              </a:lnSpc>
              <a:buBlip>
                <a:blip r:embed="rId3"/>
              </a:buBlip>
              <a:defRPr/>
            </a:pPr>
            <a:r>
              <a:rPr lang="de-DE" sz="2000" dirty="0">
                <a:ea typeface="Calibri" panose="020F0502020204030204" pitchFamily="34" charset="0"/>
              </a:rPr>
              <a:t> Welches Konsumthema möchtet ihr bearbeiten? </a:t>
            </a:r>
          </a:p>
          <a:p>
            <a:pPr marL="216000" lvl="4" indent="216000">
              <a:lnSpc>
                <a:spcPct val="150000"/>
              </a:lnSpc>
              <a:buBlip>
                <a:blip r:embed="rId3"/>
              </a:buBlip>
              <a:defRPr/>
            </a:pPr>
            <a:r>
              <a:rPr lang="de-DE" sz="2000" dirty="0">
                <a:ea typeface="Calibri" panose="020F0502020204030204" pitchFamily="34" charset="0"/>
              </a:rPr>
              <a:t> Welche zentralen Informationen (Kernbotschaften) möchtet ihr vermitteln? Und wen adressiert ihr?</a:t>
            </a:r>
          </a:p>
          <a:p>
            <a:pPr marL="216000" lvl="4" indent="216000">
              <a:lnSpc>
                <a:spcPct val="150000"/>
              </a:lnSpc>
              <a:buBlip>
                <a:blip r:embed="rId3"/>
              </a:buBlip>
              <a:defRPr/>
            </a:pPr>
            <a:r>
              <a:rPr lang="de-DE" sz="2000" dirty="0">
                <a:ea typeface="Calibri" panose="020F0502020204030204" pitchFamily="34" charset="0"/>
              </a:rPr>
              <a:t> Wie möchtet ihr den Video-Clip oder Legefilm gestalten?</a:t>
            </a:r>
          </a:p>
          <a:p>
            <a:pPr marL="107950" lvl="4" indent="0">
              <a:buClr>
                <a:schemeClr val="accent5"/>
              </a:buClr>
              <a:buSzPct val="80000"/>
              <a:buNone/>
            </a:pPr>
            <a:endParaRPr lang="de-DE" sz="2000" b="1" cap="all" dirty="0">
              <a:solidFill>
                <a:schemeClr val="bg2"/>
              </a:solidFill>
            </a:endParaRPr>
          </a:p>
          <a:p>
            <a:pPr marL="107950" lvl="4" indent="0">
              <a:buClr>
                <a:schemeClr val="accent5"/>
              </a:buClr>
              <a:buSzPct val="80000"/>
              <a:buNone/>
            </a:pPr>
            <a:r>
              <a:rPr lang="de-DE" sz="2000" b="1" cap="all" dirty="0">
                <a:solidFill>
                  <a:schemeClr val="bg2"/>
                </a:solidFill>
              </a:rPr>
              <a:t>Erstellt ein Storyboard</a:t>
            </a:r>
          </a:p>
        </p:txBody>
      </p:sp>
      <p:sp>
        <p:nvSpPr>
          <p:cNvPr id="9" name="Nach oben gekrümmter Pfeil 8" descr="Pfeil der von der Überschrift Erstellt ein Storyboard auf die Abbildung eines Storyboards verweist."/>
          <p:cNvSpPr/>
          <p:nvPr/>
        </p:nvSpPr>
        <p:spPr>
          <a:xfrm rot="670046">
            <a:off x="4129123" y="5960741"/>
            <a:ext cx="1398111" cy="347541"/>
          </a:xfrm>
          <a:prstGeom prst="curvedUpArrow">
            <a:avLst/>
          </a:prstGeom>
          <a:solidFill>
            <a:srgbClr val="6B368A"/>
          </a:solidFill>
          <a:ln>
            <a:solidFill>
              <a:srgbClr val="6B36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2"/>
              </a:solidFill>
            </a:endParaRPr>
          </a:p>
        </p:txBody>
      </p:sp>
      <p:pic>
        <p:nvPicPr>
          <p:cNvPr id="4" name="Grafik 3" descr="Abbildung eines Storyboards, dass die ersten vier Szenen eines Videoclips mit Bildern und Texten zeigt.">
            <a:extLst>
              <a:ext uri="{FF2B5EF4-FFF2-40B4-BE49-F238E27FC236}">
                <a16:creationId xmlns:a16="http://schemas.microsoft.com/office/drawing/2014/main" id="{C195D05A-8002-6E55-C542-D29DABD4D90F}"/>
              </a:ext>
            </a:extLst>
          </p:cNvPr>
          <p:cNvPicPr>
            <a:picLocks noChangeAspect="1"/>
          </p:cNvPicPr>
          <p:nvPr/>
        </p:nvPicPr>
        <p:blipFill>
          <a:blip r:embed="rId4"/>
          <a:stretch>
            <a:fillRect/>
          </a:stretch>
        </p:blipFill>
        <p:spPr>
          <a:xfrm>
            <a:off x="5543182" y="1271753"/>
            <a:ext cx="6468417" cy="4797968"/>
          </a:xfrm>
          <a:prstGeom prst="rect">
            <a:avLst/>
          </a:prstGeom>
        </p:spPr>
      </p:pic>
      <p:sp>
        <p:nvSpPr>
          <p:cNvPr id="11" name="Fußzeilenplatzhalter 7"/>
          <p:cNvSpPr>
            <a:spLocks noGrp="1"/>
          </p:cNvSpPr>
          <p:nvPr>
            <p:ph type="ftr" sz="quarter" idx="11"/>
          </p:nvPr>
        </p:nvSpPr>
        <p:spPr/>
        <p:txBody>
          <a:bodyPr/>
          <a:lstStyle/>
          <a:p>
            <a:r>
              <a:rPr lang="de-DE"/>
              <a:t>© 2024 Verbraucherzentrale Bundesverband e.V.</a:t>
            </a:r>
            <a:endParaRPr lang="de-DE" dirty="0"/>
          </a:p>
        </p:txBody>
      </p:sp>
      <p:sp>
        <p:nvSpPr>
          <p:cNvPr id="2" name="Datumsplatzhalter 1"/>
          <p:cNvSpPr>
            <a:spLocks noGrp="1"/>
          </p:cNvSpPr>
          <p:nvPr>
            <p:ph type="dt" sz="half" idx="10"/>
          </p:nvPr>
        </p:nvSpPr>
        <p:spPr/>
        <p:txBody>
          <a:bodyPr/>
          <a:lstStyle/>
          <a:p>
            <a:r>
              <a:rPr lang="de-DE"/>
              <a:t>Stand: Februar 2025</a:t>
            </a:r>
            <a:endParaRPr lang="de-DE" dirty="0"/>
          </a:p>
        </p:txBody>
      </p:sp>
    </p:spTree>
    <p:extLst>
      <p:ext uri="{BB962C8B-B14F-4D97-AF65-F5344CB8AC3E}">
        <p14:creationId xmlns:p14="http://schemas.microsoft.com/office/powerpoint/2010/main" val="4050627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Der Dreh von Video und Legefilm</a:t>
            </a:r>
          </a:p>
        </p:txBody>
      </p:sp>
      <p:sp>
        <p:nvSpPr>
          <p:cNvPr id="10" name="Inhaltsplatzhalter 4"/>
          <p:cNvSpPr>
            <a:spLocks noGrp="1"/>
          </p:cNvSpPr>
          <p:nvPr>
            <p:ph idx="1"/>
          </p:nvPr>
        </p:nvSpPr>
        <p:spPr>
          <a:xfrm>
            <a:off x="528001" y="1243966"/>
            <a:ext cx="5132569" cy="2754600"/>
          </a:xfrm>
        </p:spPr>
        <p:txBody>
          <a:bodyPr/>
          <a:lstStyle/>
          <a:p>
            <a:pPr marL="107950" lvl="4" indent="0">
              <a:buClr>
                <a:schemeClr val="accent5"/>
              </a:buClr>
              <a:buSzPct val="80000"/>
              <a:buNone/>
            </a:pPr>
            <a:r>
              <a:rPr lang="de-DE" sz="2000" b="1" cap="all" dirty="0">
                <a:solidFill>
                  <a:schemeClr val="bg2"/>
                </a:solidFill>
              </a:rPr>
              <a:t>Prüft eure Ausrüstung</a:t>
            </a:r>
          </a:p>
          <a:p>
            <a:pPr marL="216000" lvl="4" indent="216000">
              <a:lnSpc>
                <a:spcPct val="150000"/>
              </a:lnSpc>
              <a:buBlip>
                <a:blip r:embed="rId3"/>
              </a:buBlip>
              <a:defRPr/>
            </a:pPr>
            <a:r>
              <a:rPr lang="de-DE" sz="2000" dirty="0">
                <a:ea typeface="Calibri" panose="020F0502020204030204" pitchFamily="34" charset="0"/>
              </a:rPr>
              <a:t> Aufnahmegerät mit genügend </a:t>
            </a:r>
            <a:r>
              <a:rPr lang="de-DE" sz="2000" b="1" dirty="0">
                <a:solidFill>
                  <a:schemeClr val="bg2"/>
                </a:solidFill>
                <a:ea typeface="Calibri" panose="020F0502020204030204" pitchFamily="34" charset="0"/>
              </a:rPr>
              <a:t>Speicher</a:t>
            </a:r>
            <a:r>
              <a:rPr lang="de-DE" sz="2000" dirty="0">
                <a:ea typeface="Calibri" panose="020F0502020204030204" pitchFamily="34" charset="0"/>
              </a:rPr>
              <a:t> wählen und auf vollen Akku achten</a:t>
            </a:r>
          </a:p>
          <a:p>
            <a:pPr marL="216000" lvl="4" indent="216000">
              <a:lnSpc>
                <a:spcPct val="150000"/>
              </a:lnSpc>
              <a:buBlip>
                <a:blip r:embed="rId3"/>
              </a:buBlip>
              <a:defRPr/>
            </a:pPr>
            <a:r>
              <a:rPr lang="de-DE" sz="2000" dirty="0">
                <a:ea typeface="Calibri" panose="020F0502020204030204" pitchFamily="34" charset="0"/>
              </a:rPr>
              <a:t> Stativ, helfende Person, Selfie-Stick wählen</a:t>
            </a:r>
            <a:endParaRPr lang="de-DE" sz="2000" b="1" dirty="0">
              <a:solidFill>
                <a:srgbClr val="DB007A"/>
              </a:solidFill>
            </a:endParaRPr>
          </a:p>
          <a:p>
            <a:pPr marL="107950" lvl="4" indent="0">
              <a:buClr>
                <a:schemeClr val="accent5"/>
              </a:buClr>
              <a:buSzPct val="80000"/>
              <a:buNone/>
            </a:pPr>
            <a:endParaRPr lang="de-DE" sz="2000" b="1" dirty="0">
              <a:solidFill>
                <a:srgbClr val="DB007A"/>
              </a:solidFill>
            </a:endParaRPr>
          </a:p>
        </p:txBody>
      </p:sp>
      <p:sp>
        <p:nvSpPr>
          <p:cNvPr id="12" name="Inhaltsplatzhalter 4"/>
          <p:cNvSpPr txBox="1">
            <a:spLocks/>
          </p:cNvSpPr>
          <p:nvPr/>
        </p:nvSpPr>
        <p:spPr>
          <a:xfrm>
            <a:off x="528001" y="3998566"/>
            <a:ext cx="3902486" cy="2508379"/>
          </a:xfrm>
          <a:prstGeom prst="rect">
            <a:avLst/>
          </a:prstGeom>
        </p:spPr>
        <p:txBody>
          <a:bodyPr vert="horz" wrap="square" lIns="0" tIns="0" rIns="0" bIns="0" rtlCol="0">
            <a:spAutoFit/>
          </a:bodyPr>
          <a:lstStyle>
            <a:lvl1pPr marL="0" indent="0" algn="l" defTabSz="914400" rtl="0" eaLnBrk="1" latinLnBrk="0" hangingPunct="1">
              <a:lnSpc>
                <a:spcPct val="110000"/>
              </a:lnSpc>
              <a:spcBef>
                <a:spcPts val="0"/>
              </a:spcBef>
              <a:spcAft>
                <a:spcPts val="600"/>
              </a:spcAft>
              <a:buFontTx/>
              <a:buNone/>
              <a:defRPr lang="de-DE" sz="1800" b="0" kern="1200" cap="none" baseline="0">
                <a:solidFill>
                  <a:schemeClr val="tx1"/>
                </a:solidFill>
                <a:latin typeface="Arial" panose="020B0604020202020204" pitchFamily="34" charset="0"/>
                <a:ea typeface="MS PGothic" pitchFamily="34" charset="-128"/>
                <a:cs typeface="Arial" panose="020B0604020202020204" pitchFamily="34" charset="0"/>
              </a:defRPr>
            </a:lvl1pPr>
            <a:lvl2pPr marL="285750" indent="-285750" algn="l" defTabSz="914400" rtl="0" eaLnBrk="1" latinLnBrk="0" hangingPunct="1">
              <a:lnSpc>
                <a:spcPct val="110000"/>
              </a:lnSpc>
              <a:spcBef>
                <a:spcPts val="0"/>
              </a:spcBef>
              <a:spcAft>
                <a:spcPts val="600"/>
              </a:spcAft>
              <a:buClr>
                <a:schemeClr val="bg2"/>
              </a:buClr>
              <a:buFontTx/>
              <a:buBlip>
                <a:blip r:embed="rId4">
                  <a:extLst>
                    <a:ext uri="{96DAC541-7B7A-43D3-8B79-37D633B846F1}">
                      <asvg:svgBlip xmlns:asvg="http://schemas.microsoft.com/office/drawing/2016/SVG/main" r:embed="rId5"/>
                    </a:ext>
                  </a:extLst>
                </a:blip>
              </a:buBlip>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2pPr>
            <a:lvl3pPr marL="625475" indent="-250825" algn="l" defTabSz="914400" rtl="0" eaLnBrk="1" latinLnBrk="0" hangingPunct="1">
              <a:lnSpc>
                <a:spcPct val="110000"/>
              </a:lnSpc>
              <a:spcBef>
                <a:spcPts val="0"/>
              </a:spcBef>
              <a:spcAft>
                <a:spcPts val="600"/>
              </a:spcAft>
              <a:buFont typeface="Arial" panose="020B0604020202020204" pitchFamily="34" charset="0"/>
              <a:buChar char="•"/>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3pPr>
            <a:lvl4pPr marL="898525" indent="-250825" algn="l" defTabSz="914400" rtl="0" eaLnBrk="1" latinLnBrk="0" hangingPunct="1">
              <a:lnSpc>
                <a:spcPct val="110000"/>
              </a:lnSpc>
              <a:spcBef>
                <a:spcPts val="0"/>
              </a:spcBef>
              <a:spcAft>
                <a:spcPts val="600"/>
              </a:spcAft>
              <a:buFont typeface="Arial" panose="020B0604020202020204" pitchFamily="34" charset="0"/>
              <a:buChar char="•"/>
              <a:defRPr lang="de-DE" sz="1800" kern="1200">
                <a:solidFill>
                  <a:schemeClr val="tx1"/>
                </a:solidFill>
                <a:latin typeface="Arial" panose="020B0604020202020204" pitchFamily="34" charset="0"/>
                <a:ea typeface="MS PGothic" pitchFamily="34" charset="-128"/>
                <a:cs typeface="Arial" panose="020B0604020202020204" pitchFamily="34" charset="0"/>
              </a:defRPr>
            </a:lvl4pPr>
            <a:lvl5pPr marL="1162050" indent="-273050" algn="l" defTabSz="914400" rtl="0" eaLnBrk="1" latinLnBrk="0" hangingPunct="1">
              <a:lnSpc>
                <a:spcPct val="110000"/>
              </a:lnSpc>
              <a:spcBef>
                <a:spcPts val="0"/>
              </a:spcBef>
              <a:spcAft>
                <a:spcPts val="600"/>
              </a:spcAft>
              <a:buFont typeface="Arial" panose="020B0604020202020204" pitchFamily="34" charset="0"/>
              <a:buChar char="•"/>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5pPr>
            <a:lvl6pPr marL="0" indent="0" algn="l" defTabSz="914400" rtl="0" eaLnBrk="1" latinLnBrk="0" hangingPunct="1">
              <a:lnSpc>
                <a:spcPct val="110000"/>
              </a:lnSpc>
              <a:spcBef>
                <a:spcPts val="0"/>
              </a:spcBef>
              <a:spcAft>
                <a:spcPts val="600"/>
              </a:spcAft>
              <a:buFontTx/>
              <a:buNone/>
              <a:defRPr lang="de-DE" sz="1800" b="1" kern="1200" cap="all" baseline="0" dirty="0">
                <a:solidFill>
                  <a:schemeClr val="tx1"/>
                </a:solidFill>
                <a:latin typeface="Arial" panose="020B0604020202020204" pitchFamily="34" charset="0"/>
                <a:ea typeface="MS PGothic" pitchFamily="34" charset="-128"/>
                <a:cs typeface="Arial" panose="020B0604020202020204" pitchFamily="34" charset="0"/>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07950" lvl="4" indent="0">
              <a:buClr>
                <a:schemeClr val="accent5"/>
              </a:buClr>
              <a:buSzPct val="80000"/>
              <a:buFont typeface="Arial" panose="020B0604020202020204" pitchFamily="34" charset="0"/>
              <a:buNone/>
            </a:pPr>
            <a:r>
              <a:rPr lang="de-DE" sz="2000" b="1" cap="all" dirty="0">
                <a:solidFill>
                  <a:schemeClr val="bg2"/>
                </a:solidFill>
              </a:rPr>
              <a:t>Sucht einen passenden Drehort</a:t>
            </a:r>
          </a:p>
          <a:p>
            <a:pPr marL="216000" lvl="4" indent="216000">
              <a:lnSpc>
                <a:spcPct val="150000"/>
              </a:lnSpc>
              <a:buClr>
                <a:schemeClr val="accent5"/>
              </a:buClr>
              <a:buSzPct val="80000"/>
              <a:buFont typeface="Arial" panose="020B0604020202020204" pitchFamily="34" charset="0"/>
              <a:buBlip>
                <a:blip r:embed="rId3"/>
              </a:buBlip>
              <a:defRPr/>
            </a:pPr>
            <a:r>
              <a:rPr lang="de-DE" sz="2000" dirty="0">
                <a:ea typeface="Calibri" panose="020F0502020204030204" pitchFamily="34" charset="0"/>
              </a:rPr>
              <a:t> ideal: ein </a:t>
            </a:r>
            <a:r>
              <a:rPr lang="de-DE" sz="2000" b="1" dirty="0">
                <a:solidFill>
                  <a:schemeClr val="bg2"/>
                </a:solidFill>
                <a:ea typeface="Calibri" panose="020F0502020204030204" pitchFamily="34" charset="0"/>
              </a:rPr>
              <a:t>ruhiger Ort </a:t>
            </a:r>
            <a:r>
              <a:rPr lang="de-DE" sz="2000" dirty="0">
                <a:ea typeface="Calibri" panose="020F0502020204030204" pitchFamily="34" charset="0"/>
              </a:rPr>
              <a:t>mit ausreichend Licht</a:t>
            </a:r>
          </a:p>
          <a:p>
            <a:pPr marL="107950" lvl="4" indent="0">
              <a:buClr>
                <a:schemeClr val="accent5"/>
              </a:buClr>
              <a:buSzPct val="80000"/>
              <a:buFont typeface="Arial" panose="020B0604020202020204" pitchFamily="34" charset="0"/>
              <a:buNone/>
            </a:pPr>
            <a:endParaRPr lang="de-DE" sz="2000" b="1" dirty="0">
              <a:solidFill>
                <a:srgbClr val="DB007A"/>
              </a:solidFill>
            </a:endParaRPr>
          </a:p>
          <a:p>
            <a:pPr marL="107950" lvl="4" indent="0">
              <a:buClr>
                <a:schemeClr val="accent5"/>
              </a:buClr>
              <a:buSzPct val="80000"/>
              <a:buFont typeface="Arial" panose="020B0604020202020204" pitchFamily="34" charset="0"/>
              <a:buNone/>
            </a:pPr>
            <a:endParaRPr lang="de-DE" sz="2000" b="1" dirty="0">
              <a:solidFill>
                <a:srgbClr val="DB007A"/>
              </a:solidFill>
            </a:endParaRPr>
          </a:p>
        </p:txBody>
      </p:sp>
      <p:sp>
        <p:nvSpPr>
          <p:cNvPr id="2" name="Inhaltsplatzhalter 1"/>
          <p:cNvSpPr>
            <a:spLocks noGrp="1"/>
          </p:cNvSpPr>
          <p:nvPr>
            <p:ph sz="quarter" idx="19"/>
          </p:nvPr>
        </p:nvSpPr>
        <p:spPr>
          <a:xfrm>
            <a:off x="6242051" y="1243966"/>
            <a:ext cx="5688662" cy="5090624"/>
          </a:xfrm>
        </p:spPr>
        <p:txBody>
          <a:bodyPr/>
          <a:lstStyle/>
          <a:p>
            <a:pPr marL="107950" lvl="4" indent="0">
              <a:buClr>
                <a:schemeClr val="accent5"/>
              </a:buClr>
              <a:buSzPct val="80000"/>
              <a:buNone/>
            </a:pPr>
            <a:r>
              <a:rPr lang="de-DE" sz="2000" b="1" cap="all" dirty="0">
                <a:solidFill>
                  <a:schemeClr val="bg2"/>
                </a:solidFill>
              </a:rPr>
              <a:t>Dreht den Clip</a:t>
            </a:r>
          </a:p>
          <a:p>
            <a:pPr marL="216000" lvl="4" indent="216000">
              <a:lnSpc>
                <a:spcPct val="150000"/>
              </a:lnSpc>
              <a:buBlip>
                <a:blip r:embed="rId3"/>
              </a:buBlip>
              <a:defRPr/>
            </a:pPr>
            <a:r>
              <a:rPr lang="de-DE" sz="2000" dirty="0">
                <a:ea typeface="Calibri" panose="020F0502020204030204" pitchFamily="34" charset="0"/>
              </a:rPr>
              <a:t> auf das Format achten: </a:t>
            </a:r>
            <a:r>
              <a:rPr lang="de-DE" sz="2000" b="1" dirty="0">
                <a:solidFill>
                  <a:schemeClr val="bg2"/>
                </a:solidFill>
                <a:ea typeface="Calibri" panose="020F0502020204030204" pitchFamily="34" charset="0"/>
              </a:rPr>
              <a:t>Hoch- oder Querformat</a:t>
            </a:r>
            <a:r>
              <a:rPr lang="de-DE" sz="2000" dirty="0">
                <a:ea typeface="Calibri" panose="020F0502020204030204" pitchFamily="34" charset="0"/>
              </a:rPr>
              <a:t> – je nachdem, wo der Clip veröffentlicht wird</a:t>
            </a:r>
          </a:p>
          <a:p>
            <a:pPr marL="216000" lvl="4" indent="216000">
              <a:lnSpc>
                <a:spcPct val="150000"/>
              </a:lnSpc>
              <a:buBlip>
                <a:blip r:embed="rId3"/>
              </a:buBlip>
              <a:defRPr/>
            </a:pPr>
            <a:r>
              <a:rPr lang="de-DE" sz="2000" dirty="0">
                <a:ea typeface="Calibri" panose="020F0502020204030204" pitchFamily="34" charset="0"/>
              </a:rPr>
              <a:t> immer </a:t>
            </a:r>
            <a:r>
              <a:rPr lang="de-DE" sz="2000" b="1" dirty="0">
                <a:solidFill>
                  <a:schemeClr val="bg2"/>
                </a:solidFill>
                <a:ea typeface="Calibri" panose="020F0502020204030204" pitchFamily="34" charset="0"/>
              </a:rPr>
              <a:t>mit dem Licht</a:t>
            </a:r>
            <a:r>
              <a:rPr lang="de-DE" sz="2000" dirty="0">
                <a:ea typeface="Calibri" panose="020F0502020204030204" pitchFamily="34" charset="0"/>
              </a:rPr>
              <a:t>, nicht dagegen filmen</a:t>
            </a:r>
          </a:p>
          <a:p>
            <a:pPr marL="216000" lvl="4" indent="216000">
              <a:lnSpc>
                <a:spcPct val="150000"/>
              </a:lnSpc>
              <a:buBlip>
                <a:blip r:embed="rId3"/>
              </a:buBlip>
              <a:defRPr/>
            </a:pPr>
            <a:r>
              <a:rPr lang="de-DE" sz="2000" b="1" dirty="0">
                <a:solidFill>
                  <a:schemeClr val="bg2"/>
                </a:solidFill>
                <a:ea typeface="Calibri" panose="020F0502020204030204" pitchFamily="34" charset="0"/>
              </a:rPr>
              <a:t> laut und deutlich </a:t>
            </a:r>
            <a:r>
              <a:rPr lang="de-DE" sz="2000" dirty="0">
                <a:ea typeface="Calibri" panose="020F0502020204030204" pitchFamily="34" charset="0"/>
              </a:rPr>
              <a:t>sprechen (zu schnell oder leise wird oft nicht gut gehört)</a:t>
            </a:r>
          </a:p>
          <a:p>
            <a:pPr marL="216000" lvl="4" indent="0">
              <a:buNone/>
              <a:defRPr/>
            </a:pPr>
            <a:endParaRPr lang="de-DE" sz="2000" b="1" dirty="0">
              <a:solidFill>
                <a:srgbClr val="DB007A"/>
              </a:solidFill>
            </a:endParaRPr>
          </a:p>
          <a:p>
            <a:pPr marL="107950" lvl="4" indent="0">
              <a:buClr>
                <a:schemeClr val="accent5"/>
              </a:buClr>
              <a:buSzPct val="80000"/>
              <a:buNone/>
            </a:pPr>
            <a:r>
              <a:rPr lang="de-DE" sz="2000" b="1" cap="all" dirty="0">
                <a:solidFill>
                  <a:schemeClr val="bg2"/>
                </a:solidFill>
              </a:rPr>
              <a:t>Bearbeitet das Video</a:t>
            </a:r>
          </a:p>
          <a:p>
            <a:pPr marL="216000" lvl="4" indent="216000">
              <a:lnSpc>
                <a:spcPct val="150000"/>
              </a:lnSpc>
              <a:buClr>
                <a:schemeClr val="accent5"/>
              </a:buClr>
              <a:buSzPct val="80000"/>
              <a:buBlip>
                <a:blip r:embed="rId3"/>
              </a:buBlip>
              <a:defRPr/>
            </a:pPr>
            <a:r>
              <a:rPr lang="de-DE" sz="2000" dirty="0">
                <a:ea typeface="Calibri" panose="020F0502020204030204" pitchFamily="34" charset="0"/>
              </a:rPr>
              <a:t> mit einer App oder einem Schnittprogramm</a:t>
            </a:r>
          </a:p>
          <a:p>
            <a:endParaRPr lang="de-DE" dirty="0"/>
          </a:p>
        </p:txBody>
      </p:sp>
      <p:pic>
        <p:nvPicPr>
          <p:cNvPr id="9" name="Grafik 8" descr="Abbildung der jungen Frau am Schreibtisch mit Blick zur Kamera als Dekoration.">
            <a:extLst>
              <a:ext uri="{C183D7F6-B498-43B3-948B-1728B52AA6E4}">
                <adec:decorative xmlns:adec="http://schemas.microsoft.com/office/drawing/2017/decorative" val="0"/>
              </a:ext>
            </a:extLst>
          </p:cNvPr>
          <p:cNvPicPr>
            <a:picLocks noChangeAspect="1"/>
          </p:cNvPicPr>
          <p:nvPr/>
        </p:nvPicPr>
        <p:blipFill rotWithShape="1">
          <a:blip r:embed="rId6">
            <a:duotone>
              <a:schemeClr val="accent3">
                <a:shade val="45000"/>
                <a:satMod val="135000"/>
              </a:schemeClr>
              <a:prstClr val="white"/>
            </a:duotone>
            <a:extLst>
              <a:ext uri="{BEBA8EAE-BF5A-486C-A8C5-ECC9F3942E4B}">
                <a14:imgProps xmlns:a14="http://schemas.microsoft.com/office/drawing/2010/main">
                  <a14:imgLayer r:embed="rId7">
                    <a14:imgEffect>
                      <a14:brightnessContrast contrast="20000"/>
                    </a14:imgEffect>
                  </a14:imgLayer>
                </a14:imgProps>
              </a:ext>
            </a:extLst>
          </a:blip>
          <a:srcRect l="15387" t="28255" r="73707" b="27429"/>
          <a:stretch/>
        </p:blipFill>
        <p:spPr>
          <a:xfrm rot="21169640">
            <a:off x="4315957" y="4259965"/>
            <a:ext cx="1392022" cy="1767688"/>
          </a:xfrm>
          <a:prstGeom prst="rect">
            <a:avLst/>
          </a:prstGeom>
          <a:ln>
            <a:noFill/>
          </a:ln>
          <a:effectLst>
            <a:softEdge rad="112500"/>
          </a:effectLst>
        </p:spPr>
      </p:pic>
      <p:pic>
        <p:nvPicPr>
          <p:cNvPr id="11" name="Grafik 10" descr="Verblasste Abbildung eines Smartphones mit verschiedenen Werbeanzeigen als Dekoration.">
            <a:extLst>
              <a:ext uri="{C183D7F6-B498-43B3-948B-1728B52AA6E4}">
                <adec:decorative xmlns:adec="http://schemas.microsoft.com/office/drawing/2017/decorative" val="0"/>
              </a:ext>
            </a:extLst>
          </p:cNvPr>
          <p:cNvPicPr>
            <a:picLocks noChangeAspect="1"/>
          </p:cNvPicPr>
          <p:nvPr/>
        </p:nvPicPr>
        <p:blipFill rotWithShape="1">
          <a:blip r:embed="rId8">
            <a:duotone>
              <a:schemeClr val="accent2">
                <a:shade val="45000"/>
                <a:satMod val="135000"/>
              </a:schemeClr>
              <a:prstClr val="white"/>
            </a:duotone>
            <a:extLst>
              <a:ext uri="{BEBA8EAE-BF5A-486C-A8C5-ECC9F3942E4B}">
                <a14:imgProps xmlns:a14="http://schemas.microsoft.com/office/drawing/2010/main">
                  <a14:imgLayer r:embed="rId9">
                    <a14:imgEffect>
                      <a14:brightnessContrast bright="-20000" contrast="40000"/>
                    </a14:imgEffect>
                  </a14:imgLayer>
                </a14:imgProps>
              </a:ext>
            </a:extLst>
          </a:blip>
          <a:srcRect l="13448" t="18669" r="31901"/>
          <a:stretch/>
        </p:blipFill>
        <p:spPr>
          <a:xfrm rot="1914785">
            <a:off x="5085858" y="2309421"/>
            <a:ext cx="979906" cy="1358978"/>
          </a:xfrm>
          <a:prstGeom prst="rect">
            <a:avLst/>
          </a:prstGeom>
          <a:ln>
            <a:noFill/>
          </a:ln>
          <a:effectLst>
            <a:softEdge rad="112500"/>
          </a:effectLst>
        </p:spPr>
      </p:pic>
      <p:sp>
        <p:nvSpPr>
          <p:cNvPr id="8" name="Fußzeilenplatzhalter 7"/>
          <p:cNvSpPr>
            <a:spLocks noGrp="1"/>
          </p:cNvSpPr>
          <p:nvPr>
            <p:ph type="ftr" sz="quarter" idx="11"/>
          </p:nvPr>
        </p:nvSpPr>
        <p:spPr/>
        <p:txBody>
          <a:bodyPr/>
          <a:lstStyle/>
          <a:p>
            <a:r>
              <a:rPr lang="de-DE"/>
              <a:t>© 2024 Verbraucherzentrale Bundesverband e.V.</a:t>
            </a:r>
            <a:endParaRPr lang="de-DE" dirty="0"/>
          </a:p>
        </p:txBody>
      </p:sp>
      <p:sp>
        <p:nvSpPr>
          <p:cNvPr id="4" name="Datumsplatzhalter 3"/>
          <p:cNvSpPr>
            <a:spLocks noGrp="1"/>
          </p:cNvSpPr>
          <p:nvPr>
            <p:ph type="dt" sz="half" idx="10"/>
          </p:nvPr>
        </p:nvSpPr>
        <p:spPr/>
        <p:txBody>
          <a:bodyPr/>
          <a:lstStyle/>
          <a:p>
            <a:r>
              <a:rPr lang="de-DE"/>
              <a:t>Stand: Februar 2025</a:t>
            </a:r>
            <a:endParaRPr lang="de-DE" dirty="0"/>
          </a:p>
        </p:txBody>
      </p:sp>
    </p:spTree>
    <p:extLst>
      <p:ext uri="{BB962C8B-B14F-4D97-AF65-F5344CB8AC3E}">
        <p14:creationId xmlns:p14="http://schemas.microsoft.com/office/powerpoint/2010/main" val="3269791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a:spLocks noGrp="1"/>
          </p:cNvSpPr>
          <p:nvPr>
            <p:ph type="title"/>
          </p:nvPr>
        </p:nvSpPr>
        <p:spPr/>
        <p:txBody>
          <a:bodyPr/>
          <a:lstStyle/>
          <a:p>
            <a:r>
              <a:rPr lang="de-DE" dirty="0"/>
              <a:t>Wenn es ein Legefilm werden soll</a:t>
            </a:r>
          </a:p>
        </p:txBody>
      </p:sp>
      <p:sp>
        <p:nvSpPr>
          <p:cNvPr id="24" name="Inhaltsplatzhalter 4"/>
          <p:cNvSpPr txBox="1">
            <a:spLocks/>
          </p:cNvSpPr>
          <p:nvPr/>
        </p:nvSpPr>
        <p:spPr>
          <a:xfrm>
            <a:off x="527999" y="1238479"/>
            <a:ext cx="5828810" cy="4931122"/>
          </a:xfrm>
          <a:custGeom>
            <a:avLst/>
            <a:gdLst>
              <a:gd name="connsiteX0" fmla="*/ 0 w 11132717"/>
              <a:gd name="connsiteY0" fmla="*/ 0 h 4726534"/>
              <a:gd name="connsiteX1" fmla="*/ 11132717 w 11132717"/>
              <a:gd name="connsiteY1" fmla="*/ 0 h 4726534"/>
              <a:gd name="connsiteX2" fmla="*/ 11132717 w 11132717"/>
              <a:gd name="connsiteY2" fmla="*/ 4726534 h 4726534"/>
              <a:gd name="connsiteX3" fmla="*/ 0 w 11132717"/>
              <a:gd name="connsiteY3" fmla="*/ 4726534 h 4726534"/>
            </a:gdLst>
            <a:ahLst/>
            <a:cxnLst>
              <a:cxn ang="0">
                <a:pos x="connsiteX0" y="connsiteY0"/>
              </a:cxn>
              <a:cxn ang="0">
                <a:pos x="connsiteX1" y="connsiteY1"/>
              </a:cxn>
              <a:cxn ang="0">
                <a:pos x="connsiteX2" y="connsiteY2"/>
              </a:cxn>
              <a:cxn ang="0">
                <a:pos x="connsiteX3" y="connsiteY3"/>
              </a:cxn>
            </a:cxnLst>
            <a:rect l="l" t="t" r="r" b="b"/>
            <a:pathLst>
              <a:path w="11132717" h="4726534">
                <a:moveTo>
                  <a:pt x="0" y="0"/>
                </a:moveTo>
                <a:lnTo>
                  <a:pt x="11132717" y="0"/>
                </a:lnTo>
                <a:lnTo>
                  <a:pt x="11132717" y="4726534"/>
                </a:lnTo>
                <a:lnTo>
                  <a:pt x="0" y="4726534"/>
                </a:lnTo>
                <a:close/>
              </a:path>
            </a:pathLst>
          </a:custGeom>
        </p:spPr>
        <p:txBody>
          <a:bodyPr vert="horz" wrap="square" lIns="0" tIns="0" rIns="0" bIns="0" rtlCol="0">
            <a:noAutofit/>
          </a:bodyPr>
          <a:lstStyle>
            <a:lvl1pPr marL="0" indent="0" algn="l" defTabSz="914400" rtl="0" eaLnBrk="1" latinLnBrk="0" hangingPunct="1">
              <a:lnSpc>
                <a:spcPct val="110000"/>
              </a:lnSpc>
              <a:spcBef>
                <a:spcPts val="0"/>
              </a:spcBef>
              <a:spcAft>
                <a:spcPts val="600"/>
              </a:spcAft>
              <a:buFontTx/>
              <a:buNone/>
              <a:defRPr lang="de-DE" sz="1800" b="0" kern="1200" cap="none" baseline="0">
                <a:solidFill>
                  <a:schemeClr val="tx1"/>
                </a:solidFill>
                <a:latin typeface="Arial" panose="020B0604020202020204" pitchFamily="34" charset="0"/>
                <a:ea typeface="MS PGothic" pitchFamily="34" charset="-128"/>
                <a:cs typeface="Arial" panose="020B0604020202020204" pitchFamily="34" charset="0"/>
              </a:defRPr>
            </a:lvl1pPr>
            <a:lvl2pPr marL="285750" indent="-285750" algn="l" defTabSz="914400" rtl="0" eaLnBrk="1" latinLnBrk="0" hangingPunct="1">
              <a:lnSpc>
                <a:spcPct val="110000"/>
              </a:lnSpc>
              <a:spcBef>
                <a:spcPts val="0"/>
              </a:spcBef>
              <a:spcAft>
                <a:spcPts val="600"/>
              </a:spcAft>
              <a:buClr>
                <a:schemeClr val="bg2"/>
              </a:buClr>
              <a:buFontTx/>
              <a:buBlip>
                <a:blip r:embed="rId3">
                  <a:extLst>
                    <a:ext uri="{96DAC541-7B7A-43D3-8B79-37D633B846F1}">
                      <asvg:svgBlip xmlns:asvg="http://schemas.microsoft.com/office/drawing/2016/SVG/main" r:embed="rId4"/>
                    </a:ext>
                  </a:extLst>
                </a:blip>
              </a:buBlip>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2pPr>
            <a:lvl3pPr marL="625475" indent="-250825" algn="l" defTabSz="914400" rtl="0" eaLnBrk="1" latinLnBrk="0" hangingPunct="1">
              <a:lnSpc>
                <a:spcPct val="110000"/>
              </a:lnSpc>
              <a:spcBef>
                <a:spcPts val="0"/>
              </a:spcBef>
              <a:spcAft>
                <a:spcPts val="600"/>
              </a:spcAft>
              <a:buFont typeface="Arial" panose="020B0604020202020204" pitchFamily="34" charset="0"/>
              <a:buChar char="•"/>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3pPr>
            <a:lvl4pPr marL="898525" indent="-250825" algn="l" defTabSz="914400" rtl="0" eaLnBrk="1" latinLnBrk="0" hangingPunct="1">
              <a:lnSpc>
                <a:spcPct val="110000"/>
              </a:lnSpc>
              <a:spcBef>
                <a:spcPts val="0"/>
              </a:spcBef>
              <a:spcAft>
                <a:spcPts val="600"/>
              </a:spcAft>
              <a:buFont typeface="Arial" panose="020B0604020202020204" pitchFamily="34" charset="0"/>
              <a:buChar char="•"/>
              <a:defRPr lang="de-DE" sz="1800" kern="1200">
                <a:solidFill>
                  <a:schemeClr val="tx1"/>
                </a:solidFill>
                <a:latin typeface="Arial" panose="020B0604020202020204" pitchFamily="34" charset="0"/>
                <a:ea typeface="MS PGothic" pitchFamily="34" charset="-128"/>
                <a:cs typeface="Arial" panose="020B0604020202020204" pitchFamily="34" charset="0"/>
              </a:defRPr>
            </a:lvl4pPr>
            <a:lvl5pPr marL="1162050" indent="-273050" algn="l" defTabSz="914400" rtl="0" eaLnBrk="1" latinLnBrk="0" hangingPunct="1">
              <a:lnSpc>
                <a:spcPct val="110000"/>
              </a:lnSpc>
              <a:spcBef>
                <a:spcPts val="0"/>
              </a:spcBef>
              <a:spcAft>
                <a:spcPts val="600"/>
              </a:spcAft>
              <a:buFont typeface="Arial" panose="020B0604020202020204" pitchFamily="34" charset="0"/>
              <a:buChar char="•"/>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5pPr>
            <a:lvl6pPr marL="0" indent="0" algn="l" defTabSz="914400" rtl="0" eaLnBrk="1" latinLnBrk="0" hangingPunct="1">
              <a:lnSpc>
                <a:spcPct val="110000"/>
              </a:lnSpc>
              <a:spcBef>
                <a:spcPts val="0"/>
              </a:spcBef>
              <a:spcAft>
                <a:spcPts val="600"/>
              </a:spcAft>
              <a:buFontTx/>
              <a:buNone/>
              <a:defRPr lang="de-DE" sz="1800" b="1" kern="1200" cap="all" baseline="0" dirty="0">
                <a:solidFill>
                  <a:schemeClr val="tx1"/>
                </a:solidFill>
                <a:latin typeface="Arial" panose="020B0604020202020204" pitchFamily="34" charset="0"/>
                <a:ea typeface="MS PGothic" pitchFamily="34" charset="-128"/>
                <a:cs typeface="Arial" panose="020B0604020202020204" pitchFamily="34" charset="0"/>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07950" lvl="4" indent="0">
              <a:buClr>
                <a:schemeClr val="accent5"/>
              </a:buClr>
              <a:buSzPct val="80000"/>
              <a:buFont typeface="Arial" panose="020B0604020202020204" pitchFamily="34" charset="0"/>
              <a:buNone/>
            </a:pPr>
            <a:r>
              <a:rPr lang="de-DE" sz="2000" b="1" cap="all" dirty="0">
                <a:solidFill>
                  <a:schemeClr val="bg2"/>
                </a:solidFill>
              </a:rPr>
              <a:t>Wählt Figuren und Gegenstände </a:t>
            </a:r>
          </a:p>
          <a:p>
            <a:pPr marL="216000" lvl="4" indent="216000">
              <a:lnSpc>
                <a:spcPct val="150000"/>
              </a:lnSpc>
              <a:buBlip>
                <a:blip r:embed="rId5"/>
              </a:buBlip>
              <a:defRPr/>
            </a:pPr>
            <a:r>
              <a:rPr lang="de-DE" sz="2000" dirty="0">
                <a:ea typeface="Calibri" panose="020F0502020204030204" pitchFamily="34" charset="0"/>
              </a:rPr>
              <a:t> </a:t>
            </a:r>
            <a:r>
              <a:rPr lang="de-DE" sz="2000" dirty="0"/>
              <a:t>Nutzt Vorlagen oder zeichnet eigene Figuren und Gegenstände.</a:t>
            </a:r>
          </a:p>
          <a:p>
            <a:pPr marL="107950" lvl="4" indent="0">
              <a:buClr>
                <a:schemeClr val="accent5"/>
              </a:buClr>
              <a:buSzPct val="80000"/>
              <a:buFont typeface="Arial" panose="020B0604020202020204" pitchFamily="34" charset="0"/>
              <a:buNone/>
            </a:pPr>
            <a:endParaRPr lang="de-DE" sz="2000" b="1" cap="all" dirty="0">
              <a:solidFill>
                <a:schemeClr val="bg2"/>
              </a:solidFill>
            </a:endParaRPr>
          </a:p>
          <a:p>
            <a:pPr marL="107950" lvl="4" indent="0">
              <a:buClr>
                <a:schemeClr val="accent5"/>
              </a:buClr>
              <a:buSzPct val="80000"/>
              <a:buNone/>
            </a:pPr>
            <a:r>
              <a:rPr lang="de-DE" sz="2000" b="1" cap="all" dirty="0">
                <a:solidFill>
                  <a:schemeClr val="bg2"/>
                </a:solidFill>
              </a:rPr>
              <a:t>Dreht den Clip</a:t>
            </a:r>
          </a:p>
          <a:p>
            <a:pPr marL="216000" lvl="4" indent="216000">
              <a:lnSpc>
                <a:spcPct val="150000"/>
              </a:lnSpc>
              <a:buBlip>
                <a:blip r:embed="rId5"/>
              </a:buBlip>
              <a:defRPr/>
            </a:pPr>
            <a:r>
              <a:rPr lang="de-DE" sz="2000" dirty="0">
                <a:ea typeface="Calibri" panose="020F0502020204030204" pitchFamily="34" charset="0"/>
              </a:rPr>
              <a:t> Nutzt oder baut euch ein Stativ.</a:t>
            </a:r>
          </a:p>
          <a:p>
            <a:pPr marL="216000" lvl="4" indent="216000">
              <a:lnSpc>
                <a:spcPct val="150000"/>
              </a:lnSpc>
              <a:buBlip>
                <a:blip r:embed="rId5"/>
              </a:buBlip>
              <a:defRPr/>
            </a:pPr>
            <a:r>
              <a:rPr lang="de-DE" sz="2000" dirty="0">
                <a:ea typeface="Calibri" panose="020F0502020204030204" pitchFamily="34" charset="0"/>
              </a:rPr>
              <a:t> Zeichnet im Quer- oder Hochformat auf.</a:t>
            </a:r>
          </a:p>
          <a:p>
            <a:pPr marL="216000" lvl="4" indent="216000">
              <a:lnSpc>
                <a:spcPct val="150000"/>
              </a:lnSpc>
              <a:buBlip>
                <a:blip r:embed="rId5"/>
              </a:buBlip>
              <a:defRPr/>
            </a:pPr>
            <a:r>
              <a:rPr lang="de-DE" sz="2000" dirty="0">
                <a:ea typeface="Calibri" panose="020F0502020204030204" pitchFamily="34" charset="0"/>
              </a:rPr>
              <a:t> Leuchtet den Untergrund gut aus.</a:t>
            </a:r>
          </a:p>
          <a:p>
            <a:pPr marL="216000" lvl="4" indent="216000">
              <a:lnSpc>
                <a:spcPct val="150000"/>
              </a:lnSpc>
              <a:buBlip>
                <a:blip r:embed="rId5"/>
              </a:buBlip>
              <a:defRPr/>
            </a:pPr>
            <a:r>
              <a:rPr lang="de-DE" sz="2000" dirty="0">
                <a:ea typeface="Calibri" panose="020F0502020204030204" pitchFamily="34" charset="0"/>
              </a:rPr>
              <a:t> Sprecht ab, wer welche Aufgabe hat: </a:t>
            </a:r>
            <a:br>
              <a:rPr lang="de-DE" sz="2000" dirty="0">
                <a:ea typeface="Calibri" panose="020F0502020204030204" pitchFamily="34" charset="0"/>
              </a:rPr>
            </a:br>
            <a:r>
              <a:rPr lang="de-DE" sz="2000" dirty="0">
                <a:ea typeface="Calibri" panose="020F0502020204030204" pitchFamily="34" charset="0"/>
              </a:rPr>
              <a:t>Wer legt die Figuren, wer filmt, wer spricht? </a:t>
            </a:r>
          </a:p>
        </p:txBody>
      </p:sp>
      <p:pic>
        <p:nvPicPr>
          <p:cNvPr id="3" name="Grafik 2" descr="Gezeichnetes Bild einer Internetseite mit Abbildung eines im Preis reduzierten Pullovers.">
            <a:extLst>
              <a:ext uri="{C183D7F6-B498-43B3-948B-1728B52AA6E4}">
                <adec:decorative xmlns:adec="http://schemas.microsoft.com/office/drawing/2017/decorative" val="0"/>
              </a:ext>
            </a:extLst>
          </p:cNvPr>
          <p:cNvPicPr>
            <a:picLocks noChangeAspect="1"/>
          </p:cNvPicPr>
          <p:nvPr/>
        </p:nvPicPr>
        <p:blipFill rotWithShape="1">
          <a:blip r:embed="rId6"/>
          <a:srcRect l="22084" t="26889" r="50833" b="38444"/>
          <a:stretch/>
        </p:blipFill>
        <p:spPr>
          <a:xfrm>
            <a:off x="6616795" y="1041549"/>
            <a:ext cx="4953000" cy="3566160"/>
          </a:xfrm>
          <a:prstGeom prst="rect">
            <a:avLst/>
          </a:prstGeom>
        </p:spPr>
      </p:pic>
      <p:pic>
        <p:nvPicPr>
          <p:cNvPr id="6" name="Grafik 5" descr="Gezeichnete Abbildung von Euro Geldscheinen und Münzen.">
            <a:extLst>
              <a:ext uri="{C183D7F6-B498-43B3-948B-1728B52AA6E4}">
                <adec:decorative xmlns:adec="http://schemas.microsoft.com/office/drawing/2017/decorative" val="0"/>
              </a:ext>
            </a:extLst>
          </p:cNvPr>
          <p:cNvPicPr>
            <a:picLocks noChangeAspect="1"/>
          </p:cNvPicPr>
          <p:nvPr/>
        </p:nvPicPr>
        <p:blipFill rotWithShape="1">
          <a:blip r:embed="rId7"/>
          <a:srcRect l="52000" t="19037" r="24750" b="44074"/>
          <a:stretch/>
        </p:blipFill>
        <p:spPr>
          <a:xfrm>
            <a:off x="6536207" y="4215474"/>
            <a:ext cx="2297102" cy="2050102"/>
          </a:xfrm>
          <a:prstGeom prst="rect">
            <a:avLst/>
          </a:prstGeom>
        </p:spPr>
      </p:pic>
      <p:pic>
        <p:nvPicPr>
          <p:cNvPr id="7" name="Grafik 6" descr="Gezeichnete weiblich gelesene Person.">
            <a:extLst>
              <a:ext uri="{C183D7F6-B498-43B3-948B-1728B52AA6E4}">
                <adec:decorative xmlns:adec="http://schemas.microsoft.com/office/drawing/2017/decorative" val="0"/>
              </a:ext>
            </a:extLst>
          </p:cNvPr>
          <p:cNvPicPr>
            <a:picLocks noChangeAspect="1"/>
          </p:cNvPicPr>
          <p:nvPr/>
        </p:nvPicPr>
        <p:blipFill rotWithShape="1">
          <a:blip r:embed="rId8"/>
          <a:srcRect l="33666" t="21407" r="49584" b="14148"/>
          <a:stretch/>
        </p:blipFill>
        <p:spPr>
          <a:xfrm>
            <a:off x="9353280" y="3728387"/>
            <a:ext cx="1026121" cy="2220709"/>
          </a:xfrm>
          <a:prstGeom prst="rect">
            <a:avLst/>
          </a:prstGeom>
        </p:spPr>
      </p:pic>
      <p:pic>
        <p:nvPicPr>
          <p:cNvPr id="11" name="Grafik 10" descr="Gezeichnete männlich gelesene Person.">
            <a:extLst>
              <a:ext uri="{C183D7F6-B498-43B3-948B-1728B52AA6E4}">
                <adec:decorative xmlns:adec="http://schemas.microsoft.com/office/drawing/2017/decorative" val="0"/>
              </a:ext>
            </a:extLst>
          </p:cNvPr>
          <p:cNvPicPr>
            <a:picLocks noChangeAspect="1"/>
          </p:cNvPicPr>
          <p:nvPr/>
        </p:nvPicPr>
        <p:blipFill rotWithShape="1">
          <a:blip r:embed="rId9"/>
          <a:srcRect l="54583" t="21259" r="32417" b="9704"/>
          <a:stretch/>
        </p:blipFill>
        <p:spPr>
          <a:xfrm>
            <a:off x="10546127" y="3523326"/>
            <a:ext cx="751997" cy="2246351"/>
          </a:xfrm>
          <a:prstGeom prst="rect">
            <a:avLst/>
          </a:prstGeom>
        </p:spPr>
      </p:pic>
      <p:sp>
        <p:nvSpPr>
          <p:cNvPr id="8" name="Fußzeilenplatzhalter 7"/>
          <p:cNvSpPr>
            <a:spLocks noGrp="1"/>
          </p:cNvSpPr>
          <p:nvPr>
            <p:ph type="ftr" sz="quarter" idx="11"/>
          </p:nvPr>
        </p:nvSpPr>
        <p:spPr/>
        <p:txBody>
          <a:bodyPr/>
          <a:lstStyle/>
          <a:p>
            <a:r>
              <a:rPr lang="de-DE"/>
              <a:t>© 2024 Verbraucherzentrale Bundesverband e.V.</a:t>
            </a:r>
            <a:endParaRPr lang="de-DE" dirty="0"/>
          </a:p>
        </p:txBody>
      </p:sp>
      <p:sp>
        <p:nvSpPr>
          <p:cNvPr id="2" name="Datumsplatzhalter 1"/>
          <p:cNvSpPr>
            <a:spLocks noGrp="1"/>
          </p:cNvSpPr>
          <p:nvPr>
            <p:ph type="dt" sz="half" idx="10"/>
          </p:nvPr>
        </p:nvSpPr>
        <p:spPr/>
        <p:txBody>
          <a:bodyPr/>
          <a:lstStyle/>
          <a:p>
            <a:r>
              <a:rPr lang="de-DE"/>
              <a:t>Stand: Februar 2025</a:t>
            </a:r>
            <a:endParaRPr lang="de-DE" dirty="0"/>
          </a:p>
        </p:txBody>
      </p:sp>
    </p:spTree>
    <p:extLst>
      <p:ext uri="{BB962C8B-B14F-4D97-AF65-F5344CB8AC3E}">
        <p14:creationId xmlns:p14="http://schemas.microsoft.com/office/powerpoint/2010/main" val="208787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a:spLocks noGrp="1"/>
          </p:cNvSpPr>
          <p:nvPr>
            <p:ph type="title"/>
          </p:nvPr>
        </p:nvSpPr>
        <p:spPr/>
        <p:txBody>
          <a:bodyPr/>
          <a:lstStyle/>
          <a:p>
            <a:r>
              <a:rPr lang="de-DE" dirty="0"/>
              <a:t>Was macht einen Legefilm aus? Hier ein Beispiel</a:t>
            </a:r>
          </a:p>
        </p:txBody>
      </p:sp>
      <p:pic>
        <p:nvPicPr>
          <p:cNvPr id="3" name="Grafik 2" descr="Screenshot aus dem Videoclip Legefilm einfach erklärt.">
            <a:extLst>
              <a:ext uri="{FF2B5EF4-FFF2-40B4-BE49-F238E27FC236}">
                <a16:creationId xmlns:a16="http://schemas.microsoft.com/office/drawing/2014/main" id="{A92736C6-8DF9-10F3-B2A6-A0DE85AA8D24}"/>
              </a:ext>
            </a:extLst>
          </p:cNvPr>
          <p:cNvPicPr>
            <a:picLocks noChangeAspect="1"/>
          </p:cNvPicPr>
          <p:nvPr/>
        </p:nvPicPr>
        <p:blipFill>
          <a:blip r:embed="rId3"/>
          <a:stretch>
            <a:fillRect/>
          </a:stretch>
        </p:blipFill>
        <p:spPr>
          <a:xfrm>
            <a:off x="438425" y="1477656"/>
            <a:ext cx="5627096" cy="4688230"/>
          </a:xfrm>
          <a:prstGeom prst="rect">
            <a:avLst/>
          </a:prstGeom>
        </p:spPr>
      </p:pic>
      <p:sp>
        <p:nvSpPr>
          <p:cNvPr id="6" name="Rechteck 5"/>
          <p:cNvSpPr/>
          <p:nvPr/>
        </p:nvSpPr>
        <p:spPr>
          <a:xfrm>
            <a:off x="6065521" y="1344170"/>
            <a:ext cx="5349240" cy="2477601"/>
          </a:xfrm>
          <a:prstGeom prst="rect">
            <a:avLst/>
          </a:prstGeom>
        </p:spPr>
        <p:txBody>
          <a:bodyPr wrap="square">
            <a:spAutoFit/>
          </a:bodyPr>
          <a:lstStyle/>
          <a:p>
            <a:pPr marL="216000" lvl="4">
              <a:lnSpc>
                <a:spcPct val="150000"/>
              </a:lnSpc>
              <a:spcAft>
                <a:spcPts val="600"/>
              </a:spcAft>
              <a:defRPr/>
            </a:pPr>
            <a:r>
              <a:rPr lang="de-DE" sz="2000" dirty="0">
                <a:latin typeface="Arial" panose="020B0604020202020204" pitchFamily="34" charset="0"/>
                <a:ea typeface="Calibri" panose="020F0502020204030204" pitchFamily="34" charset="0"/>
                <a:cs typeface="Arial" panose="020B0604020202020204" pitchFamily="34" charset="0"/>
              </a:rPr>
              <a:t>In diesem Legefilm wird euch erklärt, was bei der Erstellung eines Legefilms zu beachten ist:</a:t>
            </a:r>
          </a:p>
          <a:p>
            <a:pPr marL="216000" lvl="4">
              <a:lnSpc>
                <a:spcPct val="150000"/>
              </a:lnSpc>
              <a:spcAft>
                <a:spcPts val="600"/>
              </a:spcAft>
              <a:defRPr/>
            </a:pPr>
            <a:r>
              <a:rPr lang="de-DE" sz="2000" b="1" dirty="0">
                <a:solidFill>
                  <a:schemeClr val="bg2"/>
                </a:solidFill>
                <a:latin typeface="Arial" panose="020B0604020202020204" pitchFamily="34" charset="0"/>
                <a:ea typeface="Calibri" panose="020F0502020204030204" pitchFamily="34" charset="0"/>
                <a:cs typeface="Arial" panose="020B0604020202020204" pitchFamily="34" charset="0"/>
              </a:rPr>
              <a:t>https://www.youtube.com/watch?v=mld6KsCYpVY</a:t>
            </a:r>
          </a:p>
        </p:txBody>
      </p:sp>
      <p:pic>
        <p:nvPicPr>
          <p:cNvPr id="7" name="Grafik 6" descr="QR Code zum Video Legefilm einfach erklärt.">
            <a:extLst>
              <a:ext uri="{C183D7F6-B498-43B3-948B-1728B52AA6E4}">
                <adec:decorative xmlns:adec="http://schemas.microsoft.com/office/drawing/2017/decorative" val="0"/>
              </a:ext>
            </a:extLst>
          </p:cNvPr>
          <p:cNvPicPr>
            <a:picLocks noChangeAspect="1"/>
          </p:cNvPicPr>
          <p:nvPr/>
        </p:nvPicPr>
        <p:blipFill rotWithShape="1">
          <a:blip r:embed="rId4"/>
          <a:srcRect r="73740" b="15178"/>
          <a:stretch/>
        </p:blipFill>
        <p:spPr>
          <a:xfrm>
            <a:off x="7822996" y="3259570"/>
            <a:ext cx="2936443" cy="2802231"/>
          </a:xfrm>
          <a:prstGeom prst="rect">
            <a:avLst/>
          </a:prstGeom>
        </p:spPr>
      </p:pic>
      <p:sp>
        <p:nvSpPr>
          <p:cNvPr id="8" name="Fußzeilenplatzhalter 7"/>
          <p:cNvSpPr>
            <a:spLocks noGrp="1"/>
          </p:cNvSpPr>
          <p:nvPr>
            <p:ph type="ftr" sz="quarter" idx="11"/>
          </p:nvPr>
        </p:nvSpPr>
        <p:spPr/>
        <p:txBody>
          <a:bodyPr/>
          <a:lstStyle/>
          <a:p>
            <a:r>
              <a:rPr lang="de-DE"/>
              <a:t>© 2024 Verbraucherzentrale Bundesverband e.V.</a:t>
            </a:r>
            <a:endParaRPr lang="de-DE" dirty="0"/>
          </a:p>
        </p:txBody>
      </p:sp>
      <p:sp>
        <p:nvSpPr>
          <p:cNvPr id="2" name="Datumsplatzhalter 1"/>
          <p:cNvSpPr>
            <a:spLocks noGrp="1"/>
          </p:cNvSpPr>
          <p:nvPr>
            <p:ph type="dt" sz="half" idx="10"/>
          </p:nvPr>
        </p:nvSpPr>
        <p:spPr/>
        <p:txBody>
          <a:bodyPr/>
          <a:lstStyle/>
          <a:p>
            <a:r>
              <a:rPr lang="de-DE"/>
              <a:t>Stand: Februar 2025</a:t>
            </a:r>
            <a:endParaRPr lang="de-DE" dirty="0"/>
          </a:p>
        </p:txBody>
      </p:sp>
    </p:spTree>
    <p:extLst>
      <p:ext uri="{BB962C8B-B14F-4D97-AF65-F5344CB8AC3E}">
        <p14:creationId xmlns:p14="http://schemas.microsoft.com/office/powerpoint/2010/main" val="2997699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Eure Aufgabe – Dreht ein Video oder Legefilm</a:t>
            </a:r>
          </a:p>
        </p:txBody>
      </p:sp>
      <p:sp>
        <p:nvSpPr>
          <p:cNvPr id="8" name="Inhaltsplatzhalter 3"/>
          <p:cNvSpPr txBox="1">
            <a:spLocks/>
          </p:cNvSpPr>
          <p:nvPr/>
        </p:nvSpPr>
        <p:spPr>
          <a:xfrm>
            <a:off x="528000" y="1262702"/>
            <a:ext cx="5566358" cy="4862870"/>
          </a:xfrm>
          <a:prstGeom prst="rect">
            <a:avLst/>
          </a:prstGeom>
        </p:spPr>
        <p:txBody>
          <a:bodyPr vert="horz" wrap="square" lIns="0" tIns="0" rIns="0" bIns="0" rtlCol="0">
            <a:sp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de-DE" sz="1800" b="1" kern="1200" cap="all" baseline="0">
                <a:solidFill>
                  <a:schemeClr val="tx1"/>
                </a:solidFill>
                <a:latin typeface="Arial" panose="020B0604020202020204" pitchFamily="34" charset="0"/>
                <a:ea typeface="MS PGothic" pitchFamily="34" charset="-128"/>
                <a:cs typeface="Arial" panose="020B0604020202020204" pitchFamily="34" charset="0"/>
              </a:defRPr>
            </a:lvl1pPr>
            <a:lvl2pPr marL="0" indent="0" algn="l" defTabSz="914400" rtl="0" eaLnBrk="1" latinLnBrk="0" hangingPunct="1">
              <a:lnSpc>
                <a:spcPct val="110000"/>
              </a:lnSpc>
              <a:spcBef>
                <a:spcPts val="0"/>
              </a:spcBef>
              <a:spcAft>
                <a:spcPts val="600"/>
              </a:spcAft>
              <a:buFont typeface="Arial" panose="020B0604020202020204" pitchFamily="34" charset="0"/>
              <a:buNone/>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2pPr>
            <a:lvl3pPr marL="360000" indent="-252000" algn="l" defTabSz="914400" rtl="0" eaLnBrk="1" latinLnBrk="0" hangingPunct="1">
              <a:lnSpc>
                <a:spcPct val="110000"/>
              </a:lnSpc>
              <a:spcBef>
                <a:spcPts val="0"/>
              </a:spcBef>
              <a:spcAft>
                <a:spcPts val="600"/>
              </a:spcAft>
              <a:buFont typeface="Arial" panose="020B0604020202020204" pitchFamily="34" charset="0"/>
              <a:buChar char="•"/>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3pPr>
            <a:lvl4pPr marL="612000" indent="-252000" algn="l" defTabSz="914400" rtl="0" eaLnBrk="1" latinLnBrk="0" hangingPunct="1">
              <a:lnSpc>
                <a:spcPct val="110000"/>
              </a:lnSpc>
              <a:spcBef>
                <a:spcPts val="0"/>
              </a:spcBef>
              <a:spcAft>
                <a:spcPts val="600"/>
              </a:spcAft>
              <a:buFont typeface="Arial" panose="020B0604020202020204" pitchFamily="34" charset="0"/>
              <a:buChar char="•"/>
              <a:defRPr lang="de-DE" sz="1800" kern="1200">
                <a:solidFill>
                  <a:schemeClr val="tx1"/>
                </a:solidFill>
                <a:latin typeface="Arial" panose="020B0604020202020204" pitchFamily="34" charset="0"/>
                <a:ea typeface="MS PGothic" pitchFamily="34" charset="-128"/>
                <a:cs typeface="Arial" panose="020B0604020202020204" pitchFamily="34" charset="0"/>
              </a:defRPr>
            </a:lvl4pPr>
            <a:lvl5pPr marL="360000" indent="-324000" algn="l" defTabSz="914400" rtl="0" eaLnBrk="1" latinLnBrk="0" hangingPunct="1">
              <a:lnSpc>
                <a:spcPct val="110000"/>
              </a:lnSpc>
              <a:spcBef>
                <a:spcPts val="0"/>
              </a:spcBef>
              <a:spcAft>
                <a:spcPts val="600"/>
              </a:spcAft>
              <a:buFontTx/>
              <a:buBlip>
                <a:blip r:embed="rId3"/>
              </a:buBlip>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buFont typeface="Wingdings" panose="05000000000000000000" pitchFamily="2" charset="2"/>
              <a:buChar char="ü"/>
            </a:pPr>
            <a:r>
              <a:rPr lang="de-DE" sz="2000" b="0" cap="none" dirty="0"/>
              <a:t>Findet euch in </a:t>
            </a:r>
            <a:r>
              <a:rPr lang="de-DE" sz="2000" cap="none" dirty="0">
                <a:solidFill>
                  <a:schemeClr val="bg2"/>
                </a:solidFill>
              </a:rPr>
              <a:t>Kleingruppen</a:t>
            </a:r>
            <a:r>
              <a:rPr lang="de-DE" sz="2000" cap="none" dirty="0">
                <a:solidFill>
                  <a:srgbClr val="019BA5"/>
                </a:solidFill>
              </a:rPr>
              <a:t> </a:t>
            </a:r>
            <a:r>
              <a:rPr lang="de-DE" sz="2000" b="0" cap="none" dirty="0"/>
              <a:t>zusammen. </a:t>
            </a:r>
          </a:p>
          <a:p>
            <a:pPr marL="285750" indent="-285750">
              <a:buFont typeface="Wingdings" panose="05000000000000000000" pitchFamily="2" charset="2"/>
              <a:buChar char="ü"/>
            </a:pPr>
            <a:r>
              <a:rPr lang="de-DE" sz="2000" b="0" cap="none" dirty="0"/>
              <a:t>Entscheidet, ob ihr ein </a:t>
            </a:r>
            <a:r>
              <a:rPr lang="de-DE" sz="2000" cap="none" dirty="0">
                <a:solidFill>
                  <a:schemeClr val="bg2"/>
                </a:solidFill>
              </a:rPr>
              <a:t>Video oder </a:t>
            </a:r>
            <a:r>
              <a:rPr lang="de-DE" sz="2000" b="0" cap="none" dirty="0"/>
              <a:t>einen</a:t>
            </a:r>
            <a:r>
              <a:rPr lang="de-DE" sz="2000" cap="none" dirty="0">
                <a:solidFill>
                  <a:schemeClr val="bg2"/>
                </a:solidFill>
              </a:rPr>
              <a:t> Legefilm</a:t>
            </a:r>
            <a:r>
              <a:rPr lang="de-DE" sz="2000" b="0" cap="none" dirty="0"/>
              <a:t> erstellen möchtet. </a:t>
            </a:r>
          </a:p>
          <a:p>
            <a:pPr marL="285750" indent="-285750">
              <a:buFont typeface="Wingdings" panose="05000000000000000000" pitchFamily="2" charset="2"/>
              <a:buChar char="ü"/>
            </a:pPr>
            <a:endParaRPr lang="de-DE" sz="2000" b="0" cap="none" dirty="0"/>
          </a:p>
          <a:p>
            <a:pPr marL="285750" indent="-285750">
              <a:buFont typeface="Wingdings" panose="05000000000000000000" pitchFamily="2" charset="2"/>
              <a:buChar char="ü"/>
            </a:pPr>
            <a:r>
              <a:rPr lang="de-DE" sz="2000" b="0" cap="none" dirty="0"/>
              <a:t>Einigt euch innerhalb eurer Gruppe, welche zentralen </a:t>
            </a:r>
            <a:r>
              <a:rPr lang="de-DE" sz="2000" cap="none" dirty="0">
                <a:solidFill>
                  <a:schemeClr val="bg2"/>
                </a:solidFill>
              </a:rPr>
              <a:t>Verbraucherschutz-Informationen</a:t>
            </a:r>
            <a:r>
              <a:rPr lang="de-DE" sz="2000" b="0" cap="none" dirty="0"/>
              <a:t> ihr anderen gern berichten möchtet. Legt euch auf maximal </a:t>
            </a:r>
            <a:r>
              <a:rPr lang="de-DE" sz="2000" cap="none" dirty="0">
                <a:solidFill>
                  <a:schemeClr val="bg2"/>
                </a:solidFill>
              </a:rPr>
              <a:t>fünf Kernbotschaften </a:t>
            </a:r>
            <a:r>
              <a:rPr lang="de-DE" sz="2000" b="0" cap="none" dirty="0"/>
              <a:t>fest!</a:t>
            </a:r>
          </a:p>
          <a:p>
            <a:pPr marL="285750" indent="-285750">
              <a:buFont typeface="Wingdings" panose="05000000000000000000" pitchFamily="2" charset="2"/>
              <a:buChar char="ü"/>
            </a:pPr>
            <a:endParaRPr lang="de-DE" sz="2000" b="0" cap="none" dirty="0"/>
          </a:p>
          <a:p>
            <a:pPr marL="285750" indent="-285750">
              <a:buFont typeface="Wingdings" panose="05000000000000000000" pitchFamily="2" charset="2"/>
              <a:buChar char="ü"/>
            </a:pPr>
            <a:r>
              <a:rPr lang="de-DE" sz="2000" b="0" cap="none" dirty="0"/>
              <a:t>Nehmt euch die Skript-Vorlage, in der ihr die Szenen notiert. </a:t>
            </a:r>
          </a:p>
          <a:p>
            <a:pPr marL="285750" indent="-285750">
              <a:buFont typeface="Wingdings" panose="05000000000000000000" pitchFamily="2" charset="2"/>
              <a:buChar char="ü"/>
            </a:pPr>
            <a:r>
              <a:rPr lang="de-DE" sz="2000" b="0" cap="none" dirty="0"/>
              <a:t>Denkt daran – das Video sollte </a:t>
            </a:r>
            <a:r>
              <a:rPr lang="de-DE" sz="2000" cap="none" dirty="0">
                <a:solidFill>
                  <a:schemeClr val="bg2"/>
                </a:solidFill>
              </a:rPr>
              <a:t>maximal 30 Sekunden lang </a:t>
            </a:r>
            <a:r>
              <a:rPr lang="de-DE" sz="2000" b="0" cap="none" dirty="0"/>
              <a:t>sein.</a:t>
            </a:r>
          </a:p>
        </p:txBody>
      </p:sp>
      <p:pic>
        <p:nvPicPr>
          <p:cNvPr id="16" name="Grafik 15" descr="Abbildung für ein weiteres Beispiel eines Storyboards mit vier Szenen. Thema dieses Videos sind Cookies im Internet.">
            <a:extLst>
              <a:ext uri="{FF2B5EF4-FFF2-40B4-BE49-F238E27FC236}">
                <a16:creationId xmlns:a16="http://schemas.microsoft.com/office/drawing/2014/main" id="{ED209E7F-E267-3BAB-0E28-9C32FA570ABB}"/>
              </a:ext>
            </a:extLst>
          </p:cNvPr>
          <p:cNvPicPr>
            <a:picLocks noChangeAspect="1"/>
          </p:cNvPicPr>
          <p:nvPr/>
        </p:nvPicPr>
        <p:blipFill>
          <a:blip r:embed="rId4"/>
          <a:stretch>
            <a:fillRect/>
          </a:stretch>
        </p:blipFill>
        <p:spPr>
          <a:xfrm>
            <a:off x="6248514" y="1374201"/>
            <a:ext cx="5846571" cy="4304149"/>
          </a:xfrm>
          <a:prstGeom prst="rect">
            <a:avLst/>
          </a:prstGeom>
        </p:spPr>
      </p:pic>
      <p:sp>
        <p:nvSpPr>
          <p:cNvPr id="5" name="Fußzeilenplatzhalter 4"/>
          <p:cNvSpPr>
            <a:spLocks noGrp="1"/>
          </p:cNvSpPr>
          <p:nvPr>
            <p:ph type="ftr" sz="quarter" idx="11"/>
          </p:nvPr>
        </p:nvSpPr>
        <p:spPr/>
        <p:txBody>
          <a:bodyPr/>
          <a:lstStyle/>
          <a:p>
            <a:r>
              <a:rPr lang="de-DE"/>
              <a:t>© 2024 Verbraucherzentrale Bundesverband e.V.</a:t>
            </a:r>
            <a:endParaRPr lang="de-DE" dirty="0"/>
          </a:p>
        </p:txBody>
      </p:sp>
      <p:sp>
        <p:nvSpPr>
          <p:cNvPr id="6" name="Datumsplatzhalter 5"/>
          <p:cNvSpPr>
            <a:spLocks noGrp="1"/>
          </p:cNvSpPr>
          <p:nvPr>
            <p:ph type="dt" sz="half" idx="10"/>
          </p:nvPr>
        </p:nvSpPr>
        <p:spPr/>
        <p:txBody>
          <a:bodyPr/>
          <a:lstStyle/>
          <a:p>
            <a:r>
              <a:rPr lang="de-DE"/>
              <a:t>Stand: Februar 2025</a:t>
            </a:r>
            <a:endParaRPr lang="de-DE" dirty="0"/>
          </a:p>
        </p:txBody>
      </p:sp>
    </p:spTree>
    <p:extLst>
      <p:ext uri="{BB962C8B-B14F-4D97-AF65-F5344CB8AC3E}">
        <p14:creationId xmlns:p14="http://schemas.microsoft.com/office/powerpoint/2010/main" val="3463115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Ergebnispräsentation</a:t>
            </a:r>
          </a:p>
        </p:txBody>
      </p:sp>
      <p:sp>
        <p:nvSpPr>
          <p:cNvPr id="10" name="Wolkenförmige Legende 9" descr="Gedankenwolke zur Dekoration">
            <a:extLst>
              <a:ext uri="{C183D7F6-B498-43B3-948B-1728B52AA6E4}">
                <adec:decorative xmlns:adec="http://schemas.microsoft.com/office/drawing/2017/decorative" val="0"/>
              </a:ext>
            </a:extLst>
          </p:cNvPr>
          <p:cNvSpPr/>
          <p:nvPr/>
        </p:nvSpPr>
        <p:spPr>
          <a:xfrm>
            <a:off x="2291378" y="1570652"/>
            <a:ext cx="3346516" cy="2234221"/>
          </a:xfrm>
          <a:prstGeom prst="cloudCallout">
            <a:avLst>
              <a:gd name="adj1" fmla="val 69816"/>
              <a:gd name="adj2" fmla="val 31602"/>
            </a:avLst>
          </a:prstGeom>
          <a:solidFill>
            <a:srgbClr val="0098A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dirty="0"/>
          </a:p>
        </p:txBody>
      </p:sp>
      <p:sp>
        <p:nvSpPr>
          <p:cNvPr id="4" name="Rechteck 3"/>
          <p:cNvSpPr/>
          <p:nvPr/>
        </p:nvSpPr>
        <p:spPr>
          <a:xfrm>
            <a:off x="3101219" y="2176867"/>
            <a:ext cx="2059425" cy="830997"/>
          </a:xfrm>
          <a:prstGeom prst="rect">
            <a:avLst/>
          </a:prstGeom>
        </p:spPr>
        <p:txBody>
          <a:bodyPr wrap="square">
            <a:spAutoFit/>
          </a:bodyPr>
          <a:lstStyle/>
          <a:p>
            <a:r>
              <a:rPr lang="de-DE" sz="2400" b="1" dirty="0">
                <a:solidFill>
                  <a:schemeClr val="bg1"/>
                </a:solidFill>
              </a:rPr>
              <a:t>Stellt eure Videos vor!</a:t>
            </a:r>
          </a:p>
        </p:txBody>
      </p:sp>
      <p:sp>
        <p:nvSpPr>
          <p:cNvPr id="9" name="Ovale Legende 8" descr="Sprechblase zur Dekoration.">
            <a:extLst>
              <a:ext uri="{C183D7F6-B498-43B3-948B-1728B52AA6E4}">
                <adec:decorative xmlns:adec="http://schemas.microsoft.com/office/drawing/2017/decorative" val="0"/>
              </a:ext>
            </a:extLst>
          </p:cNvPr>
          <p:cNvSpPr/>
          <p:nvPr/>
        </p:nvSpPr>
        <p:spPr>
          <a:xfrm>
            <a:off x="7062299" y="862914"/>
            <a:ext cx="3226622" cy="1911022"/>
          </a:xfrm>
          <a:prstGeom prst="wedgeEllipseCallout">
            <a:avLst>
              <a:gd name="adj1" fmla="val -15679"/>
              <a:gd name="adj2" fmla="val 66236"/>
            </a:avLst>
          </a:prstGeom>
          <a:solidFill>
            <a:schemeClr val="bg2"/>
          </a:solidFill>
          <a:ln>
            <a:solidFill>
              <a:schemeClr val="bg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1" name="Wolkenförmige Legende 10" descr="Gedankenwolke zur Dekoration.">
            <a:extLst>
              <a:ext uri="{C183D7F6-B498-43B3-948B-1728B52AA6E4}">
                <adec:decorative xmlns:adec="http://schemas.microsoft.com/office/drawing/2017/decorative" val="0"/>
              </a:ext>
            </a:extLst>
          </p:cNvPr>
          <p:cNvSpPr/>
          <p:nvPr/>
        </p:nvSpPr>
        <p:spPr>
          <a:xfrm rot="10372336" flipH="1">
            <a:off x="2022524" y="4272089"/>
            <a:ext cx="3034707" cy="1855852"/>
          </a:xfrm>
          <a:prstGeom prst="cloudCallout">
            <a:avLst>
              <a:gd name="adj1" fmla="val 69816"/>
              <a:gd name="adj2" fmla="val 31602"/>
            </a:avLst>
          </a:prstGeom>
          <a:solidFill>
            <a:schemeClr val="bg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pic>
        <p:nvPicPr>
          <p:cNvPr id="8" name="Inhaltsplatzhalter 7" descr="Abbildung des Signets des Bildungsprogramms Verbraucherchecker.">
            <a:extLs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7894" y="2873254"/>
            <a:ext cx="3810906" cy="2850639"/>
          </a:xfrm>
          <a:prstGeom prst="rect">
            <a:avLst/>
          </a:prstGeom>
        </p:spPr>
      </p:pic>
      <p:sp>
        <p:nvSpPr>
          <p:cNvPr id="12" name="Fußzeilenplatzhalter 7"/>
          <p:cNvSpPr>
            <a:spLocks noGrp="1"/>
          </p:cNvSpPr>
          <p:nvPr>
            <p:ph type="ftr" sz="quarter" idx="11"/>
          </p:nvPr>
        </p:nvSpPr>
        <p:spPr/>
        <p:txBody>
          <a:bodyPr/>
          <a:lstStyle/>
          <a:p>
            <a:r>
              <a:rPr lang="de-DE"/>
              <a:t>© 2024 Verbraucherzentrale Bundesverband e.V.</a:t>
            </a:r>
            <a:endParaRPr lang="de-DE" dirty="0"/>
          </a:p>
        </p:txBody>
      </p:sp>
      <p:sp>
        <p:nvSpPr>
          <p:cNvPr id="2" name="Datumsplatzhalter 1"/>
          <p:cNvSpPr>
            <a:spLocks noGrp="1"/>
          </p:cNvSpPr>
          <p:nvPr>
            <p:ph type="dt" sz="half" idx="10"/>
          </p:nvPr>
        </p:nvSpPr>
        <p:spPr/>
        <p:txBody>
          <a:bodyPr/>
          <a:lstStyle/>
          <a:p>
            <a:r>
              <a:rPr lang="de-DE"/>
              <a:t>Stand: Februar 2025</a:t>
            </a:r>
            <a:endParaRPr lang="de-DE" dirty="0"/>
          </a:p>
        </p:txBody>
      </p:sp>
    </p:spTree>
    <p:extLst>
      <p:ext uri="{BB962C8B-B14F-4D97-AF65-F5344CB8AC3E}">
        <p14:creationId xmlns:p14="http://schemas.microsoft.com/office/powerpoint/2010/main" val="1997663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descr="Logo zum Hinweis auf die hier gültige Lizenz CC by S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000" y="245007"/>
            <a:ext cx="1242743" cy="479659"/>
          </a:xfrm>
          <a:prstGeom prst="rect">
            <a:avLst/>
          </a:prstGeom>
        </p:spPr>
      </p:pic>
      <p:sp>
        <p:nvSpPr>
          <p:cNvPr id="8" name="Rechteck 7"/>
          <p:cNvSpPr/>
          <p:nvPr/>
        </p:nvSpPr>
        <p:spPr>
          <a:xfrm>
            <a:off x="302215" y="771840"/>
            <a:ext cx="5391316" cy="1015663"/>
          </a:xfrm>
          <a:prstGeom prst="rect">
            <a:avLst/>
          </a:prstGeom>
        </p:spPr>
        <p:txBody>
          <a:bodyPr wrap="square">
            <a:spAutoFit/>
          </a:bodyPr>
          <a:lstStyle/>
          <a:p>
            <a:r>
              <a:rPr lang="de-DE" sz="1200" dirty="0">
                <a:solidFill>
                  <a:schemeClr val="bg1"/>
                </a:solidFill>
                <a:latin typeface="+mj-lt"/>
              </a:rPr>
              <a:t>Dieses Werk ist lizenziert unter einer Creative </a:t>
            </a:r>
            <a:r>
              <a:rPr lang="de-DE" sz="1200" dirty="0" err="1">
                <a:solidFill>
                  <a:schemeClr val="bg1"/>
                </a:solidFill>
                <a:latin typeface="+mj-lt"/>
              </a:rPr>
              <a:t>Commons</a:t>
            </a:r>
            <a:r>
              <a:rPr lang="de-DE" sz="1200" dirty="0">
                <a:solidFill>
                  <a:schemeClr val="bg1"/>
                </a:solidFill>
                <a:latin typeface="+mj-lt"/>
              </a:rPr>
              <a:t> Namensnennung - Weitergabe unter gleichen Bedingungen 4.0 International Lizenz. Der Verbraucherzentrale Bundesverband muss als Quelle genannt und die oben genannte Creative </a:t>
            </a:r>
            <a:r>
              <a:rPr lang="de-DE" sz="1200" dirty="0" err="1">
                <a:solidFill>
                  <a:schemeClr val="bg1"/>
                </a:solidFill>
                <a:latin typeface="+mj-lt"/>
              </a:rPr>
              <a:t>Commons</a:t>
            </a:r>
            <a:r>
              <a:rPr lang="de-DE" sz="1200" dirty="0">
                <a:solidFill>
                  <a:schemeClr val="bg1"/>
                </a:solidFill>
                <a:latin typeface="+mj-lt"/>
              </a:rPr>
              <a:t>-Lizenz verwendet werden. Lizenztext unter http://creativecommons.org/licenses/by-sa/4.0/</a:t>
            </a:r>
          </a:p>
        </p:txBody>
      </p:sp>
      <p:sp>
        <p:nvSpPr>
          <p:cNvPr id="13" name="Inhaltsplatzhalter 4"/>
          <p:cNvSpPr txBox="1">
            <a:spLocks/>
          </p:cNvSpPr>
          <p:nvPr/>
        </p:nvSpPr>
        <p:spPr>
          <a:xfrm>
            <a:off x="396000" y="3540154"/>
            <a:ext cx="4136923" cy="550920"/>
          </a:xfrm>
          <a:prstGeom prst="rect">
            <a:avLst/>
          </a:prstGeom>
        </p:spPr>
        <p:txBody>
          <a:bodyPr vert="horz" wrap="square" lIns="0" tIns="0" rIns="0" bIns="0" rtlCol="0">
            <a:sp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de-DE" sz="1400" b="0" kern="1200" cap="none" baseline="0">
                <a:solidFill>
                  <a:schemeClr val="bg1"/>
                </a:solidFill>
                <a:latin typeface="Arial" panose="020B0604020202020204" pitchFamily="34" charset="0"/>
                <a:ea typeface="MS PGothic" pitchFamily="34" charset="-128"/>
                <a:cs typeface="Arial" panose="020B0604020202020204" pitchFamily="34" charset="0"/>
              </a:defRPr>
            </a:lvl1pPr>
            <a:lvl2pPr marL="0" indent="0" algn="l" defTabSz="914400" rtl="0" eaLnBrk="1" latinLnBrk="0" hangingPunct="1">
              <a:lnSpc>
                <a:spcPct val="110000"/>
              </a:lnSpc>
              <a:spcBef>
                <a:spcPts val="0"/>
              </a:spcBef>
              <a:spcAft>
                <a:spcPts val="600"/>
              </a:spcAft>
              <a:buFont typeface="Arial" panose="020B0604020202020204" pitchFamily="34" charset="0"/>
              <a:buNone/>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2pPr>
            <a:lvl3pPr marL="360000" indent="-252000" algn="l" defTabSz="914400" rtl="0" eaLnBrk="1" latinLnBrk="0" hangingPunct="1">
              <a:lnSpc>
                <a:spcPct val="110000"/>
              </a:lnSpc>
              <a:spcBef>
                <a:spcPts val="0"/>
              </a:spcBef>
              <a:spcAft>
                <a:spcPts val="600"/>
              </a:spcAft>
              <a:buFont typeface="Arial" panose="020B0604020202020204" pitchFamily="34" charset="0"/>
              <a:buChar char="•"/>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3pPr>
            <a:lvl4pPr marL="612000" indent="-252000" algn="l" defTabSz="914400" rtl="0" eaLnBrk="1" latinLnBrk="0" hangingPunct="1">
              <a:lnSpc>
                <a:spcPct val="110000"/>
              </a:lnSpc>
              <a:spcBef>
                <a:spcPts val="0"/>
              </a:spcBef>
              <a:spcAft>
                <a:spcPts val="600"/>
              </a:spcAft>
              <a:buFont typeface="Arial" panose="020B0604020202020204" pitchFamily="34" charset="0"/>
              <a:buChar char="•"/>
              <a:defRPr lang="de-DE" sz="1800" kern="1200">
                <a:solidFill>
                  <a:schemeClr val="tx1"/>
                </a:solidFill>
                <a:latin typeface="Arial" panose="020B0604020202020204" pitchFamily="34" charset="0"/>
                <a:ea typeface="MS PGothic" pitchFamily="34" charset="-128"/>
                <a:cs typeface="Arial" panose="020B0604020202020204" pitchFamily="34" charset="0"/>
              </a:defRPr>
            </a:lvl4pPr>
            <a:lvl5pPr marL="360000" indent="-324000" algn="l" defTabSz="914400" rtl="0" eaLnBrk="1" latinLnBrk="0" hangingPunct="1">
              <a:lnSpc>
                <a:spcPct val="110000"/>
              </a:lnSpc>
              <a:spcBef>
                <a:spcPts val="0"/>
              </a:spcBef>
              <a:spcAft>
                <a:spcPts val="600"/>
              </a:spcAft>
              <a:buFontTx/>
              <a:buBlip>
                <a:blip r:embed="rId3"/>
              </a:buBlip>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b="1" dirty="0"/>
              <a:t>www.verbraucherchecker.de</a:t>
            </a:r>
          </a:p>
          <a:p>
            <a:r>
              <a:rPr lang="de-DE" b="1" dirty="0"/>
              <a:t>www.instagram.com/verbraucherchecker</a:t>
            </a:r>
          </a:p>
        </p:txBody>
      </p:sp>
      <p:sp>
        <p:nvSpPr>
          <p:cNvPr id="9" name="Titel 8"/>
          <p:cNvSpPr>
            <a:spLocks noGrp="1"/>
          </p:cNvSpPr>
          <p:nvPr>
            <p:ph type="title"/>
          </p:nvPr>
        </p:nvSpPr>
        <p:spPr>
          <a:xfrm>
            <a:off x="528000" y="4485275"/>
            <a:ext cx="8064000" cy="215444"/>
          </a:xfrm>
        </p:spPr>
        <p:txBody>
          <a:bodyPr/>
          <a:lstStyle/>
          <a:p>
            <a:r>
              <a:rPr lang="de-DE" dirty="0"/>
              <a:t>Impressum</a:t>
            </a:r>
          </a:p>
        </p:txBody>
      </p:sp>
      <p:sp>
        <p:nvSpPr>
          <p:cNvPr id="5" name="Inhaltsplatzhalter 4"/>
          <p:cNvSpPr>
            <a:spLocks noGrp="1"/>
          </p:cNvSpPr>
          <p:nvPr>
            <p:ph idx="1"/>
          </p:nvPr>
        </p:nvSpPr>
        <p:spPr>
          <a:xfrm>
            <a:off x="528638" y="4795838"/>
            <a:ext cx="8062912" cy="1575816"/>
          </a:xfrm>
        </p:spPr>
        <p:txBody>
          <a:bodyPr/>
          <a:lstStyle/>
          <a:p>
            <a:r>
              <a:rPr lang="de-DE" dirty="0"/>
              <a:t>Verbraucherzentrale </a:t>
            </a:r>
            <a:br>
              <a:rPr lang="de-DE" dirty="0"/>
            </a:br>
            <a:r>
              <a:rPr lang="de-DE" dirty="0"/>
              <a:t>Bundesverband e.V.</a:t>
            </a:r>
          </a:p>
          <a:p>
            <a:r>
              <a:rPr lang="de-DE" dirty="0"/>
              <a:t>Rudi-Dutschke-Straße 17 </a:t>
            </a:r>
            <a:br>
              <a:rPr lang="de-DE" dirty="0"/>
            </a:br>
            <a:r>
              <a:rPr lang="de-DE" dirty="0"/>
              <a:t>10969 Berlin</a:t>
            </a:r>
          </a:p>
          <a:p>
            <a:r>
              <a:rPr lang="de-DE" dirty="0"/>
              <a:t>info@vzbv.de</a:t>
            </a:r>
            <a:br>
              <a:rPr lang="de-DE" dirty="0"/>
            </a:br>
            <a:r>
              <a:rPr lang="de-DE" dirty="0"/>
              <a:t>www.vzbv.de</a:t>
            </a:r>
          </a:p>
        </p:txBody>
      </p:sp>
      <p:pic>
        <p:nvPicPr>
          <p:cNvPr id="12" name="Grafik 11" descr="Logo des Fördermittelgebers. Bundesministerium für Umwelt, Naturschutz, nukleare Sicherheit und Verbraucherschutz."/>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3804" y="4666631"/>
            <a:ext cx="2312757" cy="1455873"/>
          </a:xfrm>
          <a:prstGeom prst="rect">
            <a:avLst/>
          </a:prstGeom>
        </p:spPr>
      </p:pic>
      <p:sp>
        <p:nvSpPr>
          <p:cNvPr id="7" name="Fußzeilenplatzhalter 6">
            <a:extLst>
              <a:ext uri="{C183D7F6-B498-43B3-948B-1728B52AA6E4}">
                <adec:decorative xmlns:adec="http://schemas.microsoft.com/office/drawing/2017/decorative" val="0"/>
              </a:ext>
            </a:extLst>
          </p:cNvPr>
          <p:cNvSpPr>
            <a:spLocks noGrp="1"/>
          </p:cNvSpPr>
          <p:nvPr>
            <p:ph type="ftr" sz="quarter" idx="11"/>
          </p:nvPr>
        </p:nvSpPr>
        <p:spPr>
          <a:xfrm>
            <a:off x="528000" y="6516001"/>
            <a:ext cx="7847651" cy="138499"/>
          </a:xfrm>
        </p:spPr>
        <p:txBody>
          <a:bodyPr/>
          <a:lstStyle/>
          <a:p>
            <a:r>
              <a:rPr lang="de-DE"/>
              <a:t>© 2024 Verbraucherzentrale Bundesverband e.V.</a:t>
            </a:r>
            <a:endParaRPr lang="de-DE" dirty="0"/>
          </a:p>
        </p:txBody>
      </p:sp>
      <p:sp>
        <p:nvSpPr>
          <p:cNvPr id="2" name="Datumsplatzhalter 1"/>
          <p:cNvSpPr>
            <a:spLocks noGrp="1"/>
          </p:cNvSpPr>
          <p:nvPr>
            <p:ph type="dt" sz="half" idx="10"/>
          </p:nvPr>
        </p:nvSpPr>
        <p:spPr/>
        <p:txBody>
          <a:bodyPr/>
          <a:lstStyle/>
          <a:p>
            <a:r>
              <a:rPr lang="de-DE"/>
              <a:t>Stand: Februar 2025</a:t>
            </a:r>
            <a:endParaRPr lang="de-DE" dirty="0"/>
          </a:p>
        </p:txBody>
      </p:sp>
    </p:spTree>
    <p:extLst>
      <p:ext uri="{BB962C8B-B14F-4D97-AF65-F5344CB8AC3E}">
        <p14:creationId xmlns:p14="http://schemas.microsoft.com/office/powerpoint/2010/main" val="259987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grau">
  <a:themeElements>
    <a:clrScheme name="Benutzerdefiniert 7">
      <a:dk1>
        <a:sysClr val="windowText" lastClr="000000"/>
      </a:dk1>
      <a:lt1>
        <a:sysClr val="window" lastClr="FFFFFF"/>
      </a:lt1>
      <a:dk2>
        <a:srgbClr val="EB6A1D"/>
      </a:dk2>
      <a:lt2>
        <a:srgbClr val="EB6A1D"/>
      </a:lt2>
      <a:accent1>
        <a:srgbClr val="EB6A1D"/>
      </a:accent1>
      <a:accent2>
        <a:srgbClr val="EB6A1D"/>
      </a:accent2>
      <a:accent3>
        <a:srgbClr val="EB6A1D"/>
      </a:accent3>
      <a:accent4>
        <a:srgbClr val="FABB00"/>
      </a:accent4>
      <a:accent5>
        <a:srgbClr val="FABB00"/>
      </a:accent5>
      <a:accent6>
        <a:srgbClr val="FABB00"/>
      </a:accent6>
      <a:hlink>
        <a:srgbClr val="000000"/>
      </a:hlink>
      <a:folHlink>
        <a:srgbClr val="4B4B4D"/>
      </a:folHlink>
    </a:clrScheme>
    <a:fontScheme name="Verbraucherzentral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4-03-13_Präsentation co-kreation Workshop" id="{152211CD-A1A7-4257-B710-217F8C5643B0}" vid="{B0C0E01C-EE57-4DF2-A383-A75D5E2C9EAE}"/>
    </a:ext>
  </a:extLst>
</a:theme>
</file>

<file path=ppt/theme/theme2.xml><?xml version="1.0" encoding="utf-8"?>
<a:theme xmlns:a="http://schemas.openxmlformats.org/drawingml/2006/main" name="blau">
  <a:themeElements>
    <a:clrScheme name="Benutzerdefiniert 6">
      <a:dk1>
        <a:sysClr val="windowText" lastClr="000000"/>
      </a:dk1>
      <a:lt1>
        <a:sysClr val="window" lastClr="FFFFFF"/>
      </a:lt1>
      <a:dk2>
        <a:srgbClr val="000000"/>
      </a:dk2>
      <a:lt2>
        <a:srgbClr val="C83F3F"/>
      </a:lt2>
      <a:accent1>
        <a:srgbClr val="4B4B4D"/>
      </a:accent1>
      <a:accent2>
        <a:srgbClr val="B1C800"/>
      </a:accent2>
      <a:accent3>
        <a:srgbClr val="66B257"/>
      </a:accent3>
      <a:accent4>
        <a:srgbClr val="009BDE"/>
      </a:accent4>
      <a:accent5>
        <a:srgbClr val="0068AE"/>
      </a:accent5>
      <a:accent6>
        <a:srgbClr val="6B368A"/>
      </a:accent6>
      <a:hlink>
        <a:srgbClr val="000000"/>
      </a:hlink>
      <a:folHlink>
        <a:srgbClr val="4B4B4D"/>
      </a:folHlink>
    </a:clrScheme>
    <a:fontScheme name="Verbraucherzentral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4-03-13_Präsentation co-kreation Workshop" id="{152211CD-A1A7-4257-B710-217F8C5643B0}" vid="{20E9F336-8F92-4B91-9482-9AC0E662A87C}"/>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9C368EDE2880C409D44AC2923257D03" ma:contentTypeVersion="13" ma:contentTypeDescription="Ein neues Dokument erstellen." ma:contentTypeScope="" ma:versionID="d159e162d24dc6c8a85ea08685cf7dce">
  <xsd:schema xmlns:xsd="http://www.w3.org/2001/XMLSchema" xmlns:xs="http://www.w3.org/2001/XMLSchema" xmlns:p="http://schemas.microsoft.com/office/2006/metadata/properties" xmlns:ns2="e2003e0d-3b06-4c9d-8d1d-f4d78b896d7f" xmlns:ns3="446c0d59-f66a-4060-bae3-8764579e2e6d" targetNamespace="http://schemas.microsoft.com/office/2006/metadata/properties" ma:root="true" ma:fieldsID="c27c65c29c5488056d5895accc178e8a" ns2:_="" ns3:_="">
    <xsd:import namespace="e2003e0d-3b06-4c9d-8d1d-f4d78b896d7f"/>
    <xsd:import namespace="446c0d59-f66a-4060-bae3-8764579e2e6d"/>
    <xsd:element name="properties">
      <xsd:complexType>
        <xsd:sequence>
          <xsd:element name="documentManagement">
            <xsd:complexType>
              <xsd:all>
                <xsd:element ref="ns2:_dlc_DocId" minOccurs="0"/>
                <xsd:element ref="ns2:_dlc_DocIdUrl" minOccurs="0"/>
                <xsd:element ref="ns2:_dlc_DocIdPersistId" minOccurs="0"/>
                <xsd:element ref="ns3:Kommentare" minOccurs="0"/>
                <xsd:element ref="ns3:HinProz"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003e0d-3b06-4c9d-8d1d-f4d78b896d7f" elementFormDefault="qualified">
    <xsd:import namespace="http://schemas.microsoft.com/office/2006/documentManagement/types"/>
    <xsd:import namespace="http://schemas.microsoft.com/office/infopath/2007/PartnerControls"/>
    <xsd:element name="_dlc_DocId" ma:index="8" nillable="true" ma:displayName="Wert der Dokument-ID" ma:description="Der Wert der diesem Element zugewiesenen Dokument-ID." ma:internalName="_dlc_DocId" ma:readOnly="false">
      <xsd:simpleType>
        <xsd:restriction base="dms:Text"/>
      </xsd:simpleType>
    </xsd:element>
    <xsd:element name="_dlc_DocIdUrl" ma:index="9" nillable="true" ma:displayName="Dokument-ID" ma:description="Permanenter Hyperlink zu diesem Dok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Beständige ID" ma:description="ID beim Hinzufügen beibehalten." ma:hidden="true" ma:internalName="_dlc_DocIdPersistI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46c0d59-f66a-4060-bae3-8764579e2e6d" elementFormDefault="qualified">
    <xsd:import namespace="http://schemas.microsoft.com/office/2006/documentManagement/types"/>
    <xsd:import namespace="http://schemas.microsoft.com/office/infopath/2007/PartnerControls"/>
    <xsd:element name="Kommentare" ma:index="11" nillable="true" ma:displayName="Kommentare" ma:internalName="Kommentare">
      <xsd:simpleType>
        <xsd:restriction base="dms:Note">
          <xsd:maxLength value="255"/>
        </xsd:restriction>
      </xsd:simpleType>
    </xsd:element>
    <xsd:element name="HinProz" ma:index="12" nillable="true" ma:displayName="Hinweise zum Prozess" ma:format="Hyperlink" ma:internalName="HinProz">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HinProz xmlns="446c0d59-f66a-4060-bae3-8764579e2e6d">
      <Url xsi:nil="true"/>
      <Description xsi:nil="true"/>
    </HinProz>
    <_dlc_DocIdPersistId xmlns="e2003e0d-3b06-4c9d-8d1d-f4d78b896d7f" xsi:nil="true"/>
    <_dlc_DocId xmlns="e2003e0d-3b06-4c9d-8d1d-f4d78b896d7f" xsi:nil="true"/>
    <Kommentare xmlns="446c0d59-f66a-4060-bae3-8764579e2e6d" xsi:nil="true"/>
    <_dlc_DocIdUrl xmlns="e2003e0d-3b06-4c9d-8d1d-f4d78b896d7f">
      <Url xsi:nil="true"/>
      <Description xsi:nil="true"/>
    </_dlc_DocIdUrl>
  </documentManagement>
</p:properties>
</file>

<file path=customXml/item4.xml><?xml version="1.0" encoding="utf-8"?>
<?mso-contentType ?>
<spe:Receivers xmlns:spe="http://schemas.microsoft.com/sharepoint/events">
  <Receiver xmlns="">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548A93D-6728-4D56-AF18-5AF516DA4A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003e0d-3b06-4c9d-8d1d-f4d78b896d7f"/>
    <ds:schemaRef ds:uri="446c0d59-f66a-4060-bae3-8764579e2e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B4227C-3F6F-4103-AD4B-03399B801A9E}">
  <ds:schemaRefs>
    <ds:schemaRef ds:uri="http://schemas.microsoft.com/sharepoint/v3/contenttype/forms"/>
  </ds:schemaRefs>
</ds:datastoreItem>
</file>

<file path=customXml/itemProps3.xml><?xml version="1.0" encoding="utf-8"?>
<ds:datastoreItem xmlns:ds="http://schemas.openxmlformats.org/officeDocument/2006/customXml" ds:itemID="{D78CC900-7FB1-45D5-865E-CBEBC6E758F1}">
  <ds:schemaRefs>
    <ds:schemaRef ds:uri="http://schemas.openxmlformats.org/package/2006/metadata/core-properties"/>
    <ds:schemaRef ds:uri="http://schemas.microsoft.com/office/infopath/2007/PartnerControls"/>
    <ds:schemaRef ds:uri="e2003e0d-3b06-4c9d-8d1d-f4d78b896d7f"/>
    <ds:schemaRef ds:uri="http://purl.org/dc/terms/"/>
    <ds:schemaRef ds:uri="http://purl.org/dc/dcmitype/"/>
    <ds:schemaRef ds:uri="http://schemas.microsoft.com/office/2006/documentManagement/types"/>
    <ds:schemaRef ds:uri="446c0d59-f66a-4060-bae3-8764579e2e6d"/>
    <ds:schemaRef ds:uri="http://purl.org/dc/elements/1.1/"/>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5307844A-5B2B-48E1-BD95-AFF94465314B}">
  <ds:schemaRefs>
    <ds:schemaRef ds:uri="http://schemas.microsoft.com/sharepoint/events"/>
    <ds:schemaRef ds:uri=""/>
  </ds:schemaRefs>
</ds:datastoreItem>
</file>

<file path=docProps/app.xml><?xml version="1.0" encoding="utf-8"?>
<Properties xmlns="http://schemas.openxmlformats.org/officeDocument/2006/extended-properties" xmlns:vt="http://schemas.openxmlformats.org/officeDocument/2006/docPropsVTypes">
  <Template>24-03-13_Präsentation co-kreation Workshop</Template>
  <TotalTime>0</TotalTime>
  <Words>968</Words>
  <Application>Microsoft Office PowerPoint</Application>
  <PresentationFormat>Breitbild</PresentationFormat>
  <Paragraphs>94</Paragraphs>
  <Slides>8</Slides>
  <Notes>7</Notes>
  <HiddenSlides>0</HiddenSlides>
  <MMClips>0</MMClips>
  <ScaleCrop>false</ScaleCrop>
  <HeadingPairs>
    <vt:vector size="8" baseType="variant">
      <vt:variant>
        <vt:lpstr>Verwendete Schriftarten</vt:lpstr>
      </vt:variant>
      <vt:variant>
        <vt:i4>4</vt:i4>
      </vt:variant>
      <vt:variant>
        <vt:lpstr>Design</vt:lpstr>
      </vt:variant>
      <vt:variant>
        <vt:i4>2</vt:i4>
      </vt:variant>
      <vt:variant>
        <vt:lpstr>Eingebettete OLE-Server</vt:lpstr>
      </vt:variant>
      <vt:variant>
        <vt:i4>1</vt:i4>
      </vt:variant>
      <vt:variant>
        <vt:lpstr>Folientitel</vt:lpstr>
      </vt:variant>
      <vt:variant>
        <vt:i4>8</vt:i4>
      </vt:variant>
    </vt:vector>
  </HeadingPairs>
  <TitlesOfParts>
    <vt:vector size="15" baseType="lpstr">
      <vt:lpstr>ＭＳ Ｐゴシック</vt:lpstr>
      <vt:lpstr>Arial</vt:lpstr>
      <vt:lpstr>Calibri</vt:lpstr>
      <vt:lpstr>Wingdings</vt:lpstr>
      <vt:lpstr>grau</vt:lpstr>
      <vt:lpstr>blau</vt:lpstr>
      <vt:lpstr>think-cell Folie</vt:lpstr>
      <vt:lpstr>Video- und Legefilm-produktion</vt:lpstr>
      <vt:lpstr>Die Vorbereitung für Video und Legefilm</vt:lpstr>
      <vt:lpstr>Der Dreh von Video und Legefilm</vt:lpstr>
      <vt:lpstr>Wenn es ein Legefilm werden soll</vt:lpstr>
      <vt:lpstr>Was macht einen Legefilm aus? Hier ein Beispiel</vt:lpstr>
      <vt:lpstr>Eure Aufgabe – Dreht ein Video oder Legefilm</vt:lpstr>
      <vt:lpstr>Ergebnispräsentation</vt:lpstr>
      <vt:lpstr>Impressum</vt:lpstr>
    </vt:vector>
  </TitlesOfParts>
  <Company>Verbraucherzentrale Bundesverband e. 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Konsum, Werbung und Influencer:innen</dc:title>
  <dc:creator>Adam-Gutsch, Dörte (vzbv)</dc:creator>
  <cp:lastModifiedBy>Adam-Gutsch</cp:lastModifiedBy>
  <cp:revision>127</cp:revision>
  <dcterms:created xsi:type="dcterms:W3CDTF">2024-03-15T08:01:05Z</dcterms:created>
  <dcterms:modified xsi:type="dcterms:W3CDTF">2025-02-26T09:59:43Z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0x01010099C368EDE2880C409D44AC2923257D03</vt:lpwstr>
  </property>
</Properties>
</file>