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48" r:id="rId2"/>
    <p:sldMasterId id="2147483792" r:id="rId3"/>
    <p:sldMasterId id="2147483849" r:id="rId4"/>
    <p:sldMasterId id="2147483673" r:id="rId5"/>
  </p:sldMasterIdLst>
  <p:notesMasterIdLst>
    <p:notesMasterId r:id="rId30"/>
  </p:notesMasterIdLst>
  <p:handoutMasterIdLst>
    <p:handoutMasterId r:id="rId31"/>
  </p:handoutMasterIdLst>
  <p:sldIdLst>
    <p:sldId id="711" r:id="rId6"/>
    <p:sldId id="712" r:id="rId7"/>
    <p:sldId id="713" r:id="rId8"/>
    <p:sldId id="716" r:id="rId9"/>
    <p:sldId id="714" r:id="rId10"/>
    <p:sldId id="350" r:id="rId11"/>
    <p:sldId id="381" r:id="rId12"/>
    <p:sldId id="730" r:id="rId13"/>
    <p:sldId id="717" r:id="rId14"/>
    <p:sldId id="718" r:id="rId15"/>
    <p:sldId id="719" r:id="rId16"/>
    <p:sldId id="720" r:id="rId17"/>
    <p:sldId id="721" r:id="rId18"/>
    <p:sldId id="726" r:id="rId19"/>
    <p:sldId id="729" r:id="rId20"/>
    <p:sldId id="728" r:id="rId21"/>
    <p:sldId id="724" r:id="rId22"/>
    <p:sldId id="725" r:id="rId23"/>
    <p:sldId id="722" r:id="rId24"/>
    <p:sldId id="723" r:id="rId25"/>
    <p:sldId id="384" r:id="rId26"/>
    <p:sldId id="377" r:id="rId27"/>
    <p:sldId id="378" r:id="rId28"/>
    <p:sldId id="285" r:id="rId29"/>
  </p:sldIdLst>
  <p:sldSz cx="12192000" cy="6858000"/>
  <p:notesSz cx="6858000" cy="9144000"/>
  <p:defaultTextStyle>
    <a:defPPr>
      <a:defRPr lang="de-DE"/>
    </a:defPPr>
    <a:lvl1pPr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5pPr>
    <a:lvl6pPr marL="2286000" algn="l" defTabSz="914400" rtl="0" eaLnBrk="1" latinLnBrk="0" hangingPunct="1">
      <a:defRPr kern="1200">
        <a:solidFill>
          <a:schemeClr val="tx1"/>
        </a:solidFill>
        <a:latin typeface="Aptos" panose="020B0004020202020204" pitchFamily="34" charset="0"/>
        <a:ea typeface="+mn-ea"/>
        <a:cs typeface="+mn-cs"/>
      </a:defRPr>
    </a:lvl6pPr>
    <a:lvl7pPr marL="2743200" algn="l" defTabSz="914400" rtl="0" eaLnBrk="1" latinLnBrk="0" hangingPunct="1">
      <a:defRPr kern="1200">
        <a:solidFill>
          <a:schemeClr val="tx1"/>
        </a:solidFill>
        <a:latin typeface="Aptos" panose="020B0004020202020204" pitchFamily="34" charset="0"/>
        <a:ea typeface="+mn-ea"/>
        <a:cs typeface="+mn-cs"/>
      </a:defRPr>
    </a:lvl7pPr>
    <a:lvl8pPr marL="3200400" algn="l" defTabSz="914400" rtl="0" eaLnBrk="1" latinLnBrk="0" hangingPunct="1">
      <a:defRPr kern="1200">
        <a:solidFill>
          <a:schemeClr val="tx1"/>
        </a:solidFill>
        <a:latin typeface="Aptos" panose="020B0004020202020204" pitchFamily="34" charset="0"/>
        <a:ea typeface="+mn-ea"/>
        <a:cs typeface="+mn-cs"/>
      </a:defRPr>
    </a:lvl8pPr>
    <a:lvl9pPr marL="3657600" algn="l" defTabSz="914400" rtl="0" eaLnBrk="1" latinLnBrk="0" hangingPunct="1">
      <a:defRPr kern="1200">
        <a:solidFill>
          <a:schemeClr val="tx1"/>
        </a:solidFill>
        <a:latin typeface="Aptos" panose="020B00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F5F1A4-A531-7577-F36D-38554E2E5265}" name="Schnieder, Lena (vzbv)" initials="LS" userId="S::l.schnieder@vzbv.de::ae1a9fc8-f240-4258-aa73-18b438590a7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xer, Lenja Mandavi (vzbv)"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020E"/>
    <a:srgbClr val="61328A"/>
    <a:srgbClr val="FFFFFF"/>
    <a:srgbClr val="FFFAED"/>
    <a:srgbClr val="E8F1F7"/>
    <a:srgbClr val="EDE9F5"/>
    <a:srgbClr val="F7E7E1"/>
    <a:srgbClr val="ECECEC"/>
    <a:srgbClr val="DE00E3"/>
    <a:srgbClr val="FAD8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6" autoAdjust="0"/>
    <p:restoredTop sz="93447" autoAdjust="0"/>
  </p:normalViewPr>
  <p:slideViewPr>
    <p:cSldViewPr snapToGrid="0">
      <p:cViewPr varScale="1">
        <p:scale>
          <a:sx n="66" d="100"/>
          <a:sy n="66" d="100"/>
        </p:scale>
        <p:origin x="564" y="40"/>
      </p:cViewPr>
      <p:guideLst/>
    </p:cSldViewPr>
  </p:slideViewPr>
  <p:outlineViewPr>
    <p:cViewPr>
      <p:scale>
        <a:sx n="33" d="100"/>
        <a:sy n="33" d="100"/>
      </p:scale>
      <p:origin x="0" y="-10978"/>
    </p:cViewPr>
  </p:outlineViewPr>
  <p:notesTextViewPr>
    <p:cViewPr>
      <p:scale>
        <a:sx n="3" d="2"/>
        <a:sy n="3" d="2"/>
      </p:scale>
      <p:origin x="0" y="0"/>
    </p:cViewPr>
  </p:notesTextViewPr>
  <p:sorterViewPr>
    <p:cViewPr>
      <p:scale>
        <a:sx n="100" d="100"/>
        <a:sy n="100" d="100"/>
      </p:scale>
      <p:origin x="0" y="-1206"/>
    </p:cViewPr>
  </p:sorterViewPr>
  <p:notesViewPr>
    <p:cSldViewPr snapToGrid="0">
      <p:cViewPr varScale="1">
        <p:scale>
          <a:sx n="76" d="100"/>
          <a:sy n="76" d="100"/>
        </p:scale>
        <p:origin x="361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0598791-4985-DC37-757C-20D0BDDAAE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umsplatzhalter 2">
            <a:extLst>
              <a:ext uri="{FF2B5EF4-FFF2-40B4-BE49-F238E27FC236}">
                <a16:creationId xmlns:a16="http://schemas.microsoft.com/office/drawing/2014/main" id="{64213A70-38B5-0EE1-7EE0-68A065B06E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8BEA0040-0835-4268-9631-ADF01049CCFD}" type="datetimeFigureOut">
              <a:rPr lang="de-DE"/>
              <a:pPr>
                <a:defRPr/>
              </a:pPr>
              <a:t>24.04.2026</a:t>
            </a:fld>
            <a:endParaRPr lang="de-DE"/>
          </a:p>
        </p:txBody>
      </p:sp>
      <p:sp>
        <p:nvSpPr>
          <p:cNvPr id="4" name="Fußzeilenplatzhalter 3">
            <a:extLst>
              <a:ext uri="{FF2B5EF4-FFF2-40B4-BE49-F238E27FC236}">
                <a16:creationId xmlns:a16="http://schemas.microsoft.com/office/drawing/2014/main" id="{8E324884-2047-D93A-5476-539843D153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5" name="Foliennummernplatzhalter 4">
            <a:extLst>
              <a:ext uri="{FF2B5EF4-FFF2-40B4-BE49-F238E27FC236}">
                <a16:creationId xmlns:a16="http://schemas.microsoft.com/office/drawing/2014/main" id="{3DBDC99F-9C18-71E4-2F55-093A751C76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99B7F60A-CD7F-4CC9-A23C-321251B9AAF5}" type="slidenum">
              <a:rPr lang="de-DE"/>
              <a:pPr>
                <a:defRPr/>
              </a:pPr>
              <a:t>‹Nr.›</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1F89ECB-4B29-2406-3A1B-8604557E2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umsplatzhalter 2">
            <a:extLst>
              <a:ext uri="{FF2B5EF4-FFF2-40B4-BE49-F238E27FC236}">
                <a16:creationId xmlns:a16="http://schemas.microsoft.com/office/drawing/2014/main" id="{5140DE0C-C000-8149-5351-25992723C36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EB7BDA61-1BA1-4B2F-A3DA-A40ABF7A72A6}" type="datetimeFigureOut">
              <a:rPr lang="de-DE"/>
              <a:pPr>
                <a:defRPr/>
              </a:pPr>
              <a:t>24.04.2026</a:t>
            </a:fld>
            <a:endParaRPr lang="de-DE"/>
          </a:p>
        </p:txBody>
      </p:sp>
      <p:sp>
        <p:nvSpPr>
          <p:cNvPr id="4" name="Folienbildplatzhalter 3">
            <a:extLst>
              <a:ext uri="{FF2B5EF4-FFF2-40B4-BE49-F238E27FC236}">
                <a16:creationId xmlns:a16="http://schemas.microsoft.com/office/drawing/2014/main" id="{FC00F193-E956-F3E3-B182-8CE261A9C35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6E270C65-D56C-E72A-31F3-CC7F402C315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7C50F253-21C2-6BC9-C822-4EAE351B8D1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7" name="Foliennummernplatzhalter 6">
            <a:extLst>
              <a:ext uri="{FF2B5EF4-FFF2-40B4-BE49-F238E27FC236}">
                <a16:creationId xmlns:a16="http://schemas.microsoft.com/office/drawing/2014/main" id="{EAE1F44A-A253-4695-D5FB-7FF7C014C7E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44B50A89-AEE9-454C-B2A9-437B137527E0}"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16417-C1DE-35A3-3999-104BB36CF9E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7C7EC38-98C9-B238-1A53-98C4F6BE8B1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5D29271-EEF9-28BD-B7C6-646581885147}"/>
              </a:ext>
            </a:extLst>
          </p:cNvPr>
          <p:cNvSpPr>
            <a:spLocks noGrp="1"/>
          </p:cNvSpPr>
          <p:nvPr>
            <p:ph type="body" idx="1"/>
          </p:nvPr>
        </p:nvSpPr>
        <p:spPr/>
        <p:txBody>
          <a:bodyPr/>
          <a:lstStyle/>
          <a:p>
            <a:pPr algn="just">
              <a:lnSpc>
                <a:spcPct val="150000"/>
              </a:lnSpc>
              <a:spcBef>
                <a:spcPts val="720"/>
              </a:spcBef>
              <a:spcAft>
                <a:spcPts val="720"/>
              </a:spcAft>
            </a:pPr>
            <a:r>
              <a:rPr lang="de-DE" b="0" i="0" cap="none" baseline="0" dirty="0">
                <a:solidFill>
                  <a:srgbClr val="000000"/>
                </a:solidFill>
                <a:latin typeface="+mn-lt"/>
                <a:ea typeface="Calibri" panose="020F0502020204030204" pitchFamily="34" charset="0"/>
              </a:rPr>
              <a:t>Sprechtext (</a:t>
            </a:r>
            <a:r>
              <a:rPr lang="de-DE" b="0" i="0" cap="none" dirty="0">
                <a:solidFill>
                  <a:srgbClr val="000000"/>
                </a:solidFill>
                <a:latin typeface="+mn-lt"/>
                <a:ea typeface="Calibri" panose="020F0502020204030204" pitchFamily="34" charset="0"/>
              </a:rPr>
              <a:t>Vorschlag):</a:t>
            </a:r>
          </a:p>
          <a:p>
            <a:pPr algn="just">
              <a:lnSpc>
                <a:spcPct val="150000"/>
              </a:lnSpc>
              <a:spcBef>
                <a:spcPts val="720"/>
              </a:spcBef>
              <a:spcAft>
                <a:spcPts val="720"/>
              </a:spcAft>
            </a:pPr>
            <a:endParaRPr lang="de-DE" b="0" i="0" cap="none" dirty="0">
              <a:solidFill>
                <a:schemeClr val="tx1"/>
              </a:solidFill>
              <a:latin typeface="+mn-lt"/>
              <a:ea typeface="Calibri" panose="020F0502020204030204" pitchFamily="34" charset="0"/>
              <a:cs typeface="Times New Roman" panose="02020603050405020304" pitchFamily="18" charset="0"/>
            </a:endParaRPr>
          </a:p>
          <a:p>
            <a:pPr algn="l">
              <a:lnSpc>
                <a:spcPct val="150000"/>
              </a:lnSpc>
              <a:spcBef>
                <a:spcPts val="720"/>
              </a:spcBef>
              <a:spcAft>
                <a:spcPts val="720"/>
              </a:spcAft>
            </a:pPr>
            <a:r>
              <a:rPr lang="de-DE" b="0" i="1" cap="none" dirty="0">
                <a:solidFill>
                  <a:srgbClr val="000000"/>
                </a:solidFill>
                <a:latin typeface="+mn-lt"/>
                <a:ea typeface="Calibri" panose="020F0502020204030204" pitchFamily="34" charset="0"/>
              </a:rPr>
              <a:t>„Willkommen zum Workshop „</a:t>
            </a:r>
            <a:r>
              <a:rPr lang="de-DE" altLang="en-US" i="1" dirty="0"/>
              <a:t>Abgezockt beim Zocken: Kostenfallen beim Online-Gaming“</a:t>
            </a:r>
            <a:r>
              <a:rPr lang="de-DE" b="0" i="1" cap="none" dirty="0">
                <a:solidFill>
                  <a:srgbClr val="000000"/>
                </a:solidFill>
                <a:latin typeface="+mn-lt"/>
                <a:ea typeface="Calibri" panose="020F0502020204030204" pitchFamily="34" charset="0"/>
              </a:rPr>
              <a:t>! In diesem</a:t>
            </a:r>
            <a:r>
              <a:rPr lang="de-DE" b="0" i="1" cap="none" baseline="0" dirty="0">
                <a:solidFill>
                  <a:srgbClr val="000000"/>
                </a:solidFill>
                <a:latin typeface="+mn-lt"/>
                <a:ea typeface="Calibri" panose="020F0502020204030204" pitchFamily="34" charset="0"/>
              </a:rPr>
              <a:t> Workshop wollen wir mit euch zusammen unter anderem besprechen, was genau Kostenfallen in Online-Spielen sind und wie ihr euch davor schützen könnt, unkontrolliert Geld in Online-Spielen zu verzocken.“ </a:t>
            </a:r>
            <a:endParaRPr lang="de-DE" b="0" i="1" cap="none" dirty="0">
              <a:latin typeface="+mn-lt"/>
              <a:ea typeface="Calibri" panose="020F0502020204030204" pitchFamily="34" charset="0"/>
              <a:cs typeface="Times New Roman" panose="02020603050405020304" pitchFamily="18" charset="0"/>
            </a:endParaRPr>
          </a:p>
          <a:p>
            <a:endParaRPr lang="de-DE" dirty="0"/>
          </a:p>
        </p:txBody>
      </p:sp>
      <p:sp>
        <p:nvSpPr>
          <p:cNvPr id="4" name="Foliennummernplatzhalter 3">
            <a:extLst>
              <a:ext uri="{FF2B5EF4-FFF2-40B4-BE49-F238E27FC236}">
                <a16:creationId xmlns:a16="http://schemas.microsoft.com/office/drawing/2014/main" id="{4106D783-1098-2D49-5D6C-4F4C746BC9C1}"/>
              </a:ext>
            </a:extLst>
          </p:cNvPr>
          <p:cNvSpPr>
            <a:spLocks noGrp="1"/>
          </p:cNvSpPr>
          <p:nvPr>
            <p:ph type="sldNum" sz="quarter" idx="10"/>
          </p:nvPr>
        </p:nvSpPr>
        <p:spPr/>
        <p:txBody>
          <a:bodyPr/>
          <a:lstStyle/>
          <a:p>
            <a:pPr>
              <a:defRPr/>
            </a:pPr>
            <a:fld id="{44B50A89-AEE9-454C-B2A9-437B137527E0}" type="slidenum">
              <a:rPr lang="de-DE" smtClean="0"/>
              <a:pPr>
                <a:defRPr/>
              </a:pPr>
              <a:t>1</a:t>
            </a:fld>
            <a:endParaRPr lang="de-DE"/>
          </a:p>
        </p:txBody>
      </p:sp>
    </p:spTree>
    <p:extLst>
      <p:ext uri="{BB962C8B-B14F-4D97-AF65-F5344CB8AC3E}">
        <p14:creationId xmlns:p14="http://schemas.microsoft.com/office/powerpoint/2010/main" val="1378268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95C1B-1C79-C146-A28D-12DA30DE4EF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A7DE58E-5EA3-D46E-1AEE-E5F401CC528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B7EA567-17B1-A690-3340-CD652D967C4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Richtige Antwort vorlesen oder vorlesen lassen.</a:t>
            </a:r>
            <a:endParaRPr lang="de-DE" b="0" cap="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cap="none" dirty="0"/>
          </a:p>
        </p:txBody>
      </p:sp>
      <p:sp>
        <p:nvSpPr>
          <p:cNvPr id="4" name="Foliennummernplatzhalter 3">
            <a:extLst>
              <a:ext uri="{FF2B5EF4-FFF2-40B4-BE49-F238E27FC236}">
                <a16:creationId xmlns:a16="http://schemas.microsoft.com/office/drawing/2014/main" id="{11D588CC-B3C6-502E-D777-E369798F08F7}"/>
              </a:ext>
            </a:extLst>
          </p:cNvPr>
          <p:cNvSpPr>
            <a:spLocks noGrp="1"/>
          </p:cNvSpPr>
          <p:nvPr>
            <p:ph type="sldNum" sz="quarter" idx="5"/>
          </p:nvPr>
        </p:nvSpPr>
        <p:spPr/>
        <p:txBody>
          <a:bodyPr/>
          <a:lstStyle/>
          <a:p>
            <a:pPr>
              <a:defRPr/>
            </a:pPr>
            <a:fld id="{44B50A89-AEE9-454C-B2A9-437B137527E0}" type="slidenum">
              <a:rPr lang="de-DE" smtClean="0"/>
              <a:pPr>
                <a:defRPr/>
              </a:pPr>
              <a:t>11</a:t>
            </a:fld>
            <a:endParaRPr lang="de-DE"/>
          </a:p>
        </p:txBody>
      </p:sp>
    </p:spTree>
    <p:extLst>
      <p:ext uri="{BB962C8B-B14F-4D97-AF65-F5344CB8AC3E}">
        <p14:creationId xmlns:p14="http://schemas.microsoft.com/office/powerpoint/2010/main" val="3562921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baseline="0" dirty="0"/>
              <a:t>Frage vorlesen oder vorlesen lassen.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b="0" i="0" cap="none"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e-DE" b="0" i="0" cap="none" baseline="0" dirty="0"/>
              <a:t>Teilnehmende sollen sich melden, wenn sie die Antwort für wahr halten.</a:t>
            </a:r>
            <a:endParaRPr lang="de-DE" b="0" i="0" cap="none" dirty="0"/>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12</a:t>
            </a:fld>
            <a:endParaRPr lang="de-DE"/>
          </a:p>
        </p:txBody>
      </p:sp>
    </p:spTree>
    <p:extLst>
      <p:ext uri="{BB962C8B-B14F-4D97-AF65-F5344CB8AC3E}">
        <p14:creationId xmlns:p14="http://schemas.microsoft.com/office/powerpoint/2010/main" val="389484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09999-E8EF-38A7-596F-96A8E7CF8CE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82F49ED-561D-3C36-7A98-C5568451EB4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8CB436E-E929-8D7B-523E-A39BA4FAEA7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Richtige Antwort vorlesen oder vorlesen lassen.</a:t>
            </a:r>
            <a:endParaRPr lang="de-DE" b="0" cap="none" dirty="0"/>
          </a:p>
        </p:txBody>
      </p:sp>
      <p:sp>
        <p:nvSpPr>
          <p:cNvPr id="4" name="Foliennummernplatzhalter 3">
            <a:extLst>
              <a:ext uri="{FF2B5EF4-FFF2-40B4-BE49-F238E27FC236}">
                <a16:creationId xmlns:a16="http://schemas.microsoft.com/office/drawing/2014/main" id="{6E89C483-F3F1-987B-39E6-DE821401318A}"/>
              </a:ext>
            </a:extLst>
          </p:cNvPr>
          <p:cNvSpPr>
            <a:spLocks noGrp="1"/>
          </p:cNvSpPr>
          <p:nvPr>
            <p:ph type="sldNum" sz="quarter" idx="5"/>
          </p:nvPr>
        </p:nvSpPr>
        <p:spPr/>
        <p:txBody>
          <a:bodyPr/>
          <a:lstStyle/>
          <a:p>
            <a:pPr>
              <a:defRPr/>
            </a:pPr>
            <a:fld id="{44B50A89-AEE9-454C-B2A9-437B137527E0}" type="slidenum">
              <a:rPr lang="de-DE" smtClean="0"/>
              <a:pPr>
                <a:defRPr/>
              </a:pPr>
              <a:t>13</a:t>
            </a:fld>
            <a:endParaRPr lang="de-DE"/>
          </a:p>
        </p:txBody>
      </p:sp>
    </p:spTree>
    <p:extLst>
      <p:ext uri="{BB962C8B-B14F-4D97-AF65-F5344CB8AC3E}">
        <p14:creationId xmlns:p14="http://schemas.microsoft.com/office/powerpoint/2010/main" val="3286669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r>
              <a:rPr lang="de-DE" b="0" i="1" cap="none" dirty="0"/>
              <a:t>„Jetzt schauen wir wieder auf das Arbeitsblatt und die Frage, was </a:t>
            </a:r>
            <a:r>
              <a:rPr lang="de-DE" b="0" i="1" cap="none" dirty="0" err="1"/>
              <a:t>Lootboxen</a:t>
            </a:r>
            <a:r>
              <a:rPr lang="de-DE" b="0" i="1" cap="none" dirty="0"/>
              <a:t> sind.</a:t>
            </a:r>
            <a:r>
              <a:rPr lang="de-DE" b="0" i="1" cap="none" baseline="0" dirty="0"/>
              <a:t> Welche Aussagen über </a:t>
            </a:r>
            <a:r>
              <a:rPr lang="de-DE" b="0" i="1" cap="none" baseline="0" dirty="0" err="1"/>
              <a:t>Lootboxen</a:t>
            </a:r>
            <a:r>
              <a:rPr lang="de-DE" b="0" i="1" cap="none" baseline="0" dirty="0"/>
              <a:t> sind wahr?“ </a:t>
            </a:r>
          </a:p>
          <a:p>
            <a:endParaRPr lang="de-DE" b="0" i="0" cap="none" baseline="0" dirty="0"/>
          </a:p>
          <a:p>
            <a:r>
              <a:rPr lang="de-DE" b="0" i="0" cap="none" baseline="0" dirty="0"/>
              <a:t>Bitte einzelne Antworten vorlesen. Teilnehmende sollen sich melden, wenn sie die Antwort für wahr halten.</a:t>
            </a:r>
            <a:endParaRPr lang="de-DE" b="0" i="0" cap="none" dirty="0"/>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14</a:t>
            </a:fld>
            <a:endParaRPr lang="de-DE"/>
          </a:p>
        </p:txBody>
      </p:sp>
    </p:spTree>
    <p:extLst>
      <p:ext uri="{BB962C8B-B14F-4D97-AF65-F5344CB8AC3E}">
        <p14:creationId xmlns:p14="http://schemas.microsoft.com/office/powerpoint/2010/main" val="927580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49D23-C67C-98AD-F2AF-CF2973DCBD3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91F2317-DD13-718A-EBEB-44B20720A41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A22B01B-6C22-D7EC-D53E-1339AB9C8818}"/>
              </a:ext>
            </a:extLst>
          </p:cNvPr>
          <p:cNvSpPr>
            <a:spLocks noGrp="1"/>
          </p:cNvSpPr>
          <p:nvPr>
            <p:ph type="body" idx="1"/>
          </p:nvPr>
        </p:nvSpPr>
        <p:spPr/>
        <p:txBody>
          <a:bodyPr/>
          <a:lstStyle/>
          <a:p>
            <a:r>
              <a:rPr lang="de-DE" dirty="0"/>
              <a:t>Sprechtext (Vorschlag):</a:t>
            </a:r>
          </a:p>
          <a:p>
            <a:endParaRPr lang="de-DE" dirty="0"/>
          </a:p>
          <a:p>
            <a:r>
              <a:rPr lang="de-DE" b="0" i="1" cap="none" dirty="0"/>
              <a:t>„Die erste</a:t>
            </a:r>
            <a:r>
              <a:rPr lang="de-DE" b="0" i="1" cap="none" baseline="0" dirty="0"/>
              <a:t> Aussage ist falsch. </a:t>
            </a:r>
            <a:r>
              <a:rPr lang="de-DE" b="0" i="1" cap="none" baseline="0" dirty="0" err="1"/>
              <a:t>Lootboxen</a:t>
            </a:r>
            <a:r>
              <a:rPr lang="de-DE" b="0" i="1" cap="none" baseline="0" dirty="0"/>
              <a:t> sind zwar kostenpflichtig, aber sie helfen </a:t>
            </a:r>
            <a:r>
              <a:rPr lang="de-DE" b="0" i="1" cap="none" baseline="0" dirty="0" err="1"/>
              <a:t>Spieler:innen</a:t>
            </a:r>
            <a:r>
              <a:rPr lang="de-DE" b="0" i="1" cap="none" baseline="0" dirty="0"/>
              <a:t> NICHT in jedem Fall</a:t>
            </a:r>
            <a:r>
              <a:rPr lang="de-DE" sz="1000" b="0" i="1" kern="1200" cap="none" baseline="0" dirty="0">
                <a:solidFill>
                  <a:schemeClr val="tx1"/>
                </a:solidFill>
                <a:latin typeface="+mn-lt"/>
                <a:ea typeface="+mn-ea"/>
                <a:cs typeface="+mn-cs"/>
              </a:rPr>
              <a:t>, innerhalb ihres Spiels voranzukommen. Denn es ist nicht klar, welcher Inhalt mit den </a:t>
            </a:r>
            <a:r>
              <a:rPr lang="de-DE" sz="1000" b="0" i="1" kern="1200" cap="none" baseline="0" dirty="0" err="1">
                <a:solidFill>
                  <a:schemeClr val="tx1"/>
                </a:solidFill>
                <a:latin typeface="+mn-lt"/>
                <a:ea typeface="+mn-ea"/>
                <a:cs typeface="+mn-cs"/>
              </a:rPr>
              <a:t>Lootboxen</a:t>
            </a:r>
            <a:r>
              <a:rPr lang="de-DE" sz="1000" b="0" i="1" kern="1200" cap="none" baseline="0" dirty="0">
                <a:solidFill>
                  <a:schemeClr val="tx1"/>
                </a:solidFill>
                <a:latin typeface="+mn-lt"/>
                <a:ea typeface="+mn-ea"/>
                <a:cs typeface="+mn-cs"/>
              </a:rPr>
              <a:t> erworben wird.</a:t>
            </a:r>
          </a:p>
          <a:p>
            <a:endParaRPr lang="de-DE" sz="1000" b="0" i="1" kern="1200" cap="none" baseline="0" dirty="0">
              <a:solidFill>
                <a:schemeClr val="tx1"/>
              </a:solidFill>
              <a:latin typeface="+mn-lt"/>
              <a:ea typeface="+mn-ea"/>
              <a:cs typeface="+mn-cs"/>
            </a:endParaRPr>
          </a:p>
          <a:p>
            <a:r>
              <a:rPr lang="de-DE" b="0" i="1" cap="none" dirty="0"/>
              <a:t>Folgende Aussagen sind aber wahr:</a:t>
            </a:r>
          </a:p>
          <a:p>
            <a:endParaRPr lang="de-DE" b="0" i="1" cap="none" dirty="0"/>
          </a:p>
          <a:p>
            <a:pPr marL="171450" indent="-171450">
              <a:buFontTx/>
              <a:buChar char="-"/>
            </a:pPr>
            <a:r>
              <a:rPr lang="de-DE" b="0" i="1" cap="none" baseline="0" dirty="0"/>
              <a:t>Bei </a:t>
            </a:r>
            <a:r>
              <a:rPr lang="de-DE" b="0" i="1" cap="none" baseline="0" dirty="0" err="1"/>
              <a:t>Lootboxen</a:t>
            </a:r>
            <a:r>
              <a:rPr lang="de-DE" b="0" i="1" cap="none" baseline="0" dirty="0"/>
              <a:t> können </a:t>
            </a:r>
            <a:r>
              <a:rPr lang="de-DE" b="0" i="1" cap="none" baseline="0" dirty="0" err="1"/>
              <a:t>Spieler:innen</a:t>
            </a:r>
            <a:r>
              <a:rPr lang="de-DE" b="0" i="1" cap="none" baseline="0" dirty="0"/>
              <a:t> Inhalte wie neue Charaktere, Erweiterungen, neue Level (Spielabschnitte), Upgrades (Verbesserungen) oder mehr Leben erwerben. Aber eben nur, wenn sie Glück haben, denn: </a:t>
            </a:r>
          </a:p>
          <a:p>
            <a:pPr marL="171450" indent="-171450">
              <a:buFontTx/>
              <a:buChar char="-"/>
            </a:pPr>
            <a:endParaRPr lang="de-DE" b="0" i="1" cap="none" baseline="0" dirty="0"/>
          </a:p>
          <a:p>
            <a:pPr marL="171450" indent="-171450">
              <a:buFontTx/>
              <a:buChar char="-"/>
            </a:pPr>
            <a:r>
              <a:rPr lang="de-DE" b="0" i="1" cap="none" baseline="0" dirty="0"/>
              <a:t>Beim Kauf von </a:t>
            </a:r>
            <a:r>
              <a:rPr lang="de-DE" b="0" i="1" cap="none" baseline="0" dirty="0" err="1"/>
              <a:t>Lootboxen</a:t>
            </a:r>
            <a:r>
              <a:rPr lang="de-DE" b="0" i="1" cap="none" baseline="0" dirty="0"/>
              <a:t> wissen </a:t>
            </a:r>
            <a:r>
              <a:rPr lang="de-DE" b="0" i="1" cap="none" baseline="0" dirty="0" err="1"/>
              <a:t>Spieler:innen</a:t>
            </a:r>
            <a:r>
              <a:rPr lang="de-DE" b="0" i="1" cap="none" baseline="0" dirty="0"/>
              <a:t> vorher nicht, was sich in den Boxen befindet. </a:t>
            </a:r>
            <a:r>
              <a:rPr lang="de-DE" b="0" i="1" cap="none" baseline="0" dirty="0" err="1"/>
              <a:t>Lootboxen</a:t>
            </a:r>
            <a:r>
              <a:rPr lang="de-DE" b="0" i="1" cap="none" baseline="0" dirty="0"/>
              <a:t> </a:t>
            </a:r>
            <a:r>
              <a:rPr lang="de-DE" sz="1000" b="0" i="1" kern="1200" cap="none" baseline="0" dirty="0">
                <a:solidFill>
                  <a:schemeClr val="tx1"/>
                </a:solidFill>
                <a:latin typeface="+mn-lt"/>
                <a:ea typeface="+mn-ea"/>
                <a:cs typeface="+mn-cs"/>
              </a:rPr>
              <a:t>sind „Beutekisten“ mit Zufallsinhalten (zum Beispiel In-Game-Währung, neue Charaktere und Ausstattungen, neue Level). Das Problem ist:</a:t>
            </a:r>
          </a:p>
          <a:p>
            <a:pPr marL="171450" indent="-171450">
              <a:buFontTx/>
              <a:buChar char="-"/>
            </a:pPr>
            <a:endParaRPr lang="de-DE" sz="1000" b="0" i="1" kern="1200" cap="none" baseline="0" dirty="0">
              <a:solidFill>
                <a:schemeClr val="tx1"/>
              </a:solidFill>
              <a:latin typeface="+mn-lt"/>
              <a:ea typeface="+mn-ea"/>
              <a:cs typeface="+mn-cs"/>
            </a:endParaRPr>
          </a:p>
          <a:p>
            <a:r>
              <a:rPr lang="de-DE" b="0" i="1" cap="none" baseline="0" dirty="0"/>
              <a:t>- Werbung innerhalb von Spielen kann </a:t>
            </a:r>
            <a:r>
              <a:rPr lang="de-DE" b="0" i="1" cap="none" baseline="0" dirty="0" err="1"/>
              <a:t>Spieler:innen</a:t>
            </a:r>
            <a:r>
              <a:rPr lang="de-DE" b="0" i="1" cap="none" baseline="0" dirty="0"/>
              <a:t> dazu drängen, </a:t>
            </a:r>
            <a:r>
              <a:rPr lang="de-DE" b="0" i="1" cap="none" baseline="0" dirty="0" err="1"/>
              <a:t>Lootboxen</a:t>
            </a:r>
            <a:r>
              <a:rPr lang="de-DE" b="0" i="1" cap="none" baseline="0" dirty="0"/>
              <a:t> zu kaufen, um im Spiel schneller voranzukommen.“</a:t>
            </a:r>
            <a:endParaRPr lang="de-DE" b="0" i="1" cap="none" dirty="0"/>
          </a:p>
          <a:p>
            <a:endParaRPr lang="de-DE" sz="1200" kern="1200" dirty="0">
              <a:solidFill>
                <a:schemeClr val="tx1"/>
              </a:solidFill>
              <a:effectLst/>
              <a:latin typeface="+mn-lt"/>
              <a:ea typeface="+mn-ea"/>
              <a:cs typeface="+mn-cs"/>
            </a:endParaRPr>
          </a:p>
          <a:p>
            <a:endParaRPr lang="de-DE" dirty="0"/>
          </a:p>
        </p:txBody>
      </p:sp>
      <p:sp>
        <p:nvSpPr>
          <p:cNvPr id="4" name="Foliennummernplatzhalter 3">
            <a:extLst>
              <a:ext uri="{FF2B5EF4-FFF2-40B4-BE49-F238E27FC236}">
                <a16:creationId xmlns:a16="http://schemas.microsoft.com/office/drawing/2014/main" id="{33A8245A-98AA-3128-2E52-CD1C16BF64D1}"/>
              </a:ext>
            </a:extLst>
          </p:cNvPr>
          <p:cNvSpPr>
            <a:spLocks noGrp="1"/>
          </p:cNvSpPr>
          <p:nvPr>
            <p:ph type="sldNum" sz="quarter" idx="5"/>
          </p:nvPr>
        </p:nvSpPr>
        <p:spPr/>
        <p:txBody>
          <a:bodyPr/>
          <a:lstStyle/>
          <a:p>
            <a:pPr>
              <a:defRPr/>
            </a:pPr>
            <a:fld id="{44B50A89-AEE9-454C-B2A9-437B137527E0}" type="slidenum">
              <a:rPr lang="de-DE" smtClean="0"/>
              <a:pPr>
                <a:defRPr/>
              </a:pPr>
              <a:t>15</a:t>
            </a:fld>
            <a:endParaRPr lang="de-DE"/>
          </a:p>
        </p:txBody>
      </p:sp>
    </p:spTree>
    <p:extLst>
      <p:ext uri="{BB962C8B-B14F-4D97-AF65-F5344CB8AC3E}">
        <p14:creationId xmlns:p14="http://schemas.microsoft.com/office/powerpoint/2010/main" val="2423944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r>
              <a:rPr lang="de-DE" i="1" dirty="0"/>
              <a:t>„Die Antwort ist: </a:t>
            </a:r>
            <a:r>
              <a:rPr lang="de-DE" i="1" dirty="0" err="1"/>
              <a:t>Lootboxen</a:t>
            </a:r>
            <a:r>
              <a:rPr lang="de-DE" i="1" dirty="0"/>
              <a:t> sind kostenpflichtige „Beutekisten“ mit Zufallsinhalten (zum Beispiel In-Game-Währung, neue Charaktere und Ausstattungen, neue Level), die man im Spiel kaufen kann. </a:t>
            </a:r>
          </a:p>
          <a:p>
            <a:endParaRPr lang="de-DE" i="1" dirty="0"/>
          </a:p>
          <a:p>
            <a:r>
              <a:rPr lang="de-DE" i="1" dirty="0"/>
              <a:t>Bei den Zufallsinhalten weiß man vor dem Kauf nicht, was man für sein Geld bekommt. </a:t>
            </a:r>
          </a:p>
          <a:p>
            <a:endParaRPr lang="de-DE" i="1" dirty="0"/>
          </a:p>
          <a:p>
            <a:r>
              <a:rPr lang="de-DE" i="1" dirty="0"/>
              <a:t>Sie ähneln daher dem Glücksspiel und stehen in Verdacht, suchtähnliches Kaufverhalten zu erzeugen. </a:t>
            </a:r>
          </a:p>
          <a:p>
            <a:endParaRPr lang="de-DE" i="1" dirty="0"/>
          </a:p>
          <a:p>
            <a:r>
              <a:rPr lang="de-DE" i="1" dirty="0"/>
              <a:t>75 Prozent der </a:t>
            </a:r>
            <a:r>
              <a:rPr lang="de-DE" i="1" dirty="0" err="1"/>
              <a:t>Gamer:innen</a:t>
            </a:r>
            <a:r>
              <a:rPr lang="de-DE" i="1" dirty="0"/>
              <a:t> stimmen in der Umfrage des Verbraucherzentrale Bundesverbands zu, dass </a:t>
            </a:r>
            <a:r>
              <a:rPr lang="de-DE" i="1" dirty="0" err="1"/>
              <a:t>Lootboxen</a:t>
            </a:r>
            <a:r>
              <a:rPr lang="de-DE" i="1" dirty="0"/>
              <a:t> sie dazu verleiten, wiederholt Geld auszugeben.“</a:t>
            </a:r>
          </a:p>
          <a:p>
            <a:endParaRPr lang="de-DE" dirty="0"/>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16</a:t>
            </a:fld>
            <a:endParaRPr lang="de-DE"/>
          </a:p>
        </p:txBody>
      </p:sp>
    </p:spTree>
    <p:extLst>
      <p:ext uri="{BB962C8B-B14F-4D97-AF65-F5344CB8AC3E}">
        <p14:creationId xmlns:p14="http://schemas.microsoft.com/office/powerpoint/2010/main" val="622459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r>
              <a:rPr lang="de-DE" i="1" dirty="0"/>
              <a:t>„Was denkt ihr hier? Stimmt die Aussage: </a:t>
            </a:r>
          </a:p>
          <a:p>
            <a:r>
              <a:rPr lang="de-DE" i="1" dirty="0"/>
              <a:t>Eltern müssen nicht für die Käufe bezahlen, die ihre minderjährigen Kinder innerhalb von Spielen tätigen.“</a:t>
            </a:r>
          </a:p>
          <a:p>
            <a:endParaRPr lang="de-DE" i="1" dirty="0"/>
          </a:p>
          <a:p>
            <a:r>
              <a:rPr lang="de-DE" b="0" i="0" cap="none" baseline="0" dirty="0"/>
              <a:t>Teilnehmende sollen sich melden, wenn sie die Antwort für wahr halten.</a:t>
            </a:r>
            <a:endParaRPr lang="de-DE" i="1" dirty="0"/>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17</a:t>
            </a:fld>
            <a:endParaRPr lang="de-DE"/>
          </a:p>
        </p:txBody>
      </p:sp>
    </p:spTree>
    <p:extLst>
      <p:ext uri="{BB962C8B-B14F-4D97-AF65-F5344CB8AC3E}">
        <p14:creationId xmlns:p14="http://schemas.microsoft.com/office/powerpoint/2010/main" val="4179008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r>
              <a:rPr lang="de-DE" i="1" dirty="0"/>
              <a:t>„Die Antwort ist wahr: Grundsätzlich gilt: Für einen wirksamen Vertragsabschluss benötigen Kinder und Jugendliche die vorherige Einwilligung oder eine nachträgliche Genehmigung ihrer Eltern. Haben sie diese nicht, besteht in der Regel keine Zahlungspflicht. </a:t>
            </a:r>
          </a:p>
          <a:p>
            <a:endParaRPr lang="de-DE" i="1" dirty="0"/>
          </a:p>
          <a:p>
            <a:r>
              <a:rPr lang="de-DE" i="1" dirty="0"/>
              <a:t>Die Praxis zeigt: Wenn Eltern schnell handeln und direkt Einspruch gegen die Abbuchungen einlegen, müssen sie oftmals nicht für die In-Game- oder In-App-Käufe ihrer minderjährigen Kinder bezahlen. </a:t>
            </a:r>
          </a:p>
          <a:p>
            <a:endParaRPr lang="de-DE" i="1" dirty="0"/>
          </a:p>
          <a:p>
            <a:r>
              <a:rPr lang="de-DE" i="1" dirty="0"/>
              <a:t>Warten Eltern aber zu lange mit dem Einspruch, kann das einer Duldung gleichkommen und somit eine Zahlungspflicht begründen.“</a:t>
            </a:r>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18</a:t>
            </a:fld>
            <a:endParaRPr lang="de-DE"/>
          </a:p>
        </p:txBody>
      </p:sp>
    </p:spTree>
    <p:extLst>
      <p:ext uri="{BB962C8B-B14F-4D97-AF65-F5344CB8AC3E}">
        <p14:creationId xmlns:p14="http://schemas.microsoft.com/office/powerpoint/2010/main" val="3304182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r>
              <a:rPr lang="de-DE" b="0" i="1" cap="none" dirty="0"/>
              <a:t>„Wie könnt ihr euch vor Kostenfallen bei In-App- und In-Game-Käufen schützen? Welche der folgenden Antworten sind richtig?</a:t>
            </a:r>
            <a:r>
              <a:rPr lang="de-DE" b="0" i="1" cap="none" baseline="0" dirty="0"/>
              <a:t>“</a:t>
            </a:r>
          </a:p>
          <a:p>
            <a:endParaRPr lang="de-DE" b="0" i="1" cap="none" dirty="0"/>
          </a:p>
          <a:p>
            <a:r>
              <a:rPr lang="de-DE" sz="1200" kern="1200" dirty="0">
                <a:solidFill>
                  <a:schemeClr val="tx1"/>
                </a:solidFill>
                <a:effectLst/>
                <a:latin typeface="+mn-lt"/>
                <a:ea typeface="+mn-ea"/>
                <a:cs typeface="+mn-cs"/>
              </a:rPr>
              <a:t>Bitte Antwortmöglichkeiten vorlesen oder vorlesen lassen.</a:t>
            </a:r>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19</a:t>
            </a:fld>
            <a:endParaRPr lang="de-DE"/>
          </a:p>
        </p:txBody>
      </p:sp>
    </p:spTree>
    <p:extLst>
      <p:ext uri="{BB962C8B-B14F-4D97-AF65-F5344CB8AC3E}">
        <p14:creationId xmlns:p14="http://schemas.microsoft.com/office/powerpoint/2010/main" val="90932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b="0" i="1" cap="none" dirty="0"/>
          </a:p>
          <a:p>
            <a:r>
              <a:rPr lang="de-DE" b="0" i="1" cap="none" dirty="0"/>
              <a:t>„Die Antwort: </a:t>
            </a:r>
          </a:p>
          <a:p>
            <a:r>
              <a:rPr lang="de-DE" b="0" i="1" cap="none" dirty="0"/>
              <a:t>Alle Aussagen sind richtig. Habt</a:t>
            </a:r>
            <a:r>
              <a:rPr lang="de-DE" b="0" i="1" cap="none" baseline="0" dirty="0"/>
              <a:t> ihr noch andere Ideen, wie man sich vor Kostenfallen beim Gaming schützen kann?</a:t>
            </a:r>
            <a:r>
              <a:rPr lang="de-DE" b="0" i="1" cap="none" dirty="0"/>
              <a:t>“</a:t>
            </a:r>
          </a:p>
          <a:p>
            <a:endParaRPr lang="de-DE" b="0" i="1" cap="none" dirty="0"/>
          </a:p>
          <a:p>
            <a:r>
              <a:rPr lang="de-DE" b="0" i="0" cap="none" dirty="0"/>
              <a:t>Hinweis: Sammelt</a:t>
            </a:r>
            <a:r>
              <a:rPr lang="de-DE" b="0" i="0" cap="none" baseline="0" dirty="0"/>
              <a:t> die vorgestellten Ideen auf Moderationskarten, an einer Tafel, Whiteboard, o. ä. Diese Ideen können die Teilnehmenden für ihre eigene Aktion nutzen. Sie motivieren für den sich nun anschließenden Methoden-Teil.</a:t>
            </a:r>
            <a:endParaRPr lang="de-DE" b="0" i="0" cap="none" dirty="0"/>
          </a:p>
          <a:p>
            <a:endParaRPr lang="de-DE" sz="1200" kern="1200" dirty="0">
              <a:solidFill>
                <a:schemeClr val="tx1"/>
              </a:solidFill>
              <a:effectLst/>
              <a:latin typeface="+mn-lt"/>
              <a:ea typeface="+mn-ea"/>
              <a:cs typeface="+mn-cs"/>
            </a:endParaRPr>
          </a:p>
          <a:p>
            <a:r>
              <a:rPr lang="de-DE" dirty="0">
                <a:solidFill>
                  <a:srgbClr val="FF0000"/>
                </a:solidFill>
              </a:rPr>
              <a:t>Weitere Beispiele</a:t>
            </a:r>
            <a:r>
              <a:rPr lang="de-DE" baseline="0" dirty="0">
                <a:solidFill>
                  <a:srgbClr val="FF0000"/>
                </a:solidFill>
              </a:rPr>
              <a:t> können sein: </a:t>
            </a:r>
            <a:r>
              <a:rPr lang="de-DE" dirty="0">
                <a:solidFill>
                  <a:srgbClr val="FF0000"/>
                </a:solidFill>
              </a:rPr>
              <a:t>in Belgien, Niederlande und Spanien sind</a:t>
            </a:r>
            <a:r>
              <a:rPr lang="de-DE" baseline="0" dirty="0">
                <a:solidFill>
                  <a:srgbClr val="FF0000"/>
                </a:solidFill>
              </a:rPr>
              <a:t> </a:t>
            </a:r>
            <a:r>
              <a:rPr lang="de-DE" baseline="0" dirty="0" err="1">
                <a:solidFill>
                  <a:srgbClr val="FF0000"/>
                </a:solidFill>
              </a:rPr>
              <a:t>Lootboxen</a:t>
            </a:r>
            <a:r>
              <a:rPr lang="de-DE" baseline="0" dirty="0">
                <a:solidFill>
                  <a:srgbClr val="FF0000"/>
                </a:solidFill>
              </a:rPr>
              <a:t> bereits als Glückspiel eingestuft und in Spielen für Minderjährige verboten. Die Europäische Verbraucherzentrale fordert das für die gesamte EU (https://www.europarl.europa.eu/news/de/headlines/society/20230112STO66402/funf-wege-wie-das-europaische-parlament-online-spieler-schutzen-will). </a:t>
            </a:r>
            <a:endParaRPr lang="de-DE" dirty="0">
              <a:solidFill>
                <a:srgbClr val="FF0000"/>
              </a:solidFill>
            </a:endParaRPr>
          </a:p>
          <a:p>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20</a:t>
            </a:fld>
            <a:endParaRPr lang="de-DE"/>
          </a:p>
        </p:txBody>
      </p:sp>
    </p:spTree>
    <p:extLst>
      <p:ext uri="{BB962C8B-B14F-4D97-AF65-F5344CB8AC3E}">
        <p14:creationId xmlns:p14="http://schemas.microsoft.com/office/powerpoint/2010/main" val="2503281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Sprechtext (Vorschlag):</a:t>
            </a:r>
            <a:r>
              <a:rPr lang="de-DE" sz="1200" kern="1200" baseline="0" dirty="0">
                <a:solidFill>
                  <a:schemeClr val="tx1"/>
                </a:solidFill>
                <a:effectLst/>
                <a:latin typeface="+mn-lt"/>
                <a:ea typeface="+mn-ea"/>
                <a:cs typeface="+mn-cs"/>
              </a:rPr>
              <a:t> </a:t>
            </a:r>
          </a:p>
          <a:p>
            <a:endParaRPr lang="de-DE" sz="1200" kern="1200" baseline="0" dirty="0">
              <a:solidFill>
                <a:schemeClr val="tx1"/>
              </a:solidFill>
              <a:effectLst/>
              <a:latin typeface="+mn-lt"/>
              <a:ea typeface="+mn-ea"/>
              <a:cs typeface="+mn-cs"/>
            </a:endParaRPr>
          </a:p>
          <a:p>
            <a:r>
              <a:rPr lang="de-DE" sz="1200" i="1" kern="1200" baseline="0" dirty="0">
                <a:solidFill>
                  <a:schemeClr val="tx1"/>
                </a:solidFill>
                <a:effectLst/>
                <a:latin typeface="+mn-lt"/>
                <a:ea typeface="+mn-ea"/>
                <a:cs typeface="+mn-cs"/>
              </a:rPr>
              <a:t>„Hierzu stellen wir euch ein paar Fragen mit jeweils vier Antwortmöglichkeiten. Jeder Antwort ist ein Buchstabe zugeordnet. Entsprechend eurer Antwort stellt euch bitte zu dem jeweiligen Buchstaben.</a:t>
            </a:r>
          </a:p>
          <a:p>
            <a:endParaRPr lang="de-DE" sz="1200" i="1" kern="1200" baseline="0" dirty="0">
              <a:solidFill>
                <a:schemeClr val="tx1"/>
              </a:solidFill>
              <a:effectLst/>
              <a:latin typeface="+mn-lt"/>
              <a:ea typeface="+mn-ea"/>
              <a:cs typeface="+mn-cs"/>
            </a:endParaRPr>
          </a:p>
          <a:p>
            <a:r>
              <a:rPr lang="de-DE" sz="1200" i="1" kern="1200" baseline="0" dirty="0">
                <a:solidFill>
                  <a:schemeClr val="tx1"/>
                </a:solidFill>
                <a:effectLst/>
                <a:latin typeface="+mn-lt"/>
                <a:ea typeface="+mn-ea"/>
                <a:cs typeface="+mn-cs"/>
              </a:rPr>
              <a:t>Die erste Frage lautet: Wie oft spielt ihr digitale Spiele?</a:t>
            </a:r>
          </a:p>
          <a:p>
            <a:endParaRPr lang="de-DE" sz="1200" i="1" kern="1200" baseline="0" dirty="0">
              <a:solidFill>
                <a:schemeClr val="tx1"/>
              </a:solidFill>
              <a:effectLst/>
              <a:latin typeface="+mn-lt"/>
              <a:ea typeface="+mn-ea"/>
              <a:cs typeface="+mn-cs"/>
            </a:endParaRPr>
          </a:p>
          <a:p>
            <a:r>
              <a:rPr lang="de-DE" b="0" i="1" cap="none" dirty="0"/>
              <a:t>a) (fast) täglich</a:t>
            </a:r>
          </a:p>
          <a:p>
            <a:r>
              <a:rPr lang="de-DE" b="0" i="1" cap="none" dirty="0"/>
              <a:t>b) mehrmals pro Woche</a:t>
            </a:r>
          </a:p>
          <a:p>
            <a:r>
              <a:rPr lang="de-DE" b="0" i="1" cap="none" dirty="0"/>
              <a:t>c) etwa einmal pro Woche</a:t>
            </a:r>
          </a:p>
          <a:p>
            <a:r>
              <a:rPr lang="de-DE" b="0" i="1" cap="none" dirty="0"/>
              <a:t>d) seltener oder gar nicht</a:t>
            </a:r>
            <a:r>
              <a:rPr lang="de-DE" sz="1200" i="1" kern="1200" baseline="0" dirty="0">
                <a:solidFill>
                  <a:schemeClr val="tx1"/>
                </a:solidFill>
                <a:effectLst/>
                <a:latin typeface="+mn-lt"/>
                <a:ea typeface="+mn-ea"/>
                <a:cs typeface="+mn-cs"/>
              </a:rPr>
              <a:t>“</a:t>
            </a:r>
          </a:p>
          <a:p>
            <a:endParaRPr lang="de-DE" sz="1200" i="0" kern="1200" baseline="0" dirty="0">
              <a:solidFill>
                <a:schemeClr val="tx1"/>
              </a:solidFill>
              <a:effectLst/>
              <a:latin typeface="+mn-lt"/>
              <a:ea typeface="+mn-ea"/>
              <a:cs typeface="+mn-cs"/>
            </a:endParaRPr>
          </a:p>
          <a:p>
            <a:r>
              <a:rPr lang="de-DE" sz="1200" kern="1200" cap="all" baseline="0" dirty="0">
                <a:solidFill>
                  <a:schemeClr val="tx1"/>
                </a:solidFill>
                <a:effectLst/>
                <a:latin typeface="+mn-lt"/>
                <a:ea typeface="+mn-ea"/>
                <a:cs typeface="+mn-cs"/>
              </a:rPr>
              <a:t>Hinweis für </a:t>
            </a:r>
            <a:r>
              <a:rPr lang="de-DE" sz="1200" kern="1200" cap="all" baseline="0" dirty="0" err="1">
                <a:solidFill>
                  <a:schemeClr val="tx1"/>
                </a:solidFill>
                <a:effectLst/>
                <a:latin typeface="+mn-lt"/>
                <a:ea typeface="+mn-ea"/>
                <a:cs typeface="+mn-cs"/>
              </a:rPr>
              <a:t>Trainer:innen</a:t>
            </a:r>
            <a:r>
              <a:rPr lang="de-DE" sz="1200" kern="1200" cap="all" baseline="0" dirty="0">
                <a:solidFill>
                  <a:schemeClr val="tx1"/>
                </a:solidFill>
                <a:effectLst/>
                <a:latin typeface="+mn-lt"/>
                <a:ea typeface="+mn-ea"/>
                <a:cs typeface="+mn-cs"/>
              </a:rPr>
              <a:t>: A</a:t>
            </a:r>
            <a:r>
              <a:rPr lang="de-DE" sz="1200" kern="1200" baseline="0" dirty="0">
                <a:solidFill>
                  <a:schemeClr val="tx1"/>
                </a:solidFill>
                <a:effectLst/>
                <a:latin typeface="+mn-lt"/>
                <a:ea typeface="+mn-ea"/>
                <a:cs typeface="+mn-cs"/>
              </a:rPr>
              <a:t>usgedruckten oder auf DIN A4-Papier geschriebene Buchstaben können entweder in jeder Ecke des Raumes angebracht sein oder entlang einer Linie (mit Kreppband) auf dem Boden markiert sein.</a:t>
            </a:r>
          </a:p>
          <a:p>
            <a:endParaRPr lang="de-DE" sz="1200" kern="1200" baseline="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2</a:t>
            </a:fld>
            <a:endParaRPr lang="de-DE"/>
          </a:p>
        </p:txBody>
      </p:sp>
    </p:spTree>
    <p:extLst>
      <p:ext uri="{BB962C8B-B14F-4D97-AF65-F5344CB8AC3E}">
        <p14:creationId xmlns:p14="http://schemas.microsoft.com/office/powerpoint/2010/main" val="1175851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21</a:t>
            </a:fld>
            <a:endParaRPr lang="de-DE"/>
          </a:p>
        </p:txBody>
      </p:sp>
    </p:spTree>
    <p:extLst>
      <p:ext uri="{BB962C8B-B14F-4D97-AF65-F5344CB8AC3E}">
        <p14:creationId xmlns:p14="http://schemas.microsoft.com/office/powerpoint/2010/main" val="142673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B75CC-8264-7011-C55B-9ACFE4BED32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4A5C034-D1BA-EE84-2014-3B54A8A0B7F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C909A9A-5383-3DD0-76BA-95BC992D464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Sprechtext (Vorschlag):</a:t>
            </a:r>
            <a:r>
              <a:rPr lang="de-DE"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baseline="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„Die zweite Frage lautet: </a:t>
            </a:r>
            <a:endParaRPr lang="de-DE" b="0" i="1" cap="none" dirty="0"/>
          </a:p>
          <a:p>
            <a:r>
              <a:rPr lang="de-DE" i="1" cap="none" dirty="0">
                <a:solidFill>
                  <a:srgbClr val="019BA5"/>
                </a:solidFill>
              </a:rPr>
              <a:t>Welches Endgerät nutzt ihr am meisten, um digitale Spiele zu spielen?</a:t>
            </a:r>
          </a:p>
          <a:p>
            <a:endParaRPr lang="de-DE" i="1" dirty="0">
              <a:solidFill>
                <a:srgbClr val="019BA5"/>
              </a:solidFill>
            </a:endParaRPr>
          </a:p>
          <a:p>
            <a:r>
              <a:rPr lang="de-DE" b="0" i="1" cap="none" dirty="0"/>
              <a:t>a) Smartphone/Tablet</a:t>
            </a:r>
          </a:p>
          <a:p>
            <a:r>
              <a:rPr lang="de-DE" b="0" i="1" cap="none" dirty="0"/>
              <a:t>b) PC/Laptop	</a:t>
            </a:r>
          </a:p>
          <a:p>
            <a:r>
              <a:rPr lang="de-DE" b="0" i="1" cap="none" dirty="0"/>
              <a:t>c) Konsole: Playstation/Xbox/Nintendo/Switch</a:t>
            </a:r>
          </a:p>
          <a:p>
            <a:r>
              <a:rPr lang="de-DE" b="0" i="1" cap="none" dirty="0"/>
              <a:t>d) Ich spiele keine Spiele.</a:t>
            </a:r>
          </a:p>
          <a:p>
            <a:endParaRPr lang="de-DE" b="0" i="1" cap="none" dirty="0"/>
          </a:p>
          <a:p>
            <a:r>
              <a:rPr lang="de-DE" b="0" i="1" cap="none" dirty="0"/>
              <a:t>Stellt euch bitte entsprechend auf.“</a:t>
            </a:r>
            <a:endParaRPr lang="de-DE" sz="1200" kern="1200" dirty="0">
              <a:solidFill>
                <a:schemeClr val="tx1"/>
              </a:solidFill>
              <a:effectLst/>
              <a:latin typeface="+mn-lt"/>
              <a:ea typeface="+mn-ea"/>
              <a:cs typeface="+mn-cs"/>
            </a:endParaRPr>
          </a:p>
        </p:txBody>
      </p:sp>
      <p:sp>
        <p:nvSpPr>
          <p:cNvPr id="4" name="Foliennummernplatzhalter 3">
            <a:extLst>
              <a:ext uri="{FF2B5EF4-FFF2-40B4-BE49-F238E27FC236}">
                <a16:creationId xmlns:a16="http://schemas.microsoft.com/office/drawing/2014/main" id="{BE33B044-22B1-4CC6-4758-0821DC3B926C}"/>
              </a:ext>
            </a:extLst>
          </p:cNvPr>
          <p:cNvSpPr>
            <a:spLocks noGrp="1"/>
          </p:cNvSpPr>
          <p:nvPr>
            <p:ph type="sldNum" sz="quarter" idx="5"/>
          </p:nvPr>
        </p:nvSpPr>
        <p:spPr/>
        <p:txBody>
          <a:bodyPr/>
          <a:lstStyle/>
          <a:p>
            <a:pPr>
              <a:defRPr/>
            </a:pPr>
            <a:fld id="{44B50A89-AEE9-454C-B2A9-437B137527E0}" type="slidenum">
              <a:rPr lang="de-DE" smtClean="0"/>
              <a:pPr>
                <a:defRPr/>
              </a:pPr>
              <a:t>3</a:t>
            </a:fld>
            <a:endParaRPr lang="de-DE"/>
          </a:p>
        </p:txBody>
      </p:sp>
    </p:spTree>
    <p:extLst>
      <p:ext uri="{BB962C8B-B14F-4D97-AF65-F5344CB8AC3E}">
        <p14:creationId xmlns:p14="http://schemas.microsoft.com/office/powerpoint/2010/main" val="1288316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Sprechtext (Vorschlag):</a:t>
            </a:r>
            <a:r>
              <a:rPr lang="de-DE"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baseline="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„Zwei offene Fragen an euch:</a:t>
            </a:r>
          </a:p>
          <a:p>
            <a:endParaRPr lang="de-DE" sz="1200" b="0" i="1" kern="1200" cap="none" dirty="0">
              <a:solidFill>
                <a:schemeClr val="tx1"/>
              </a:solidFill>
              <a:effectLst/>
              <a:latin typeface="+mn-lt"/>
              <a:ea typeface="+mn-ea"/>
              <a:cs typeface="+mn-cs"/>
            </a:endParaRPr>
          </a:p>
          <a:p>
            <a:r>
              <a:rPr lang="de-DE" i="1" cap="none" dirty="0">
                <a:solidFill>
                  <a:srgbClr val="019BA5"/>
                </a:solidFill>
              </a:rPr>
              <a:t>Welche digitalen Spiele spielt ihr?</a:t>
            </a:r>
          </a:p>
          <a:p>
            <a:endParaRPr lang="de-DE" i="1" cap="none" dirty="0">
              <a:solidFill>
                <a:srgbClr val="019BA5"/>
              </a:solidFill>
            </a:endParaRPr>
          </a:p>
          <a:p>
            <a:r>
              <a:rPr lang="de-DE" i="1" cap="none" dirty="0">
                <a:solidFill>
                  <a:srgbClr val="019BA5"/>
                </a:solidFill>
              </a:rPr>
              <a:t>Oder warum spielt ihr keine digitalen Spiele?</a:t>
            </a:r>
          </a:p>
          <a:p>
            <a:endParaRPr lang="de-DE" b="0" i="1" cap="none" dirty="0"/>
          </a:p>
          <a:p>
            <a:r>
              <a:rPr lang="de-DE" b="0" i="1" cap="none" dirty="0"/>
              <a:t>Berichtet gern in der Runde.“</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4</a:t>
            </a:fld>
            <a:endParaRPr lang="de-DE"/>
          </a:p>
        </p:txBody>
      </p:sp>
    </p:spTree>
    <p:extLst>
      <p:ext uri="{BB962C8B-B14F-4D97-AF65-F5344CB8AC3E}">
        <p14:creationId xmlns:p14="http://schemas.microsoft.com/office/powerpoint/2010/main" val="1111080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6137B-F66D-C734-0B55-CC39183B957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C32B218-5B8F-0B35-5E89-C76C00021E9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E7D35AF-7522-281B-3ACF-198B7AE42143}"/>
              </a:ext>
            </a:extLst>
          </p:cNvPr>
          <p:cNvSpPr>
            <a:spLocks noGrp="1"/>
          </p:cNvSpPr>
          <p:nvPr>
            <p:ph type="body" idx="1"/>
          </p:nvPr>
        </p:nvSpPr>
        <p:spPr/>
        <p:txBody>
          <a:bodyPr/>
          <a:lstStyle/>
          <a:p>
            <a:r>
              <a:rPr lang="de-DE" sz="1200" kern="1200" dirty="0">
                <a:solidFill>
                  <a:schemeClr val="tx1"/>
                </a:solidFill>
                <a:effectLst/>
                <a:latin typeface="+mn-lt"/>
                <a:ea typeface="+mn-ea"/>
                <a:cs typeface="+mn-cs"/>
              </a:rPr>
              <a:t>Sprechtext</a:t>
            </a:r>
            <a:r>
              <a:rPr lang="de-DE" sz="1200" kern="1200" baseline="0" dirty="0">
                <a:solidFill>
                  <a:schemeClr val="tx1"/>
                </a:solidFill>
                <a:effectLst/>
                <a:latin typeface="+mn-lt"/>
                <a:ea typeface="+mn-ea"/>
                <a:cs typeface="+mn-cs"/>
              </a:rPr>
              <a:t> (Vorschlag):</a:t>
            </a:r>
          </a:p>
          <a:p>
            <a:endParaRPr lang="de-DE" sz="1200" kern="1200" baseline="0" dirty="0">
              <a:solidFill>
                <a:schemeClr val="tx1"/>
              </a:solidFill>
              <a:effectLst/>
              <a:latin typeface="+mn-lt"/>
              <a:ea typeface="+mn-ea"/>
              <a:cs typeface="+mn-cs"/>
            </a:endParaRPr>
          </a:p>
          <a:p>
            <a:r>
              <a:rPr lang="de-DE" sz="1200" i="1" kern="1200" baseline="0" dirty="0">
                <a:solidFill>
                  <a:schemeClr val="tx1"/>
                </a:solidFill>
                <a:effectLst/>
                <a:latin typeface="+mn-lt"/>
                <a:ea typeface="+mn-ea"/>
                <a:cs typeface="+mn-cs"/>
              </a:rPr>
              <a:t>„In der letzten Frage geht es um Zusatzinhalte in Spielen.</a:t>
            </a:r>
          </a:p>
          <a:p>
            <a:endParaRPr lang="de-DE" sz="1200" i="1" kern="1200" baseline="0" dirty="0">
              <a:solidFill>
                <a:schemeClr val="tx1"/>
              </a:solidFill>
              <a:effectLst/>
              <a:latin typeface="+mn-lt"/>
              <a:ea typeface="+mn-ea"/>
              <a:cs typeface="+mn-cs"/>
            </a:endParaRPr>
          </a:p>
          <a:p>
            <a:pPr>
              <a:lnSpc>
                <a:spcPct val="150000"/>
              </a:lnSpc>
            </a:pPr>
            <a:r>
              <a:rPr lang="de-DE" i="1" cap="none" dirty="0">
                <a:solidFill>
                  <a:srgbClr val="019BA5"/>
                </a:solidFill>
              </a:rPr>
              <a:t>Habt ihr schon einmal Geld für Zusatzinhalte oder Erweiterungen in digitalen Spielen bezahlt, z. B. für neue Charaktere, Fahrzeuge oder einen Zeitvorsprung?</a:t>
            </a:r>
          </a:p>
          <a:p>
            <a:endParaRPr lang="de-DE" i="1" dirty="0">
              <a:solidFill>
                <a:srgbClr val="019BA5"/>
              </a:solidFill>
            </a:endParaRPr>
          </a:p>
          <a:p>
            <a:r>
              <a:rPr lang="de-DE" b="0" i="1" cap="none" dirty="0"/>
              <a:t>a) Ja, bereits mehrfach. </a:t>
            </a:r>
          </a:p>
          <a:p>
            <a:r>
              <a:rPr lang="de-DE" b="0" i="1" cap="none" dirty="0"/>
              <a:t>b) Ja, aber bisher nur einmal. </a:t>
            </a:r>
          </a:p>
          <a:p>
            <a:r>
              <a:rPr lang="de-DE" b="0" i="1" cap="none" dirty="0"/>
              <a:t>c) Nein, ich gebe kein Geld für Extras aus. </a:t>
            </a:r>
          </a:p>
          <a:p>
            <a:r>
              <a:rPr lang="de-DE" b="0" i="1" cap="none" dirty="0"/>
              <a:t>d) Nein, ich spiele keine digitalen Spiele.</a:t>
            </a:r>
          </a:p>
          <a:p>
            <a:endParaRPr lang="de-DE" b="0" i="1" cap="none" dirty="0"/>
          </a:p>
          <a:p>
            <a:r>
              <a:rPr lang="de-DE" b="0" i="1" cap="none" dirty="0"/>
              <a:t>Bitte</a:t>
            </a:r>
            <a:r>
              <a:rPr lang="de-DE" b="0" i="1" cap="none" baseline="0" dirty="0"/>
              <a:t> stellt euch entsprechend eurer Antworten zum jeweiligen Buchstaben.</a:t>
            </a:r>
          </a:p>
          <a:p>
            <a:endParaRPr lang="de-DE" b="0" i="1" cap="none" baseline="0" dirty="0"/>
          </a:p>
          <a:p>
            <a:r>
              <a:rPr lang="de-DE" b="0" i="1" cap="none" baseline="0" dirty="0"/>
              <a:t>An alle diejenigen, die bereits Zusatzinhalte gekauft haben: W</a:t>
            </a:r>
            <a:r>
              <a:rPr lang="de-DE" i="1" cap="none" dirty="0"/>
              <a:t>elche Art von Zusatzinhalten habt ihr euch bisher gekauft?</a:t>
            </a:r>
            <a:r>
              <a:rPr lang="de-DE" i="1" cap="none" baseline="0" dirty="0"/>
              <a:t> Berichtet gern im Plenum.“</a:t>
            </a:r>
            <a:endParaRPr lang="de-DE" sz="1200" kern="1200" dirty="0">
              <a:solidFill>
                <a:schemeClr val="tx1"/>
              </a:solidFill>
              <a:effectLst/>
              <a:latin typeface="+mn-lt"/>
              <a:ea typeface="+mn-ea"/>
              <a:cs typeface="+mn-cs"/>
            </a:endParaRPr>
          </a:p>
        </p:txBody>
      </p:sp>
      <p:sp>
        <p:nvSpPr>
          <p:cNvPr id="4" name="Foliennummernplatzhalter 3">
            <a:extLst>
              <a:ext uri="{FF2B5EF4-FFF2-40B4-BE49-F238E27FC236}">
                <a16:creationId xmlns:a16="http://schemas.microsoft.com/office/drawing/2014/main" id="{2181A7A3-AE3A-6C25-D794-E1374372CA85}"/>
              </a:ext>
            </a:extLst>
          </p:cNvPr>
          <p:cNvSpPr>
            <a:spLocks noGrp="1"/>
          </p:cNvSpPr>
          <p:nvPr>
            <p:ph type="sldNum" sz="quarter" idx="5"/>
          </p:nvPr>
        </p:nvSpPr>
        <p:spPr/>
        <p:txBody>
          <a:bodyPr/>
          <a:lstStyle/>
          <a:p>
            <a:pPr>
              <a:defRPr/>
            </a:pPr>
            <a:fld id="{44B50A89-AEE9-454C-B2A9-437B137527E0}" type="slidenum">
              <a:rPr lang="de-DE" smtClean="0"/>
              <a:pPr>
                <a:defRPr/>
              </a:pPr>
              <a:t>5</a:t>
            </a:fld>
            <a:endParaRPr lang="de-DE"/>
          </a:p>
        </p:txBody>
      </p:sp>
    </p:spTree>
    <p:extLst>
      <p:ext uri="{BB962C8B-B14F-4D97-AF65-F5344CB8AC3E}">
        <p14:creationId xmlns:p14="http://schemas.microsoft.com/office/powerpoint/2010/main" val="3739632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pPr>
              <a:lnSpc>
                <a:spcPct val="150000"/>
              </a:lnSpc>
            </a:pPr>
            <a:r>
              <a:rPr lang="de-DE" i="1" dirty="0"/>
              <a:t>„</a:t>
            </a:r>
            <a:r>
              <a:rPr lang="de-DE" b="0" i="1" cap="none" dirty="0"/>
              <a:t>Findet euch in </a:t>
            </a:r>
            <a:r>
              <a:rPr lang="de-DE" i="1" cap="none" dirty="0">
                <a:solidFill>
                  <a:srgbClr val="019BA5"/>
                </a:solidFill>
              </a:rPr>
              <a:t>gleich große Gruppen</a:t>
            </a:r>
            <a:r>
              <a:rPr lang="de-DE" b="0" i="1" cap="none" dirty="0"/>
              <a:t> zusammen.</a:t>
            </a:r>
          </a:p>
          <a:p>
            <a:pPr>
              <a:lnSpc>
                <a:spcPct val="150000"/>
              </a:lnSpc>
            </a:pPr>
            <a:endParaRPr lang="de-DE" b="0" i="1" cap="none" dirty="0"/>
          </a:p>
          <a:p>
            <a:pPr>
              <a:lnSpc>
                <a:spcPct val="150000"/>
              </a:lnSpc>
            </a:pPr>
            <a:r>
              <a:rPr lang="de-DE" b="0" i="1" cap="none" dirty="0"/>
              <a:t>Anschließend recherchiert mit Hilfe der Informationsmaterialien auf dem </a:t>
            </a:r>
            <a:r>
              <a:rPr lang="de-DE" i="1" cap="none" dirty="0">
                <a:solidFill>
                  <a:srgbClr val="019BA5"/>
                </a:solidFill>
              </a:rPr>
              <a:t>Checker-Space</a:t>
            </a:r>
            <a:r>
              <a:rPr lang="de-DE" b="0" i="1" cap="none" dirty="0"/>
              <a:t> unter </a:t>
            </a:r>
            <a:r>
              <a:rPr lang="de-DE" i="1" cap="none" dirty="0">
                <a:solidFill>
                  <a:srgbClr val="019BA5"/>
                </a:solidFill>
              </a:rPr>
              <a:t>www.verbraucherchecker.de</a:t>
            </a:r>
            <a:r>
              <a:rPr lang="de-DE" b="0" i="1" cap="none" dirty="0"/>
              <a:t> die für euch wichtigen Informationen zu den Themen </a:t>
            </a:r>
          </a:p>
          <a:p>
            <a:pPr>
              <a:lnSpc>
                <a:spcPct val="150000"/>
              </a:lnSpc>
            </a:pPr>
            <a:endParaRPr lang="de-DE" b="0" i="1" cap="none" dirty="0"/>
          </a:p>
          <a:p>
            <a:pPr marL="285750" indent="-285750">
              <a:lnSpc>
                <a:spcPct val="150000"/>
              </a:lnSpc>
              <a:buFont typeface="Wingdings" panose="05000000000000000000" pitchFamily="2" charset="2"/>
              <a:buChar char="§"/>
            </a:pPr>
            <a:r>
              <a:rPr lang="de-DE" b="0" i="1" cap="none" dirty="0"/>
              <a:t>In-Game-Käufe </a:t>
            </a:r>
          </a:p>
          <a:p>
            <a:pPr marL="285750" indent="-285750">
              <a:lnSpc>
                <a:spcPct val="150000"/>
              </a:lnSpc>
              <a:buFont typeface="Wingdings" panose="05000000000000000000" pitchFamily="2" charset="2"/>
              <a:buChar char="§"/>
            </a:pPr>
            <a:r>
              <a:rPr lang="de-DE" b="0" i="1" cap="none" dirty="0" err="1"/>
              <a:t>Lootboxen</a:t>
            </a:r>
            <a:r>
              <a:rPr lang="de-DE" b="0" i="1" cap="none" dirty="0"/>
              <a:t>. </a:t>
            </a:r>
          </a:p>
          <a:p>
            <a:pPr>
              <a:lnSpc>
                <a:spcPct val="150000"/>
              </a:lnSpc>
            </a:pPr>
            <a:endParaRPr lang="de-DE" b="0" i="1" cap="none" dirty="0"/>
          </a:p>
          <a:p>
            <a:pPr>
              <a:lnSpc>
                <a:spcPct val="150000"/>
              </a:lnSpc>
            </a:pPr>
            <a:r>
              <a:rPr lang="de-DE" b="0" i="1" cap="none" dirty="0"/>
              <a:t>Orientiert euch bei eurer Recherche an den </a:t>
            </a:r>
            <a:r>
              <a:rPr lang="de-DE" i="1" cap="none" dirty="0">
                <a:solidFill>
                  <a:srgbClr val="019BA5"/>
                </a:solidFill>
              </a:rPr>
              <a:t>Fragen auf dem Arbeitsblatt</a:t>
            </a:r>
            <a:r>
              <a:rPr lang="de-DE" b="0" i="1" cap="none" dirty="0">
                <a:solidFill>
                  <a:schemeClr val="tx1"/>
                </a:solidFill>
              </a:rPr>
              <a:t>,</a:t>
            </a:r>
            <a:r>
              <a:rPr lang="de-DE" b="0" i="1" cap="none" baseline="0" dirty="0">
                <a:solidFill>
                  <a:schemeClr val="tx1"/>
                </a:solidFill>
              </a:rPr>
              <a:t> dass wir euch austeilen. </a:t>
            </a:r>
            <a:r>
              <a:rPr lang="de-DE" i="1" dirty="0"/>
              <a:t>Darauf findet ihr verschiedene Frageformate, im Grunde ein Quiz.“</a:t>
            </a:r>
          </a:p>
          <a:p>
            <a:pPr>
              <a:lnSpc>
                <a:spcPct val="150000"/>
              </a:lnSpc>
            </a:pPr>
            <a:endParaRPr lang="de-DE" i="0" dirty="0"/>
          </a:p>
          <a:p>
            <a:pPr>
              <a:lnSpc>
                <a:spcPct val="150000"/>
              </a:lnSpc>
            </a:pPr>
            <a:r>
              <a:rPr lang="de-DE" i="0" dirty="0"/>
              <a:t>Arbeitsblatt</a:t>
            </a:r>
            <a:r>
              <a:rPr lang="de-DE" i="0" baseline="0" dirty="0"/>
              <a:t> wird ausgeteilt</a:t>
            </a:r>
            <a:endParaRPr lang="de-DE" dirty="0"/>
          </a:p>
        </p:txBody>
      </p:sp>
      <p:sp>
        <p:nvSpPr>
          <p:cNvPr id="4" name="Foliennummernplatzhalter 3"/>
          <p:cNvSpPr>
            <a:spLocks noGrp="1"/>
          </p:cNvSpPr>
          <p:nvPr>
            <p:ph type="sldNum" sz="quarter" idx="10"/>
          </p:nvPr>
        </p:nvSpPr>
        <p:spPr/>
        <p:txBody>
          <a:bodyPr/>
          <a:lstStyle/>
          <a:p>
            <a:pPr>
              <a:defRPr/>
            </a:pPr>
            <a:fld id="{44B50A89-AEE9-454C-B2A9-437B137527E0}" type="slidenum">
              <a:rPr lang="de-DE" smtClean="0"/>
              <a:pPr>
                <a:defRPr/>
              </a:pPr>
              <a:t>6</a:t>
            </a:fld>
            <a:endParaRPr lang="de-DE"/>
          </a:p>
        </p:txBody>
      </p:sp>
    </p:spTree>
    <p:extLst>
      <p:ext uri="{BB962C8B-B14F-4D97-AF65-F5344CB8AC3E}">
        <p14:creationId xmlns:p14="http://schemas.microsoft.com/office/powerpoint/2010/main" val="199906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pPr algn="l">
              <a:lnSpc>
                <a:spcPct val="150000"/>
              </a:lnSpc>
            </a:pPr>
            <a:r>
              <a:rPr lang="de-DE" b="0" i="1" cap="none" dirty="0"/>
              <a:t>„</a:t>
            </a:r>
            <a:r>
              <a:rPr lang="de-DE" i="1" cap="none" dirty="0">
                <a:solidFill>
                  <a:srgbClr val="019BA5"/>
                </a:solidFill>
              </a:rPr>
              <a:t>Lasst und gemeinsam in die Auswertung gehen! </a:t>
            </a:r>
          </a:p>
          <a:p>
            <a:pPr algn="l">
              <a:lnSpc>
                <a:spcPct val="150000"/>
              </a:lnSpc>
            </a:pPr>
            <a:endParaRPr lang="de-DE" i="1" cap="none" dirty="0">
              <a:solidFill>
                <a:srgbClr val="019BA5"/>
              </a:solidFill>
            </a:endParaRPr>
          </a:p>
          <a:p>
            <a:pPr algn="l">
              <a:lnSpc>
                <a:spcPct val="150000"/>
              </a:lnSpc>
            </a:pPr>
            <a:r>
              <a:rPr lang="de-DE" i="0" cap="none" dirty="0">
                <a:solidFill>
                  <a:srgbClr val="019BA5"/>
                </a:solidFill>
              </a:rPr>
              <a:t>Optional (siehe hierzu nächste, ausgeblendete Folie): </a:t>
            </a:r>
          </a:p>
          <a:p>
            <a:pPr algn="l">
              <a:lnSpc>
                <a:spcPct val="150000"/>
              </a:lnSpc>
            </a:pPr>
            <a:endParaRPr lang="de-DE" i="1" cap="none" dirty="0">
              <a:solidFill>
                <a:srgbClr val="019BA5"/>
              </a:solidFill>
            </a:endParaRPr>
          </a:p>
          <a:p>
            <a:pPr algn="l">
              <a:lnSpc>
                <a:spcPct val="150000"/>
              </a:lnSpc>
            </a:pPr>
            <a:r>
              <a:rPr lang="de-DE" i="1" cap="none" dirty="0">
                <a:solidFill>
                  <a:srgbClr val="019BA5"/>
                </a:solidFill>
              </a:rPr>
              <a:t>Hierzu</a:t>
            </a:r>
            <a:r>
              <a:rPr lang="de-DE" i="1" cap="none" baseline="0" dirty="0">
                <a:solidFill>
                  <a:srgbClr val="019BA5"/>
                </a:solidFill>
              </a:rPr>
              <a:t> haben wir alle Fragen in die Präsentation aufgenommen. Damit es aber nicht langweilig wird, haben wir noch zusätzliche Fragen eingebaut. Wir sind gespannt, ob ihr auch diese lösen könnt. Los geht`s.</a:t>
            </a:r>
            <a:r>
              <a:rPr lang="de-DE" i="1" cap="none" dirty="0">
                <a:solidFill>
                  <a:srgbClr val="019BA5"/>
                </a:solidFill>
              </a:rPr>
              <a:t>“</a:t>
            </a:r>
            <a:endParaRPr lang="de-DE" b="0" i="1" cap="none" dirty="0"/>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7</a:t>
            </a:fld>
            <a:endParaRPr lang="de-DE"/>
          </a:p>
        </p:txBody>
      </p:sp>
    </p:spTree>
    <p:extLst>
      <p:ext uri="{BB962C8B-B14F-4D97-AF65-F5344CB8AC3E}">
        <p14:creationId xmlns:p14="http://schemas.microsoft.com/office/powerpoint/2010/main" val="659985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r>
              <a:rPr lang="de-DE" b="0" i="1" cap="none" dirty="0"/>
              <a:t>„</a:t>
            </a:r>
            <a:r>
              <a:rPr lang="de-DE" i="1" cap="none" dirty="0">
                <a:solidFill>
                  <a:srgbClr val="019BA5"/>
                </a:solidFill>
              </a:rPr>
              <a:t>Die erste Frage lautet: Was sind „In-Game-Käufe“?</a:t>
            </a:r>
          </a:p>
          <a:p>
            <a:endParaRPr lang="de-DE" i="1" cap="none" dirty="0">
              <a:solidFill>
                <a:srgbClr val="019BA5"/>
              </a:solidFill>
            </a:endParaRPr>
          </a:p>
          <a:p>
            <a:r>
              <a:rPr lang="de-DE" b="0" i="1" cap="none" dirty="0"/>
              <a:t>Die Antwort</a:t>
            </a:r>
            <a:r>
              <a:rPr lang="de-DE" b="0" i="1" cap="none" baseline="0" dirty="0"/>
              <a:t> ist: </a:t>
            </a:r>
          </a:p>
          <a:p>
            <a:r>
              <a:rPr lang="de-DE" b="0" i="1" cap="none" dirty="0"/>
              <a:t>In-Game-Käufe sind grundsätzlich alle Käufe, die du </a:t>
            </a:r>
            <a:r>
              <a:rPr lang="de-DE" sz="1200" b="0" i="1" kern="1200" cap="none" dirty="0">
                <a:solidFill>
                  <a:schemeClr val="tx1"/>
                </a:solidFill>
                <a:latin typeface="+mn-lt"/>
                <a:ea typeface="+mn-ea"/>
                <a:cs typeface="+mn-cs"/>
              </a:rPr>
              <a:t>während eines Spiels tätigen kannst. In der Regel sind diese Käufe innerhalb eines Shops, der über das Spielmenü aufrufbar ist, möglich.</a:t>
            </a:r>
          </a:p>
          <a:p>
            <a:endParaRPr lang="de-DE" sz="1200" b="0" i="1" kern="1200" cap="none" dirty="0">
              <a:solidFill>
                <a:schemeClr val="tx1"/>
              </a:solidFill>
              <a:latin typeface="+mn-lt"/>
              <a:ea typeface="+mn-ea"/>
              <a:cs typeface="+mn-cs"/>
            </a:endParaRPr>
          </a:p>
          <a:p>
            <a:r>
              <a:rPr lang="de-DE" sz="1200" b="0" i="1" kern="1200" cap="none" dirty="0">
                <a:solidFill>
                  <a:schemeClr val="tx1"/>
                </a:solidFill>
                <a:latin typeface="+mn-lt"/>
                <a:ea typeface="+mn-ea"/>
                <a:cs typeface="+mn-cs"/>
              </a:rPr>
              <a:t>Die</a:t>
            </a:r>
            <a:r>
              <a:rPr lang="de-DE" sz="1200" b="0" i="1" kern="1200" cap="none" baseline="0" dirty="0">
                <a:solidFill>
                  <a:schemeClr val="tx1"/>
                </a:solidFill>
                <a:latin typeface="+mn-lt"/>
                <a:ea typeface="+mn-ea"/>
                <a:cs typeface="+mn-cs"/>
              </a:rPr>
              <a:t> In-Game-Käufe bringen leider ein Problem mit sich, wie der Verbraucherzentrale Bundesverband mit einer Umfrage Ende 2022 herausgefunden hat. </a:t>
            </a:r>
          </a:p>
          <a:p>
            <a:endParaRPr lang="de-DE" sz="1200" b="0" i="1" kern="1200" cap="none" baseline="0" dirty="0">
              <a:solidFill>
                <a:schemeClr val="tx1"/>
              </a:solidFill>
              <a:latin typeface="+mn-lt"/>
              <a:ea typeface="+mn-ea"/>
              <a:cs typeface="+mn-cs"/>
            </a:endParaRPr>
          </a:p>
          <a:p>
            <a:r>
              <a:rPr lang="de-DE" sz="1200" b="0" i="1" kern="1200" cap="none" dirty="0" err="1">
                <a:solidFill>
                  <a:schemeClr val="tx1"/>
                </a:solidFill>
                <a:latin typeface="+mn-lt"/>
                <a:ea typeface="+mn-ea"/>
                <a:cs typeface="+mn-cs"/>
              </a:rPr>
              <a:t>Nutzer:innen</a:t>
            </a:r>
            <a:r>
              <a:rPr lang="de-DE" sz="1200" b="0" i="1" kern="1200" cap="none" dirty="0">
                <a:solidFill>
                  <a:schemeClr val="tx1"/>
                </a:solidFill>
                <a:latin typeface="+mn-lt"/>
                <a:ea typeface="+mn-ea"/>
                <a:cs typeface="+mn-cs"/>
              </a:rPr>
              <a:t> werden während des Spiels regelmäßig animiert, zum Beispiel neue Spielfunktionen einzukaufen, um bessere oder schnellere Spielerfolge zu feiern. </a:t>
            </a:r>
          </a:p>
          <a:p>
            <a:endParaRPr lang="de-DE" sz="1200" b="0" i="1" kern="1200" cap="none" dirty="0">
              <a:solidFill>
                <a:schemeClr val="tx1"/>
              </a:solidFill>
              <a:latin typeface="+mn-lt"/>
              <a:ea typeface="+mn-ea"/>
              <a:cs typeface="+mn-cs"/>
            </a:endParaRPr>
          </a:p>
          <a:p>
            <a:r>
              <a:rPr lang="de-DE" sz="1200" b="0" i="1" kern="1200" cap="none" dirty="0">
                <a:solidFill>
                  <a:schemeClr val="tx1"/>
                </a:solidFill>
                <a:latin typeface="+mn-lt"/>
                <a:ea typeface="+mn-ea"/>
                <a:cs typeface="+mn-cs"/>
              </a:rPr>
              <a:t>72 Prozent der </a:t>
            </a:r>
            <a:r>
              <a:rPr lang="de-DE" sz="1200" b="0" i="1" kern="1200" cap="none" dirty="0" err="1">
                <a:solidFill>
                  <a:schemeClr val="tx1"/>
                </a:solidFill>
                <a:latin typeface="+mn-lt"/>
                <a:ea typeface="+mn-ea"/>
                <a:cs typeface="+mn-cs"/>
              </a:rPr>
              <a:t>Gamer:innen</a:t>
            </a:r>
            <a:r>
              <a:rPr lang="de-DE" sz="1200" b="0" i="1" kern="1200" cap="none" dirty="0">
                <a:solidFill>
                  <a:schemeClr val="tx1"/>
                </a:solidFill>
                <a:latin typeface="+mn-lt"/>
                <a:ea typeface="+mn-ea"/>
                <a:cs typeface="+mn-cs"/>
              </a:rPr>
              <a:t> hatten sogar schon einmal den Eindruck, in Spielen nur voranzukommen, wenn sie In-Game-Käufe tätigen. </a:t>
            </a:r>
          </a:p>
          <a:p>
            <a:endParaRPr lang="de-DE" sz="1200" b="0" i="1" kern="1200" cap="none" dirty="0">
              <a:solidFill>
                <a:schemeClr val="tx1"/>
              </a:solidFill>
              <a:latin typeface="+mn-lt"/>
              <a:ea typeface="+mn-ea"/>
              <a:cs typeface="+mn-cs"/>
            </a:endParaRPr>
          </a:p>
          <a:p>
            <a:r>
              <a:rPr lang="de-DE" sz="1200" b="0" i="1" kern="1200" cap="none" dirty="0">
                <a:solidFill>
                  <a:schemeClr val="tx1"/>
                </a:solidFill>
                <a:latin typeface="+mn-lt"/>
                <a:ea typeface="+mn-ea"/>
                <a:cs typeface="+mn-cs"/>
              </a:rPr>
              <a:t>So</a:t>
            </a:r>
            <a:r>
              <a:rPr lang="de-DE" sz="1200" b="0" i="1" kern="1200" cap="none" baseline="0" dirty="0">
                <a:solidFill>
                  <a:schemeClr val="tx1"/>
                </a:solidFill>
                <a:latin typeface="+mn-lt"/>
                <a:ea typeface="+mn-ea"/>
                <a:cs typeface="+mn-cs"/>
              </a:rPr>
              <a:t> kann der Spielespaß schnell teurer werden als gedacht, sagt dazu eine Referentin der Verbraucherzentrale.</a:t>
            </a:r>
            <a:r>
              <a:rPr lang="de-DE" sz="1200" b="0" i="1" kern="1200" cap="none" dirty="0">
                <a:solidFill>
                  <a:schemeClr val="tx1"/>
                </a:solidFill>
                <a:latin typeface="+mn-lt"/>
                <a:ea typeface="+mn-ea"/>
                <a:cs typeface="+mn-cs"/>
              </a:rPr>
              <a:t>“</a:t>
            </a:r>
          </a:p>
          <a:p>
            <a:pPr algn="l">
              <a:lnSpc>
                <a:spcPct val="150000"/>
              </a:lnSpc>
            </a:pPr>
            <a:endParaRPr lang="de-DE" b="0" cap="none" dirty="0"/>
          </a:p>
          <a:p>
            <a:pPr algn="r"/>
            <a:endParaRPr lang="de-DE" sz="100" dirty="0">
              <a:solidFill>
                <a:schemeClr val="bg1">
                  <a:lumMod val="65000"/>
                </a:schemeClr>
              </a:solidFill>
            </a:endParaRPr>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9</a:t>
            </a:fld>
            <a:endParaRPr lang="de-DE"/>
          </a:p>
        </p:txBody>
      </p:sp>
    </p:spTree>
    <p:extLst>
      <p:ext uri="{BB962C8B-B14F-4D97-AF65-F5344CB8AC3E}">
        <p14:creationId xmlns:p14="http://schemas.microsoft.com/office/powerpoint/2010/main" val="2334269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r>
              <a:rPr lang="de-DE" b="0" i="1" cap="none" dirty="0"/>
              <a:t>„Und jetzt, was glaubt ihr? Gibt</a:t>
            </a:r>
            <a:r>
              <a:rPr lang="de-DE" b="0" i="1" cap="none" baseline="0" dirty="0"/>
              <a:t> es das Problem nur bei kostenlosen Spielen? </a:t>
            </a:r>
          </a:p>
          <a:p>
            <a:endParaRPr lang="de-DE" b="0" i="1" cap="none" baseline="0" dirty="0"/>
          </a:p>
          <a:p>
            <a:r>
              <a:rPr lang="de-DE" b="0" i="1" cap="none" dirty="0"/>
              <a:t>Stimmt die Aussage: </a:t>
            </a:r>
            <a:r>
              <a:rPr lang="de-DE" i="1" cap="none" dirty="0">
                <a:solidFill>
                  <a:srgbClr val="019BA5"/>
                </a:solidFill>
              </a:rPr>
              <a:t>In-Game-Käufe gibt es nur in kostenlosen Spielen?</a:t>
            </a:r>
            <a:r>
              <a:rPr lang="de-DE" b="0" i="1" cap="none"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i="0" cap="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0" i="0" cap="none" baseline="0" dirty="0"/>
              <a:t>Teilnehmende können sich melden, wenn sie die Antwort für wahr halten.</a:t>
            </a:r>
            <a:endParaRPr lang="de-DE" b="0" i="0" cap="none" dirty="0"/>
          </a:p>
          <a:p>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10</a:t>
            </a:fld>
            <a:endParaRPr lang="de-DE"/>
          </a:p>
        </p:txBody>
      </p:sp>
    </p:spTree>
    <p:extLst>
      <p:ext uri="{BB962C8B-B14F-4D97-AF65-F5344CB8AC3E}">
        <p14:creationId xmlns:p14="http://schemas.microsoft.com/office/powerpoint/2010/main" val="27546599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 mit Bild + 1 Projektlogo">
    <p:spTree>
      <p:nvGrpSpPr>
        <p:cNvPr id="1" name=""/>
        <p:cNvGrpSpPr/>
        <p:nvPr/>
      </p:nvGrpSpPr>
      <p:grpSpPr>
        <a:xfrm>
          <a:off x="0" y="0"/>
          <a:ext cx="0" cy="0"/>
          <a:chOff x="0" y="0"/>
          <a:chExt cx="0" cy="0"/>
        </a:xfrm>
      </p:grpSpPr>
      <p:sp>
        <p:nvSpPr>
          <p:cNvPr id="4" name="Titel 3"/>
          <p:cNvSpPr>
            <a:spLocks noGrp="1"/>
          </p:cNvSpPr>
          <p:nvPr>
            <p:ph type="title" hasCustomPrompt="1"/>
          </p:nvPr>
        </p:nvSpPr>
        <p:spPr>
          <a:xfrm>
            <a:off x="683704" y="2340000"/>
            <a:ext cx="5400000" cy="2340000"/>
          </a:xfrm>
        </p:spPr>
        <p:txBody>
          <a:bodyPr anchor="b"/>
          <a:lstStyle>
            <a:lvl1pPr>
              <a:defRPr sz="6000"/>
            </a:lvl1pPr>
          </a:lstStyle>
          <a:p>
            <a:r>
              <a:rPr lang="de-DE" dirty="0" err="1"/>
              <a:t>TitelmasterforFFormat</a:t>
            </a:r>
            <a:r>
              <a:rPr lang="de-DE" dirty="0"/>
              <a:t> durch Klicken bearbeiten</a:t>
            </a:r>
          </a:p>
        </p:txBody>
      </p:sp>
      <p:sp>
        <p:nvSpPr>
          <p:cNvPr id="16" name="Textplatzhalter 15"/>
          <p:cNvSpPr>
            <a:spLocks noGrp="1"/>
          </p:cNvSpPr>
          <p:nvPr>
            <p:ph type="body" sz="quarter" idx="10"/>
          </p:nvPr>
        </p:nvSpPr>
        <p:spPr>
          <a:xfrm>
            <a:off x="683383" y="5124602"/>
            <a:ext cx="7119308" cy="684265"/>
          </a:xfrm>
          <a:prstGeom prst="rect">
            <a:avLst/>
          </a:prstGeom>
        </p:spPr>
        <p:txBody>
          <a:bodyPr>
            <a:noAutofit/>
          </a:bodyPr>
          <a:lstStyle>
            <a:lvl1pPr marL="0" indent="0">
              <a:buFontTx/>
              <a:buNone/>
              <a:defRPr sz="2500" b="0"/>
            </a:lvl1pPr>
          </a:lstStyle>
          <a:p>
            <a:pPr lvl="0"/>
            <a:r>
              <a:rPr lang="de-DE"/>
              <a:t>Formatvorlagen des Textmasters bearbeiten</a:t>
            </a:r>
          </a:p>
        </p:txBody>
      </p:sp>
      <p:sp>
        <p:nvSpPr>
          <p:cNvPr id="3" name="Bildplatzhalter 12"/>
          <p:cNvSpPr>
            <a:spLocks noGrp="1"/>
          </p:cNvSpPr>
          <p:nvPr>
            <p:ph type="pic" sz="quarter" idx="18"/>
          </p:nvPr>
        </p:nvSpPr>
        <p:spPr>
          <a:xfrm>
            <a:off x="6660000" y="-1368000"/>
            <a:ext cx="6840000" cy="6840000"/>
          </a:xfrm>
          <a:prstGeom prst="ellipse">
            <a:avLst/>
          </a:prstGeom>
          <a:solidFill>
            <a:schemeClr val="accent6">
              <a:lumMod val="20000"/>
              <a:lumOff val="80000"/>
            </a:schemeClr>
          </a:solidFill>
        </p:spPr>
        <p:txBody>
          <a:bodyPr tIns="3348000" rtlCol="0">
            <a:noAutofit/>
          </a:bodyPr>
          <a:lstStyle>
            <a:lvl1pPr marL="0" indent="0" algn="ctr">
              <a:lnSpc>
                <a:spcPct val="100000"/>
              </a:lnSpc>
              <a:spcBef>
                <a:spcPts val="0"/>
              </a:spcBef>
              <a:buFontTx/>
              <a:buNone/>
              <a:defRPr>
                <a:solidFill>
                  <a:schemeClr val="tx1"/>
                </a:solidFill>
              </a:defRPr>
            </a:lvl1pPr>
          </a:lstStyle>
          <a:p>
            <a:pPr lvl="0"/>
            <a:r>
              <a:rPr lang="de-DE" noProof="0"/>
              <a:t>Bild durch Klicken auf Symbol hinzufügen</a:t>
            </a:r>
            <a:endParaRPr lang="de-DE" noProof="0" dirty="0"/>
          </a:p>
        </p:txBody>
      </p:sp>
      <p:sp>
        <p:nvSpPr>
          <p:cNvPr id="5" name="Bildplatzhalter 12"/>
          <p:cNvSpPr>
            <a:spLocks noGrp="1"/>
          </p:cNvSpPr>
          <p:nvPr>
            <p:ph type="pic" sz="quarter" idx="20" hasCustomPrompt="1"/>
          </p:nvPr>
        </p:nvSpPr>
        <p:spPr>
          <a:xfrm>
            <a:off x="5193713" y="306000"/>
            <a:ext cx="2160000" cy="2160000"/>
          </a:xfrm>
          <a:prstGeom prst="ellipse">
            <a:avLst/>
          </a:prstGeom>
          <a:solidFill>
            <a:schemeClr val="bg1"/>
          </a:solidFill>
        </p:spPr>
        <p:txBody>
          <a:bodyPr rtlCol="0" anchor="ctr">
            <a:noAutofit/>
          </a:bodyPr>
          <a:lstStyle>
            <a:lvl1pPr marL="0" indent="0" algn="ctr">
              <a:lnSpc>
                <a:spcPct val="100000"/>
              </a:lnSpc>
              <a:spcBef>
                <a:spcPts val="0"/>
              </a:spcBef>
              <a:buFontTx/>
              <a:buNone/>
              <a:defRPr>
                <a:solidFill>
                  <a:schemeClr val="tx1"/>
                </a:solidFill>
              </a:defRPr>
            </a:lvl1pPr>
          </a:lstStyle>
          <a:p>
            <a:pPr lvl="0"/>
            <a:r>
              <a:rPr lang="de-DE" noProof="0" dirty="0"/>
              <a:t>Projekt-Signet durch Klicken auf Symbol hinzufügen</a:t>
            </a:r>
          </a:p>
        </p:txBody>
      </p:sp>
      <p:pic>
        <p:nvPicPr>
          <p:cNvPr id="8" name="Grafik 7" descr="&quot;&quot;">
            <a:extLst>
              <a:ext uri="{FF2B5EF4-FFF2-40B4-BE49-F238E27FC236}">
                <a16:creationId xmlns:a16="http://schemas.microsoft.com/office/drawing/2014/main" id="{9C2A97C1-B121-302D-51D0-F4FB42467383}"/>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2" name="Textplatzhalter 8">
            <a:extLst>
              <a:ext uri="{FF2B5EF4-FFF2-40B4-BE49-F238E27FC236}">
                <a16:creationId xmlns:a16="http://schemas.microsoft.com/office/drawing/2014/main" id="{189F9120-FE8B-FDF5-3519-452FBA92CEF5}"/>
              </a:ext>
            </a:extLst>
          </p:cNvPr>
          <p:cNvSpPr>
            <a:spLocks noGrp="1"/>
          </p:cNvSpPr>
          <p:nvPr>
            <p:ph type="body" sz="quarter" idx="19" hasCustomPrompt="1"/>
          </p:nvPr>
        </p:nvSpPr>
        <p:spPr>
          <a:xfrm>
            <a:off x="683383" y="6301068"/>
            <a:ext cx="2279650" cy="271463"/>
          </a:xfrm>
        </p:spPr>
        <p:txBody>
          <a:bodyPr/>
          <a:lstStyle>
            <a:lvl1pPr marL="0" indent="0">
              <a:buNone/>
              <a:defRPr sz="2000"/>
            </a:lvl1pPr>
          </a:lstStyle>
          <a:p>
            <a:pPr lvl="0"/>
            <a:r>
              <a:rPr lang="de-DE" dirty="0"/>
              <a:t>Datum</a:t>
            </a:r>
          </a:p>
        </p:txBody>
      </p:sp>
    </p:spTree>
    <p:extLst>
      <p:ext uri="{BB962C8B-B14F-4D97-AF65-F5344CB8AC3E}">
        <p14:creationId xmlns:p14="http://schemas.microsoft.com/office/powerpoint/2010/main" val="52031594"/>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Agenda einspaltig_Aufzählung_Zahlen_ Ro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10" name="Textplatzhalter 9"/>
          <p:cNvSpPr>
            <a:spLocks noGrp="1"/>
          </p:cNvSpPr>
          <p:nvPr>
            <p:ph type="body" sz="quarter" idx="31"/>
          </p:nvPr>
        </p:nvSpPr>
        <p:spPr>
          <a:xfrm>
            <a:off x="684212" y="2700000"/>
            <a:ext cx="10800000" cy="3240000"/>
          </a:xfrm>
        </p:spPr>
        <p:txBody>
          <a:bodyPr spcCol="360000"/>
          <a:lstStyle>
            <a:lvl1pPr marL="342000" indent="-342900">
              <a:lnSpc>
                <a:spcPct val="150000"/>
              </a:lnSpc>
              <a:spcAft>
                <a:spcPts val="0"/>
              </a:spcAft>
              <a:buFont typeface="+mj-lt"/>
              <a:buAutoNum type="arabicPeriod"/>
              <a:defRPr sz="1500" b="1">
                <a:solidFill>
                  <a:schemeClr val="tx1"/>
                </a:solidFill>
              </a:defRPr>
            </a:lvl1pPr>
            <a:lvl2pPr marL="609600" indent="-342900">
              <a:buFont typeface="+mj-lt"/>
              <a:buAutoNum type="arabicPeriod"/>
              <a:defRPr/>
            </a:lvl2pPr>
            <a:lvl3pPr marL="885825" indent="-342900">
              <a:buFont typeface="+mj-lt"/>
              <a:buAutoNum type="arabicPeriod"/>
              <a:defRPr/>
            </a:lvl3pPr>
            <a:lvl4pPr marL="1152525" indent="-342900">
              <a:buFont typeface="+mj-lt"/>
              <a:buAutoNum type="arabicPeriod"/>
              <a:defRPr/>
            </a:lvl4pPr>
            <a:lvl5pPr marL="1419225" indent="-342900">
              <a:buFont typeface="+mj-lt"/>
              <a:buAutoNum type="arabicPeriod"/>
              <a:defRPr/>
            </a:lvl5pPr>
          </a:lstStyle>
          <a:p>
            <a:pPr lvl="0"/>
            <a:r>
              <a:rPr lang="de-DE" dirty="0"/>
              <a:t>Mastertextformat bearbeiten</a:t>
            </a:r>
          </a:p>
        </p:txBody>
      </p:sp>
      <p:sp>
        <p:nvSpPr>
          <p:cNvPr id="3" name="Fußzeilenplatzhalter 5" descr="&quot;&quot;">
            <a:extLst>
              <a:ext uri="{FF2B5EF4-FFF2-40B4-BE49-F238E27FC236}">
                <a16:creationId xmlns:a16="http://schemas.microsoft.com/office/drawing/2014/main" id="{3F76EE9B-7CFA-0389-A663-C49362DD437A}"/>
              </a:ext>
            </a:extLst>
          </p:cNvPr>
          <p:cNvSpPr>
            <a:spLocks noGrp="1"/>
          </p:cNvSpPr>
          <p:nvPr>
            <p:ph type="ftr" sz="quarter" idx="32"/>
          </p:nvPr>
        </p:nvSpPr>
        <p:spPr/>
        <p:txBody>
          <a:bodyPr/>
          <a:lstStyle>
            <a:lvl1pPr>
              <a:defRPr/>
            </a:lvl1pPr>
          </a:lstStyle>
          <a:p>
            <a:pPr>
              <a:defRPr/>
            </a:pPr>
            <a:r>
              <a:rPr lang="de-DE"/>
              <a:t>Abgezockt beim Zocken</a:t>
            </a:r>
          </a:p>
        </p:txBody>
      </p:sp>
      <p:sp>
        <p:nvSpPr>
          <p:cNvPr id="4" name="Foliennummernplatzhalter 6" descr="&quot;&quot;">
            <a:extLst>
              <a:ext uri="{FF2B5EF4-FFF2-40B4-BE49-F238E27FC236}">
                <a16:creationId xmlns:a16="http://schemas.microsoft.com/office/drawing/2014/main" id="{08F911F0-C296-023E-8F6A-6E1D850D15C8}"/>
              </a:ext>
            </a:extLst>
          </p:cNvPr>
          <p:cNvSpPr>
            <a:spLocks noGrp="1"/>
          </p:cNvSpPr>
          <p:nvPr>
            <p:ph type="sldNum" sz="quarter" idx="33"/>
          </p:nvPr>
        </p:nvSpPr>
        <p:spPr/>
        <p:txBody>
          <a:bodyPr/>
          <a:lstStyle>
            <a:lvl1pPr>
              <a:defRPr/>
            </a:lvl1pPr>
          </a:lstStyle>
          <a:p>
            <a:pPr>
              <a:defRPr/>
            </a:pPr>
            <a:fld id="{A5B3578B-5568-4DD4-BE65-63BB2690069E}" type="slidenum">
              <a:rPr lang="de-DE"/>
              <a:pPr>
                <a:defRPr/>
              </a:pPr>
              <a:t>‹Nr.›</a:t>
            </a:fld>
            <a:endParaRPr lang="de-DE" dirty="0"/>
          </a:p>
        </p:txBody>
      </p:sp>
    </p:spTree>
    <p:extLst>
      <p:ext uri="{BB962C8B-B14F-4D97-AF65-F5344CB8AC3E}">
        <p14:creationId xmlns:p14="http://schemas.microsoft.com/office/powerpoint/2010/main" val="1555767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ext mit Aufzählung, Ro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Abgezockt beim Zocken</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10799763"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p:txBody>
      </p:sp>
    </p:spTree>
    <p:extLst>
      <p:ext uri="{BB962C8B-B14F-4D97-AF65-F5344CB8AC3E}">
        <p14:creationId xmlns:p14="http://schemas.microsoft.com/office/powerpoint/2010/main" val="3169860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ext mit Aufzählung, Rot_mit Bild">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Abgezockt beim Zocken</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7668895"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p:txBody>
      </p:sp>
      <p:sp>
        <p:nvSpPr>
          <p:cNvPr id="7" name="Bildplatzhalter 20"/>
          <p:cNvSpPr>
            <a:spLocks noGrp="1"/>
          </p:cNvSpPr>
          <p:nvPr>
            <p:ph type="pic" sz="quarter" idx="34"/>
          </p:nvPr>
        </p:nvSpPr>
        <p:spPr>
          <a:xfrm>
            <a:off x="8528858" y="2700000"/>
            <a:ext cx="2953309" cy="3240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3869686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ext mit Aufzählung, Ebenen,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p>
            <a:r>
              <a:rPr lang="de-DE" dirty="0"/>
              <a:t>Mastertitelformat bearbeiten</a:t>
            </a:r>
          </a:p>
        </p:txBody>
      </p:sp>
      <p:sp>
        <p:nvSpPr>
          <p:cNvPr id="4" name="Textplatzhalter 3"/>
          <p:cNvSpPr>
            <a:spLocks noGrp="1"/>
          </p:cNvSpPr>
          <p:nvPr>
            <p:ph type="body" sz="quarter" idx="18"/>
          </p:nvPr>
        </p:nvSpPr>
        <p:spPr>
          <a:xfrm>
            <a:off x="682625" y="2700000"/>
            <a:ext cx="10799763"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Abgezockt beim Zocken</a:t>
            </a:r>
          </a:p>
        </p:txBody>
      </p:sp>
    </p:spTree>
    <p:extLst>
      <p:ext uri="{BB962C8B-B14F-4D97-AF65-F5344CB8AC3E}">
        <p14:creationId xmlns:p14="http://schemas.microsoft.com/office/powerpoint/2010/main" val="323788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 2-spaltig,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lvl1pPr>
          </a:lstStyle>
          <a:p>
            <a:r>
              <a:rPr lang="de-DE" dirty="0"/>
              <a:t>Mastertitelformat bearbeiten</a:t>
            </a:r>
          </a:p>
        </p:txBody>
      </p:sp>
      <p:sp>
        <p:nvSpPr>
          <p:cNvPr id="3" name="Textplatzhalter 2"/>
          <p:cNvSpPr>
            <a:spLocks noGrp="1"/>
          </p:cNvSpPr>
          <p:nvPr>
            <p:ph type="body" sz="quarter" idx="14"/>
          </p:nvPr>
        </p:nvSpPr>
        <p:spPr>
          <a:xfrm>
            <a:off x="683311" y="2700000"/>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2700000"/>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Abgezockt beim Zocken</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Tree>
    <p:extLst>
      <p:ext uri="{BB962C8B-B14F-4D97-AF65-F5344CB8AC3E}">
        <p14:creationId xmlns:p14="http://schemas.microsoft.com/office/powerpoint/2010/main" val="924380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ild Kreis mit Text, Rot">
    <p:spTree>
      <p:nvGrpSpPr>
        <p:cNvPr id="1" name=""/>
        <p:cNvGrpSpPr/>
        <p:nvPr/>
      </p:nvGrpSpPr>
      <p:grpSpPr>
        <a:xfrm>
          <a:off x="0" y="0"/>
          <a:ext cx="0" cy="0"/>
          <a:chOff x="0" y="0"/>
          <a:chExt cx="0" cy="0"/>
        </a:xfrm>
      </p:grpSpPr>
      <p:sp>
        <p:nvSpPr>
          <p:cNvPr id="7" name="Titel 6"/>
          <p:cNvSpPr>
            <a:spLocks noGrp="1"/>
          </p:cNvSpPr>
          <p:nvPr>
            <p:ph type="title"/>
          </p:nvPr>
        </p:nvSpPr>
        <p:spPr>
          <a:xfrm>
            <a:off x="6659999" y="2052000"/>
            <a:ext cx="4803364" cy="756000"/>
          </a:xfrm>
        </p:spPr>
        <p:txBody>
          <a:bodyPr/>
          <a:lstStyle/>
          <a:p>
            <a:r>
              <a:rPr lang="de-DE" dirty="0"/>
              <a:t>Mastertitelformat bearbeiten</a:t>
            </a:r>
          </a:p>
        </p:txBody>
      </p:sp>
      <p:sp>
        <p:nvSpPr>
          <p:cNvPr id="3" name="Textplatzhalter 2"/>
          <p:cNvSpPr>
            <a:spLocks noGrp="1"/>
          </p:cNvSpPr>
          <p:nvPr>
            <p:ph type="body" sz="quarter" idx="15"/>
          </p:nvPr>
        </p:nvSpPr>
        <p:spPr>
          <a:xfrm>
            <a:off x="6660000" y="3060000"/>
            <a:ext cx="4803364" cy="2880000"/>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432000" y="1980000"/>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2" name="Foliennummernplatzhalter 5" descr="&quot;&quot;">
            <a:extLst>
              <a:ext uri="{FF2B5EF4-FFF2-40B4-BE49-F238E27FC236}">
                <a16:creationId xmlns:a16="http://schemas.microsoft.com/office/drawing/2014/main" id="{3909D8DF-33A9-950B-340B-7C49A60119AA}"/>
              </a:ext>
            </a:extLst>
          </p:cNvPr>
          <p:cNvSpPr>
            <a:spLocks noGrp="1"/>
          </p:cNvSpPr>
          <p:nvPr>
            <p:ph type="sldNum" sz="quarter" idx="19"/>
          </p:nvPr>
        </p:nvSpPr>
        <p:spPr/>
        <p:txBody>
          <a:bodyPr/>
          <a:lstStyle>
            <a:lvl1pPr>
              <a:defRPr/>
            </a:lvl1pPr>
          </a:lstStyle>
          <a:p>
            <a:pPr>
              <a:defRPr/>
            </a:pPr>
            <a:fld id="{61FE1DF2-B170-47DC-8B6A-E09896EA39CB}" type="slidenum">
              <a:rPr lang="de-DE"/>
              <a:pPr>
                <a:defRPr/>
              </a:pPr>
              <a:t>‹Nr.›</a:t>
            </a:fld>
            <a:endParaRPr lang="de-DE" dirty="0"/>
          </a:p>
        </p:txBody>
      </p:sp>
    </p:spTree>
    <p:extLst>
      <p:ext uri="{BB962C8B-B14F-4D97-AF65-F5344CB8AC3E}">
        <p14:creationId xmlns:p14="http://schemas.microsoft.com/office/powerpoint/2010/main" val="2817777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ilder Kreis mit Text, Rot">
    <p:spTree>
      <p:nvGrpSpPr>
        <p:cNvPr id="1" name=""/>
        <p:cNvGrpSpPr/>
        <p:nvPr/>
      </p:nvGrpSpPr>
      <p:grpSpPr>
        <a:xfrm>
          <a:off x="0" y="0"/>
          <a:ext cx="0" cy="0"/>
          <a:chOff x="0" y="0"/>
          <a:chExt cx="0" cy="0"/>
        </a:xfrm>
      </p:grpSpPr>
      <p:sp>
        <p:nvSpPr>
          <p:cNvPr id="7" name="Titel 6"/>
          <p:cNvSpPr>
            <a:spLocks noGrp="1"/>
          </p:cNvSpPr>
          <p:nvPr>
            <p:ph type="title"/>
          </p:nvPr>
        </p:nvSpPr>
        <p:spPr>
          <a:xfrm>
            <a:off x="4971244" y="4109318"/>
            <a:ext cx="3489015" cy="858163"/>
          </a:xfrm>
        </p:spPr>
        <p:txBody>
          <a:bodyPr/>
          <a:lstStyle/>
          <a:p>
            <a:r>
              <a:rPr lang="de-DE" dirty="0"/>
              <a:t>Mastertitelformat bearbeiten</a:t>
            </a:r>
          </a:p>
        </p:txBody>
      </p:sp>
      <p:sp>
        <p:nvSpPr>
          <p:cNvPr id="3" name="Textplatzhalter 2"/>
          <p:cNvSpPr>
            <a:spLocks noGrp="1"/>
          </p:cNvSpPr>
          <p:nvPr>
            <p:ph type="body" sz="quarter" idx="15"/>
          </p:nvPr>
        </p:nvSpPr>
        <p:spPr>
          <a:xfrm>
            <a:off x="4971244" y="5158443"/>
            <a:ext cx="4803364" cy="1028173"/>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646184" y="2424843"/>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2" name="Foliennummernplatzhalter 5" descr="&quot;&quot;">
            <a:extLst>
              <a:ext uri="{FF2B5EF4-FFF2-40B4-BE49-F238E27FC236}">
                <a16:creationId xmlns:a16="http://schemas.microsoft.com/office/drawing/2014/main" id="{3909D8DF-33A9-950B-340B-7C49A60119AA}"/>
              </a:ext>
            </a:extLst>
          </p:cNvPr>
          <p:cNvSpPr>
            <a:spLocks noGrp="1"/>
          </p:cNvSpPr>
          <p:nvPr>
            <p:ph type="sldNum" sz="quarter" idx="19"/>
          </p:nvPr>
        </p:nvSpPr>
        <p:spPr/>
        <p:txBody>
          <a:bodyPr/>
          <a:lstStyle>
            <a:lvl1pPr>
              <a:defRPr/>
            </a:lvl1pPr>
          </a:lstStyle>
          <a:p>
            <a:pPr>
              <a:defRPr/>
            </a:pPr>
            <a:fld id="{61FE1DF2-B170-47DC-8B6A-E09896EA39CB}" type="slidenum">
              <a:rPr lang="de-DE"/>
              <a:pPr>
                <a:defRPr/>
              </a:pPr>
              <a:t>‹Nr.›</a:t>
            </a:fld>
            <a:endParaRPr lang="de-DE" dirty="0"/>
          </a:p>
        </p:txBody>
      </p:sp>
      <p:sp>
        <p:nvSpPr>
          <p:cNvPr id="6" name="Bildplatzhalter 12"/>
          <p:cNvSpPr>
            <a:spLocks noGrp="1"/>
          </p:cNvSpPr>
          <p:nvPr>
            <p:ph type="pic" sz="quarter" idx="20"/>
          </p:nvPr>
        </p:nvSpPr>
        <p:spPr>
          <a:xfrm>
            <a:off x="7751866" y="-688800"/>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Tree>
    <p:extLst>
      <p:ext uri="{BB962C8B-B14F-4D97-AF65-F5344CB8AC3E}">
        <p14:creationId xmlns:p14="http://schemas.microsoft.com/office/powerpoint/2010/main" val="2920206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ext mit Bild 1zu1,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21" name="Bildplatzhalter 20"/>
          <p:cNvSpPr>
            <a:spLocks noGrp="1"/>
          </p:cNvSpPr>
          <p:nvPr>
            <p:ph type="pic" sz="quarter" idx="10"/>
          </p:nvPr>
        </p:nvSpPr>
        <p:spPr>
          <a:xfrm>
            <a:off x="6096000" y="0"/>
            <a:ext cx="60948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Abgezockt beim Zocken</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19720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ext mit Bild 1zu1, Text gr_fett,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2000" b="1"/>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dirty="0"/>
              <a:t>Mastertextformat bearbeiten</a:t>
            </a:r>
          </a:p>
        </p:txBody>
      </p:sp>
      <p:sp>
        <p:nvSpPr>
          <p:cNvPr id="21" name="Bildplatzhalter 20"/>
          <p:cNvSpPr>
            <a:spLocks noGrp="1"/>
          </p:cNvSpPr>
          <p:nvPr>
            <p:ph type="pic" sz="quarter" idx="10"/>
          </p:nvPr>
        </p:nvSpPr>
        <p:spPr>
          <a:xfrm>
            <a:off x="6096000" y="0"/>
            <a:ext cx="60948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Abgezockt beim Zocken</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694047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ext-Bild breit, Ro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3239999" cy="750525"/>
          </a:xfrm>
        </p:spPr>
        <p:txBody>
          <a:bodyPr/>
          <a:lstStyle>
            <a:lvl1pPr>
              <a:defRPr sz="3000"/>
            </a:lvl1pPr>
          </a:lstStyle>
          <a:p>
            <a:r>
              <a:rPr lang="de-DE" dirty="0"/>
              <a:t>Mastertitelformat bearbeiten</a:t>
            </a:r>
          </a:p>
        </p:txBody>
      </p:sp>
      <p:sp>
        <p:nvSpPr>
          <p:cNvPr id="2" name="Textplatzhalter 2"/>
          <p:cNvSpPr>
            <a:spLocks noGrp="1"/>
          </p:cNvSpPr>
          <p:nvPr>
            <p:ph type="body" sz="quarter" idx="15"/>
          </p:nvPr>
        </p:nvSpPr>
        <p:spPr>
          <a:xfrm>
            <a:off x="684000" y="3060000"/>
            <a:ext cx="3240704" cy="27720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4" name="Bildplatzhalter 20"/>
          <p:cNvSpPr>
            <a:spLocks noGrp="1"/>
          </p:cNvSpPr>
          <p:nvPr>
            <p:ph type="pic" sz="quarter" idx="10"/>
          </p:nvPr>
        </p:nvSpPr>
        <p:spPr>
          <a:xfrm>
            <a:off x="4495800" y="0"/>
            <a:ext cx="76962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Abgezockt beim Zocken</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169348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 mit Text + Projektsignet">
    <p:spTree>
      <p:nvGrpSpPr>
        <p:cNvPr id="1" name=""/>
        <p:cNvGrpSpPr/>
        <p:nvPr/>
      </p:nvGrpSpPr>
      <p:grpSpPr>
        <a:xfrm>
          <a:off x="0" y="0"/>
          <a:ext cx="0" cy="0"/>
          <a:chOff x="0" y="0"/>
          <a:chExt cx="0" cy="0"/>
        </a:xfrm>
      </p:grpSpPr>
      <p:sp>
        <p:nvSpPr>
          <p:cNvPr id="5" name="Titel 4"/>
          <p:cNvSpPr>
            <a:spLocks noGrp="1"/>
          </p:cNvSpPr>
          <p:nvPr>
            <p:ph type="title"/>
          </p:nvPr>
        </p:nvSpPr>
        <p:spPr>
          <a:xfrm>
            <a:off x="683704" y="2628000"/>
            <a:ext cx="10800000" cy="1440000"/>
          </a:xfrm>
        </p:spPr>
        <p:txBody>
          <a:bodyPr anchor="b"/>
          <a:lstStyle>
            <a:lvl1pPr>
              <a:defRPr sz="6000"/>
            </a:lvl1pPr>
          </a:lstStyle>
          <a:p>
            <a:r>
              <a:rPr lang="de-DE"/>
              <a:t>Titelmasterformat durch Klicken bearbeiten</a:t>
            </a:r>
            <a:endParaRPr lang="de-DE" dirty="0"/>
          </a:p>
        </p:txBody>
      </p:sp>
      <p:sp>
        <p:nvSpPr>
          <p:cNvPr id="2" name="Textplatzhalter 15"/>
          <p:cNvSpPr>
            <a:spLocks noGrp="1"/>
          </p:cNvSpPr>
          <p:nvPr>
            <p:ph type="body" sz="quarter" idx="10"/>
          </p:nvPr>
        </p:nvSpPr>
        <p:spPr>
          <a:xfrm>
            <a:off x="684000" y="4368120"/>
            <a:ext cx="8640000" cy="1008000"/>
          </a:xfrm>
          <a:prstGeom prst="rect">
            <a:avLst/>
          </a:prstGeom>
        </p:spPr>
        <p:txBody>
          <a:bodyPr>
            <a:noAutofit/>
          </a:bodyPr>
          <a:lstStyle>
            <a:lvl1pPr marL="0" indent="0">
              <a:buFontTx/>
              <a:buNone/>
              <a:defRPr sz="2500" b="0"/>
            </a:lvl1pPr>
          </a:lstStyle>
          <a:p>
            <a:pPr lvl="0"/>
            <a:r>
              <a:rPr lang="de-DE"/>
              <a:t>Formatvorlagen des Textmasters bearbeiten</a:t>
            </a:r>
          </a:p>
        </p:txBody>
      </p:sp>
      <p:sp>
        <p:nvSpPr>
          <p:cNvPr id="6" name="Ellipse 5">
            <a:extLst>
              <a:ext uri="{FF2B5EF4-FFF2-40B4-BE49-F238E27FC236}">
                <a16:creationId xmlns:a16="http://schemas.microsoft.com/office/drawing/2014/main" id="{3B190482-EE6F-7CF4-F258-B6D20778E7AD}"/>
              </a:ext>
            </a:extLst>
          </p:cNvPr>
          <p:cNvSpPr/>
          <p:nvPr userDrawn="1"/>
        </p:nvSpPr>
        <p:spPr>
          <a:xfrm>
            <a:off x="10424241" y="292122"/>
            <a:ext cx="1440000" cy="143894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Bildplatzhalter 12">
            <a:extLst>
              <a:ext uri="{FF2B5EF4-FFF2-40B4-BE49-F238E27FC236}">
                <a16:creationId xmlns:a16="http://schemas.microsoft.com/office/drawing/2014/main" id="{BEDBB238-E3E2-0F0D-E85C-F5421C11DA85}"/>
              </a:ext>
            </a:extLst>
          </p:cNvPr>
          <p:cNvSpPr>
            <a:spLocks noGrp="1"/>
          </p:cNvSpPr>
          <p:nvPr>
            <p:ph type="pic" sz="quarter" idx="21" hasCustomPrompt="1"/>
          </p:nvPr>
        </p:nvSpPr>
        <p:spPr>
          <a:xfrm>
            <a:off x="10424241" y="292122"/>
            <a:ext cx="1440000" cy="1440000"/>
          </a:xfrm>
          <a:prstGeom prst="ellipse">
            <a:avLst/>
          </a:prstGeom>
          <a:solidFill>
            <a:schemeClr val="bg1"/>
          </a:solidFill>
        </p:spPr>
        <p:txBody>
          <a:bodyPr rtlCol="0">
            <a:noAutofit/>
          </a:bodyPr>
          <a:lstStyle>
            <a:lvl1pPr marL="0" indent="0" algn="ctr">
              <a:lnSpc>
                <a:spcPct val="100000"/>
              </a:lnSpc>
              <a:spcBef>
                <a:spcPts val="0"/>
              </a:spcBef>
              <a:buFontTx/>
              <a:buNone/>
              <a:defRPr>
                <a:solidFill>
                  <a:schemeClr val="tx1"/>
                </a:solidFill>
              </a:defRPr>
            </a:lvl1pPr>
          </a:lstStyle>
          <a:p>
            <a:pPr lvl="0"/>
            <a:r>
              <a:rPr lang="de-DE" noProof="0" dirty="0"/>
              <a:t>Projekt-Signet durch Klick hinzufügen</a:t>
            </a:r>
          </a:p>
        </p:txBody>
      </p:sp>
      <p:pic>
        <p:nvPicPr>
          <p:cNvPr id="8" name="Grafik 7" descr="&quot;&quot;">
            <a:extLst>
              <a:ext uri="{FF2B5EF4-FFF2-40B4-BE49-F238E27FC236}">
                <a16:creationId xmlns:a16="http://schemas.microsoft.com/office/drawing/2014/main" id="{7EEFD438-70D0-820B-3B32-2AB34F198745}"/>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4" name="Textplatzhalter 8">
            <a:extLst>
              <a:ext uri="{FF2B5EF4-FFF2-40B4-BE49-F238E27FC236}">
                <a16:creationId xmlns:a16="http://schemas.microsoft.com/office/drawing/2014/main" id="{6B50EF0D-7241-975E-A505-6F2906E7D0B9}"/>
              </a:ext>
            </a:extLst>
          </p:cNvPr>
          <p:cNvSpPr>
            <a:spLocks noGrp="1"/>
          </p:cNvSpPr>
          <p:nvPr>
            <p:ph type="body" sz="quarter" idx="19" hasCustomPrompt="1"/>
          </p:nvPr>
        </p:nvSpPr>
        <p:spPr>
          <a:xfrm>
            <a:off x="683383" y="6301068"/>
            <a:ext cx="2279650" cy="271463"/>
          </a:xfrm>
        </p:spPr>
        <p:txBody>
          <a:bodyPr/>
          <a:lstStyle>
            <a:lvl1pPr marL="0" indent="0">
              <a:buNone/>
              <a:defRPr sz="2000"/>
            </a:lvl1pPr>
          </a:lstStyle>
          <a:p>
            <a:pPr lvl="0"/>
            <a:r>
              <a:rPr lang="de-DE" dirty="0"/>
              <a:t>Datum</a:t>
            </a:r>
          </a:p>
        </p:txBody>
      </p:sp>
    </p:spTree>
    <p:extLst>
      <p:ext uri="{BB962C8B-B14F-4D97-AF65-F5344CB8AC3E}">
        <p14:creationId xmlns:p14="http://schemas.microsoft.com/office/powerpoint/2010/main" val="1065575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ext-Bild 1zu2 breit, Ro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0" y="2759676"/>
            <a:ext cx="12192000" cy="4098324"/>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Abgezockt beim Zocken</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1973687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ext-2 Bilder rechteckig, Ro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682166" y="2759675"/>
            <a:ext cx="4178157" cy="3359465"/>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Abgezockt beim Zocken</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
        <p:nvSpPr>
          <p:cNvPr id="6" name="Bildplatzhalter 20"/>
          <p:cNvSpPr>
            <a:spLocks noGrp="1"/>
          </p:cNvSpPr>
          <p:nvPr>
            <p:ph type="pic" sz="quarter" idx="18"/>
          </p:nvPr>
        </p:nvSpPr>
        <p:spPr>
          <a:xfrm>
            <a:off x="6244281" y="2759675"/>
            <a:ext cx="4173713" cy="3355892"/>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2349057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ext-Diagramm, Rot">
    <p:spTree>
      <p:nvGrpSpPr>
        <p:cNvPr id="1" name=""/>
        <p:cNvGrpSpPr/>
        <p:nvPr/>
      </p:nvGrpSpPr>
      <p:grpSpPr>
        <a:xfrm>
          <a:off x="0" y="0"/>
          <a:ext cx="0" cy="0"/>
          <a:chOff x="0" y="0"/>
          <a:chExt cx="0" cy="0"/>
        </a:xfrm>
      </p:grpSpPr>
      <p:sp>
        <p:nvSpPr>
          <p:cNvPr id="6" name="Titel 5"/>
          <p:cNvSpPr>
            <a:spLocks noGrp="1"/>
          </p:cNvSpPr>
          <p:nvPr>
            <p:ph type="title"/>
          </p:nvPr>
        </p:nvSpPr>
        <p:spPr>
          <a:xfrm>
            <a:off x="682167" y="2052000"/>
            <a:ext cx="3600000" cy="1219520"/>
          </a:xfrm>
        </p:spPr>
        <p:txBody>
          <a:bodyPr/>
          <a:lstStyle>
            <a:lvl1pPr>
              <a:defRPr sz="3000"/>
            </a:lvl1pPr>
          </a:lstStyle>
          <a:p>
            <a:r>
              <a:rPr lang="de-DE" dirty="0"/>
              <a:t>Mastertitelformat bearbeiten</a:t>
            </a:r>
          </a:p>
        </p:txBody>
      </p:sp>
      <p:sp>
        <p:nvSpPr>
          <p:cNvPr id="3" name="Textplatzhalter 2"/>
          <p:cNvSpPr>
            <a:spLocks noGrp="1"/>
          </p:cNvSpPr>
          <p:nvPr>
            <p:ph type="body" sz="quarter" idx="15"/>
          </p:nvPr>
        </p:nvSpPr>
        <p:spPr>
          <a:xfrm>
            <a:off x="682808" y="3505200"/>
            <a:ext cx="3600000" cy="24348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7" name="Diagrammplatzhalter 6"/>
          <p:cNvSpPr>
            <a:spLocks noGrp="1"/>
          </p:cNvSpPr>
          <p:nvPr>
            <p:ph type="chart" sz="quarter" idx="19"/>
          </p:nvPr>
        </p:nvSpPr>
        <p:spPr>
          <a:xfrm>
            <a:off x="5007588" y="1440000"/>
            <a:ext cx="6455775" cy="4500000"/>
          </a:xfrm>
        </p:spPr>
        <p:txBody>
          <a:bodyPr rtlCol="0">
            <a:noAutofit/>
          </a:bodyPr>
          <a:lstStyle/>
          <a:p>
            <a:pPr lvl="0"/>
            <a:endParaRPr lang="de-DE" noProof="0"/>
          </a:p>
        </p:txBody>
      </p:sp>
      <p:sp>
        <p:nvSpPr>
          <p:cNvPr id="2" name="Textplatzhalter 5"/>
          <p:cNvSpPr>
            <a:spLocks noGrp="1"/>
          </p:cNvSpPr>
          <p:nvPr>
            <p:ph type="body" sz="quarter" idx="18"/>
          </p:nvPr>
        </p:nvSpPr>
        <p:spPr>
          <a:xfrm>
            <a:off x="5015753" y="6050124"/>
            <a:ext cx="6455775" cy="261938"/>
          </a:xfrm>
        </p:spPr>
        <p:txBody>
          <a:bodyPr/>
          <a:lstStyle>
            <a:lvl1pPr marL="0" indent="0">
              <a:buFontTx/>
              <a:buNone/>
              <a:defRPr sz="1000"/>
            </a:lvl1pPr>
            <a:lvl2pPr marL="266700" indent="0">
              <a:buFontTx/>
              <a:buNone/>
              <a:defRPr/>
            </a:lvl2pPr>
            <a:lvl3pPr marL="542925" indent="0">
              <a:buFontTx/>
              <a:buNone/>
              <a:defRPr/>
            </a:lvl3pPr>
            <a:lvl4pPr marL="809625" indent="0">
              <a:buFontTx/>
              <a:buNone/>
              <a:defRPr/>
            </a:lvl4pPr>
            <a:lvl5pPr marL="1076325" indent="0">
              <a:buFontTx/>
              <a:buNone/>
              <a:defRPr/>
            </a:lvl5pPr>
          </a:lstStyle>
          <a:p>
            <a:pPr lvl="0"/>
            <a:r>
              <a:rPr lang="de-DE"/>
              <a:t>Mastertextformat bearbeiten</a:t>
            </a:r>
          </a:p>
        </p:txBody>
      </p:sp>
      <p:sp>
        <p:nvSpPr>
          <p:cNvPr id="4" name="Fußzeilenplatzhalter 3" descr="&quot;&quot;">
            <a:extLst>
              <a:ext uri="{FF2B5EF4-FFF2-40B4-BE49-F238E27FC236}">
                <a16:creationId xmlns:a16="http://schemas.microsoft.com/office/drawing/2014/main" id="{0D296000-0DDF-F6EE-B400-6E94B0A129B5}"/>
              </a:ext>
            </a:extLst>
          </p:cNvPr>
          <p:cNvSpPr>
            <a:spLocks noGrp="1"/>
          </p:cNvSpPr>
          <p:nvPr>
            <p:ph type="ftr" sz="quarter" idx="20"/>
          </p:nvPr>
        </p:nvSpPr>
        <p:spPr/>
        <p:txBody>
          <a:bodyPr/>
          <a:lstStyle>
            <a:lvl1pPr>
              <a:defRPr/>
            </a:lvl1pPr>
          </a:lstStyle>
          <a:p>
            <a:pPr>
              <a:defRPr/>
            </a:pPr>
            <a:r>
              <a:rPr lang="de-DE"/>
              <a:t>Abgezockt beim Zocken</a:t>
            </a:r>
          </a:p>
        </p:txBody>
      </p:sp>
      <p:sp>
        <p:nvSpPr>
          <p:cNvPr id="5" name="Foliennummernplatzhalter 4" descr="&quot;&quot;">
            <a:extLst>
              <a:ext uri="{FF2B5EF4-FFF2-40B4-BE49-F238E27FC236}">
                <a16:creationId xmlns:a16="http://schemas.microsoft.com/office/drawing/2014/main" id="{3FE1D608-C69E-F6E1-14B1-A05BFD9E1A23}"/>
              </a:ext>
            </a:extLst>
          </p:cNvPr>
          <p:cNvSpPr>
            <a:spLocks noGrp="1"/>
          </p:cNvSpPr>
          <p:nvPr>
            <p:ph type="sldNum" sz="quarter" idx="21"/>
          </p:nvPr>
        </p:nvSpPr>
        <p:spPr/>
        <p:txBody>
          <a:bodyPr/>
          <a:lstStyle>
            <a:lvl1pPr>
              <a:defRPr/>
            </a:lvl1pPr>
          </a:lstStyle>
          <a:p>
            <a:pPr>
              <a:defRPr/>
            </a:pPr>
            <a:fld id="{6C455AA7-CDE8-460C-9294-F9D8072C1E78}" type="slidenum">
              <a:rPr lang="de-DE"/>
              <a:pPr>
                <a:defRPr/>
              </a:pPr>
              <a:t>‹Nr.›</a:t>
            </a:fld>
            <a:endParaRPr lang="de-DE" dirty="0"/>
          </a:p>
        </p:txBody>
      </p:sp>
    </p:spTree>
    <p:extLst>
      <p:ext uri="{BB962C8B-B14F-4D97-AF65-F5344CB8AC3E}">
        <p14:creationId xmlns:p14="http://schemas.microsoft.com/office/powerpoint/2010/main" val="1695150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Kontakt mit Signet, Aufzählung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3240000" cy="763712"/>
          </a:xfrm>
        </p:spPr>
        <p:txBody>
          <a:bodyPr/>
          <a:lstStyle>
            <a:lvl1pPr>
              <a:defRPr>
                <a:solidFill>
                  <a:schemeClr val="tx1"/>
                </a:solidFill>
              </a:defRPr>
            </a:lvl1pPr>
          </a:lstStyle>
          <a:p>
            <a:r>
              <a:rPr lang="de-DE" dirty="0"/>
              <a:t>Mastertitelformat bearbeiten</a:t>
            </a:r>
          </a:p>
        </p:txBody>
      </p:sp>
      <p:sp>
        <p:nvSpPr>
          <p:cNvPr id="11" name="Bildplatzhalter 10" descr="Alternativtext nicht vergessen oder Bild als dekorativ markieren"/>
          <p:cNvSpPr>
            <a:spLocks noGrp="1" noChangeAspect="1"/>
          </p:cNvSpPr>
          <p:nvPr>
            <p:ph type="pic" sz="quarter" idx="34" hasCustomPrompt="1"/>
          </p:nvPr>
        </p:nvSpPr>
        <p:spPr>
          <a:xfrm>
            <a:off x="684000" y="3060000"/>
            <a:ext cx="1080000" cy="1080000"/>
          </a:xfrm>
          <a:prstGeom prst="ellipse">
            <a:avLst/>
          </a:prstGeom>
          <a:solidFill>
            <a:schemeClr val="bg2"/>
          </a:solidFill>
        </p:spPr>
        <p:txBody>
          <a:bodyPr rtlCol="0">
            <a:noAutofit/>
          </a:bodyPr>
          <a:lstStyle>
            <a:lvl1pPr marL="0" indent="0" algn="ctr">
              <a:buNone/>
              <a:defRPr/>
            </a:lvl1pPr>
          </a:lstStyle>
          <a:p>
            <a:pPr lvl="0"/>
            <a:r>
              <a:rPr lang="de-DE" noProof="0" dirty="0"/>
              <a:t> </a:t>
            </a:r>
          </a:p>
        </p:txBody>
      </p:sp>
      <p:sp>
        <p:nvSpPr>
          <p:cNvPr id="27" name="Textplatzhalter 25"/>
          <p:cNvSpPr>
            <a:spLocks noGrp="1"/>
          </p:cNvSpPr>
          <p:nvPr>
            <p:ph type="body" sz="quarter" idx="26"/>
          </p:nvPr>
        </p:nvSpPr>
        <p:spPr>
          <a:xfrm>
            <a:off x="684000" y="4500000"/>
            <a:ext cx="3240000" cy="1620000"/>
          </a:xfrm>
        </p:spPr>
        <p:txBody>
          <a:bodyPr>
            <a:noAutofit/>
          </a:bodyPr>
          <a:lstStyle>
            <a:lvl1pPr marL="0" indent="0">
              <a:spcAft>
                <a:spcPts val="0"/>
              </a:spcAft>
              <a:buFont typeface="Arial" panose="020B0604020202020204" pitchFamily="34" charset="0"/>
              <a:buNone/>
              <a:defRPr sz="1500"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Bildplatzhalter 10"/>
          <p:cNvSpPr>
            <a:spLocks noGrp="1" noChangeAspect="1"/>
          </p:cNvSpPr>
          <p:nvPr>
            <p:ph type="pic" sz="quarter" idx="36" hasCustomPrompt="1"/>
          </p:nvPr>
        </p:nvSpPr>
        <p:spPr>
          <a:xfrm>
            <a:off x="4320000" y="3060000"/>
            <a:ext cx="1080000" cy="1080000"/>
          </a:xfrm>
          <a:prstGeom prst="ellipse">
            <a:avLst/>
          </a:prstGeom>
          <a:solidFill>
            <a:schemeClr val="bg2"/>
          </a:solidFill>
        </p:spPr>
        <p:txBody>
          <a:bodyPr rtlCol="0">
            <a:noAutofit/>
          </a:bodyPr>
          <a:lstStyle>
            <a:lvl1pPr marL="0" indent="0" algn="ctr">
              <a:buFontTx/>
              <a:buNone/>
              <a:defRPr/>
            </a:lvl1pPr>
          </a:lstStyle>
          <a:p>
            <a:pPr lvl="0"/>
            <a:r>
              <a:rPr lang="de-DE" noProof="0" dirty="0"/>
              <a:t> </a:t>
            </a:r>
          </a:p>
        </p:txBody>
      </p:sp>
      <p:sp>
        <p:nvSpPr>
          <p:cNvPr id="2" name="Textplatzhalter 25"/>
          <p:cNvSpPr>
            <a:spLocks noGrp="1"/>
          </p:cNvSpPr>
          <p:nvPr>
            <p:ph type="body" sz="quarter" idx="30"/>
          </p:nvPr>
        </p:nvSpPr>
        <p:spPr>
          <a:xfrm>
            <a:off x="4320000" y="4500000"/>
            <a:ext cx="3240000" cy="1620000"/>
          </a:xfrm>
        </p:spPr>
        <p:txBody>
          <a:bodyPr>
            <a:noAutofit/>
          </a:bodyPr>
          <a:lstStyle>
            <a:lvl1pPr marL="0" indent="0">
              <a:spcAft>
                <a:spcPts val="0"/>
              </a:spcAft>
              <a:buFont typeface="Arial" panose="020B0604020202020204" pitchFamily="34" charset="0"/>
              <a:buNone/>
              <a:defRPr sz="1500"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Bildplatzhalter 10"/>
          <p:cNvSpPr>
            <a:spLocks noGrp="1" noChangeAspect="1"/>
          </p:cNvSpPr>
          <p:nvPr>
            <p:ph type="pic" sz="quarter" idx="35" hasCustomPrompt="1"/>
          </p:nvPr>
        </p:nvSpPr>
        <p:spPr>
          <a:xfrm>
            <a:off x="7920000" y="3060000"/>
            <a:ext cx="1080000" cy="1080000"/>
          </a:xfrm>
          <a:prstGeom prst="ellipse">
            <a:avLst/>
          </a:prstGeom>
          <a:solidFill>
            <a:schemeClr val="bg2"/>
          </a:solidFill>
        </p:spPr>
        <p:txBody>
          <a:bodyPr rtlCol="0">
            <a:noAutofit/>
          </a:bodyPr>
          <a:lstStyle>
            <a:lvl1pPr marL="0" indent="0" algn="ctr">
              <a:buFont typeface="Arial" panose="020B0604020202020204" pitchFamily="34" charset="0"/>
              <a:buNone/>
              <a:defRPr/>
            </a:lvl1pPr>
          </a:lstStyle>
          <a:p>
            <a:pPr lvl="0"/>
            <a:r>
              <a:rPr lang="de-DE" noProof="0" dirty="0"/>
              <a:t> </a:t>
            </a:r>
          </a:p>
        </p:txBody>
      </p:sp>
      <p:sp>
        <p:nvSpPr>
          <p:cNvPr id="3" name="Textplatzhalter 25"/>
          <p:cNvSpPr>
            <a:spLocks noGrp="1"/>
          </p:cNvSpPr>
          <p:nvPr>
            <p:ph type="body" sz="quarter" idx="31"/>
          </p:nvPr>
        </p:nvSpPr>
        <p:spPr>
          <a:xfrm>
            <a:off x="7920000" y="4500000"/>
            <a:ext cx="3240000" cy="1620000"/>
          </a:xfrm>
        </p:spPr>
        <p:txBody>
          <a:bodyPr>
            <a:noAutofit/>
          </a:bodyPr>
          <a:lstStyle>
            <a:lvl1pPr marL="0" indent="0">
              <a:spcAft>
                <a:spcPts val="0"/>
              </a:spcAft>
              <a:buFont typeface="Arial" panose="020B0604020202020204" pitchFamily="34" charset="0"/>
              <a:buNone/>
              <a:defRPr sz="1500"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Fußzeilenplatzhalter 3" descr="&quot;&quot;">
            <a:extLst>
              <a:ext uri="{FF2B5EF4-FFF2-40B4-BE49-F238E27FC236}">
                <a16:creationId xmlns:a16="http://schemas.microsoft.com/office/drawing/2014/main" id="{90E54561-619A-615E-C6E6-28394F4E302C}"/>
              </a:ext>
            </a:extLst>
          </p:cNvPr>
          <p:cNvSpPr>
            <a:spLocks noGrp="1"/>
          </p:cNvSpPr>
          <p:nvPr>
            <p:ph type="ftr" sz="quarter" idx="37"/>
          </p:nvPr>
        </p:nvSpPr>
        <p:spPr/>
        <p:txBody>
          <a:bodyPr/>
          <a:lstStyle>
            <a:lvl1pPr>
              <a:defRPr/>
            </a:lvl1pPr>
          </a:lstStyle>
          <a:p>
            <a:pPr>
              <a:defRPr/>
            </a:pPr>
            <a:r>
              <a:rPr lang="de-DE"/>
              <a:t>Abgezockt beim Zocken</a:t>
            </a:r>
          </a:p>
        </p:txBody>
      </p:sp>
      <p:sp>
        <p:nvSpPr>
          <p:cNvPr id="5" name="Foliennummernplatzhalter 9" descr="&quot;&quot;">
            <a:extLst>
              <a:ext uri="{FF2B5EF4-FFF2-40B4-BE49-F238E27FC236}">
                <a16:creationId xmlns:a16="http://schemas.microsoft.com/office/drawing/2014/main" id="{9121973A-D265-CD23-8EB6-A04DF9D4B07F}"/>
              </a:ext>
            </a:extLst>
          </p:cNvPr>
          <p:cNvSpPr>
            <a:spLocks noGrp="1"/>
          </p:cNvSpPr>
          <p:nvPr>
            <p:ph type="sldNum" sz="quarter" idx="38"/>
          </p:nvPr>
        </p:nvSpPr>
        <p:spPr/>
        <p:txBody>
          <a:bodyPr/>
          <a:lstStyle>
            <a:lvl1pPr>
              <a:defRPr/>
            </a:lvl1pPr>
          </a:lstStyle>
          <a:p>
            <a:pPr>
              <a:defRPr/>
            </a:pPr>
            <a:fld id="{21F178CC-692F-425A-8124-A97DC1F2B1CA}" type="slidenum">
              <a:rPr lang="de-DE"/>
              <a:pPr>
                <a:defRPr/>
              </a:pPr>
              <a:t>‹Nr.›</a:t>
            </a:fld>
            <a:endParaRPr lang="de-DE" dirty="0"/>
          </a:p>
        </p:txBody>
      </p:sp>
      <p:sp>
        <p:nvSpPr>
          <p:cNvPr id="6" name="Bildplatzhalter 12">
            <a:extLst>
              <a:ext uri="{FF2B5EF4-FFF2-40B4-BE49-F238E27FC236}">
                <a16:creationId xmlns:a16="http://schemas.microsoft.com/office/drawing/2014/main" id="{2D57F7A9-2FFC-ACA3-C47F-223D5CB8D96D}"/>
              </a:ext>
            </a:extLst>
          </p:cNvPr>
          <p:cNvSpPr>
            <a:spLocks noGrp="1"/>
          </p:cNvSpPr>
          <p:nvPr>
            <p:ph type="pic" sz="quarter" idx="27"/>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Bild durch Klicken auf Symbol hinzufügen</a:t>
            </a:r>
          </a:p>
        </p:txBody>
      </p:sp>
    </p:spTree>
    <p:extLst>
      <p:ext uri="{BB962C8B-B14F-4D97-AF65-F5344CB8AC3E}">
        <p14:creationId xmlns:p14="http://schemas.microsoft.com/office/powerpoint/2010/main" val="2709329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Impressum mit Signet, Aufzählung Rot">
    <p:spTree>
      <p:nvGrpSpPr>
        <p:cNvPr id="1" name=""/>
        <p:cNvGrpSpPr/>
        <p:nvPr/>
      </p:nvGrpSpPr>
      <p:grpSpPr>
        <a:xfrm>
          <a:off x="0" y="0"/>
          <a:ext cx="0" cy="0"/>
          <a:chOff x="0" y="0"/>
          <a:chExt cx="0" cy="0"/>
        </a:xfrm>
      </p:grpSpPr>
      <p:sp>
        <p:nvSpPr>
          <p:cNvPr id="8"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10" name="Textplatzhalter 9"/>
          <p:cNvSpPr>
            <a:spLocks noGrp="1"/>
          </p:cNvSpPr>
          <p:nvPr>
            <p:ph type="body" sz="quarter" idx="19"/>
          </p:nvPr>
        </p:nvSpPr>
        <p:spPr>
          <a:xfrm>
            <a:off x="682312" y="4680000"/>
            <a:ext cx="2880000" cy="1246888"/>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a:t>Mastertextformat bearbeiten</a:t>
            </a:r>
          </a:p>
          <a:p>
            <a:pPr lvl="1"/>
            <a:r>
              <a:rPr lang="de-DE"/>
              <a:t>Zweite Ebene</a:t>
            </a:r>
          </a:p>
          <a:p>
            <a:pPr lvl="2"/>
            <a:r>
              <a:rPr lang="de-DE"/>
              <a:t>Dritte Ebene</a:t>
            </a:r>
          </a:p>
        </p:txBody>
      </p:sp>
      <p:sp>
        <p:nvSpPr>
          <p:cNvPr id="12" name="Textplatzhalter 9"/>
          <p:cNvSpPr>
            <a:spLocks noGrp="1"/>
          </p:cNvSpPr>
          <p:nvPr>
            <p:ph type="body" sz="quarter" idx="21"/>
          </p:nvPr>
        </p:nvSpPr>
        <p:spPr>
          <a:xfrm>
            <a:off x="3959999" y="4680000"/>
            <a:ext cx="7549689" cy="1246888"/>
          </a:xfrm>
          <a:prstGeom prst="rect">
            <a:avLst/>
          </a:prstGeom>
        </p:spPr>
        <p:txBody>
          <a:bodyPr numCol="2" spcCol="360000">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a:t>Mastertextformat bearbeiten</a:t>
            </a:r>
          </a:p>
          <a:p>
            <a:pPr lvl="1"/>
            <a:r>
              <a:rPr lang="de-DE"/>
              <a:t>Zweite Ebene</a:t>
            </a:r>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Abgezockt beim Zocken</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Tree>
    <p:extLst>
      <p:ext uri="{BB962C8B-B14F-4D97-AF65-F5344CB8AC3E}">
        <p14:creationId xmlns:p14="http://schemas.microsoft.com/office/powerpoint/2010/main" val="3430796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Nachweise mit Signet">
    <p:spTree>
      <p:nvGrpSpPr>
        <p:cNvPr id="1" name=""/>
        <p:cNvGrpSpPr/>
        <p:nvPr/>
      </p:nvGrpSpPr>
      <p:grpSpPr>
        <a:xfrm>
          <a:off x="0" y="0"/>
          <a:ext cx="0" cy="0"/>
          <a:chOff x="0" y="0"/>
          <a:chExt cx="0" cy="0"/>
        </a:xfrm>
      </p:grpSpPr>
      <p:sp>
        <p:nvSpPr>
          <p:cNvPr id="10" name="Textplatzhalter 9"/>
          <p:cNvSpPr>
            <a:spLocks noGrp="1"/>
          </p:cNvSpPr>
          <p:nvPr>
            <p:ph type="body" sz="quarter" idx="19" hasCustomPrompt="1"/>
          </p:nvPr>
        </p:nvSpPr>
        <p:spPr>
          <a:xfrm>
            <a:off x="684213" y="2831427"/>
            <a:ext cx="8700585" cy="1572519"/>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dirty="0"/>
              <a:t>Mastertextformat bearbeiten</a:t>
            </a:r>
          </a:p>
          <a:p>
            <a:pPr lvl="0"/>
            <a:endParaRPr lang="de-DE" dirty="0"/>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Abgezockt beim Zocken</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4213" y="2028306"/>
            <a:ext cx="1667417" cy="565266"/>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2985047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QR-Code, Legefigur">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Abgezockt beim Zocken</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2314" y="3103418"/>
            <a:ext cx="2321351" cy="3017295"/>
          </a:xfrm>
          <a:solidFill>
            <a:schemeClr val="bg2"/>
          </a:solidFill>
        </p:spPr>
        <p:txBody>
          <a:bodyPr anchor="ctr"/>
          <a:lstStyle>
            <a:lvl1pPr marL="0" indent="0" algn="ctr">
              <a:buFontTx/>
              <a:buNone/>
              <a:defRPr sz="1200"/>
            </a:lvl1pPr>
          </a:lstStyle>
          <a:p>
            <a:r>
              <a:rPr lang="de-DE" dirty="0"/>
              <a:t>Hier Bildeinsetzen</a:t>
            </a:r>
            <a:endParaRPr lang="en-GB" dirty="0"/>
          </a:p>
        </p:txBody>
      </p:sp>
      <p:sp>
        <p:nvSpPr>
          <p:cNvPr id="9" name="Bildplatzhalter 5">
            <a:extLst>
              <a:ext uri="{FF2B5EF4-FFF2-40B4-BE49-F238E27FC236}">
                <a16:creationId xmlns:a16="http://schemas.microsoft.com/office/drawing/2014/main" id="{142145FA-7210-C94C-5F60-51F60B72252E}"/>
              </a:ext>
            </a:extLst>
          </p:cNvPr>
          <p:cNvSpPr>
            <a:spLocks noGrp="1"/>
          </p:cNvSpPr>
          <p:nvPr>
            <p:ph type="pic" sz="quarter" idx="30" hasCustomPrompt="1"/>
          </p:nvPr>
        </p:nvSpPr>
        <p:spPr>
          <a:xfrm>
            <a:off x="4473966" y="3103418"/>
            <a:ext cx="1603688" cy="1603688"/>
          </a:xfrm>
          <a:solidFill>
            <a:schemeClr val="bg2"/>
          </a:solidFill>
        </p:spPr>
        <p:txBody>
          <a:bodyPr anchor="ctr"/>
          <a:lstStyle>
            <a:lvl1pPr marL="0" indent="0" algn="ctr">
              <a:buFontTx/>
              <a:buNone/>
              <a:defRPr sz="1200"/>
            </a:lvl1pPr>
          </a:lstStyle>
          <a:p>
            <a:r>
              <a:rPr lang="de-DE" dirty="0"/>
              <a:t>Hier QR-Code einsetzen</a:t>
            </a:r>
            <a:endParaRPr lang="en-GB" dirty="0"/>
          </a:p>
        </p:txBody>
      </p:sp>
      <p:sp>
        <p:nvSpPr>
          <p:cNvPr id="11" name="Titelplatzhalter 15"/>
          <p:cNvSpPr>
            <a:spLocks noGrp="1"/>
          </p:cNvSpPr>
          <p:nvPr>
            <p:ph type="title"/>
          </p:nvPr>
        </p:nvSpPr>
        <p:spPr>
          <a:xfrm>
            <a:off x="682313" y="2052001"/>
            <a:ext cx="6821176" cy="862996"/>
          </a:xfrm>
          <a:prstGeom prst="rect">
            <a:avLst/>
          </a:prstGeom>
        </p:spPr>
        <p:txBody>
          <a:bodyPr rtlCol="0">
            <a:noAutofit/>
          </a:bodyPr>
          <a:lstStyle>
            <a:lvl1pPr>
              <a:lnSpc>
                <a:spcPts val="6200"/>
              </a:lnSpc>
              <a:spcAft>
                <a:spcPts val="5500"/>
              </a:spcAft>
              <a:defRPr sz="3000" baseline="0">
                <a:solidFill>
                  <a:schemeClr val="tx1"/>
                </a:solidFill>
              </a:defRPr>
            </a:lvl1pPr>
          </a:lstStyle>
          <a:p>
            <a:endParaRPr lang="de-DE" dirty="0"/>
          </a:p>
        </p:txBody>
      </p:sp>
      <p:sp>
        <p:nvSpPr>
          <p:cNvPr id="8" name="Bildplatzhalter 5">
            <a:extLst>
              <a:ext uri="{FF2B5EF4-FFF2-40B4-BE49-F238E27FC236}">
                <a16:creationId xmlns:a16="http://schemas.microsoft.com/office/drawing/2014/main" id="{0DF909A3-5717-EA72-FC8B-DDD6970980A5}"/>
              </a:ext>
            </a:extLst>
          </p:cNvPr>
          <p:cNvSpPr>
            <a:spLocks noGrp="1"/>
          </p:cNvSpPr>
          <p:nvPr>
            <p:ph type="pic" sz="quarter" idx="31" hasCustomPrompt="1"/>
          </p:nvPr>
        </p:nvSpPr>
        <p:spPr>
          <a:xfrm>
            <a:off x="7547956" y="3103418"/>
            <a:ext cx="3915382" cy="2534047"/>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3909998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Impressum_Signet, Rot">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Abgezockt beim Zocken</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11"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8" name="Textplatzhalter 9"/>
          <p:cNvSpPr>
            <a:spLocks noGrp="1"/>
          </p:cNvSpPr>
          <p:nvPr>
            <p:ph type="body" sz="quarter" idx="19" hasCustomPrompt="1"/>
          </p:nvPr>
        </p:nvSpPr>
        <p:spPr>
          <a:xfrm>
            <a:off x="682313" y="4110681"/>
            <a:ext cx="4832663" cy="1050088"/>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39369074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Dank, Verfasser, Förderlogo, Signet, Rot">
    <p:spTree>
      <p:nvGrpSpPr>
        <p:cNvPr id="1" name=""/>
        <p:cNvGrpSpPr/>
        <p:nvPr/>
      </p:nvGrpSpPr>
      <p:grpSpPr>
        <a:xfrm>
          <a:off x="0" y="0"/>
          <a:ext cx="0" cy="0"/>
          <a:chOff x="0" y="0"/>
          <a:chExt cx="0" cy="0"/>
        </a:xfrm>
      </p:grpSpPr>
      <p:sp>
        <p:nvSpPr>
          <p:cNvPr id="2" name="Bildplatzhalter 5">
            <a:extLst>
              <a:ext uri="{FF2B5EF4-FFF2-40B4-BE49-F238E27FC236}">
                <a16:creationId xmlns:a16="http://schemas.microsoft.com/office/drawing/2014/main" id="{4235836B-6F1B-5BE5-8404-E8975B663ECD}"/>
              </a:ext>
            </a:extLst>
          </p:cNvPr>
          <p:cNvSpPr>
            <a:spLocks noGrp="1"/>
          </p:cNvSpPr>
          <p:nvPr>
            <p:ph type="pic" sz="quarter" idx="29" hasCustomPrompt="1"/>
          </p:nvPr>
        </p:nvSpPr>
        <p:spPr>
          <a:xfrm>
            <a:off x="9906000" y="4323200"/>
            <a:ext cx="1603688" cy="1603688"/>
          </a:xfrm>
          <a:solidFill>
            <a:schemeClr val="bg2"/>
          </a:solidFill>
        </p:spPr>
        <p:txBody>
          <a:bodyPr anchor="ctr"/>
          <a:lstStyle>
            <a:lvl1pPr marL="0" indent="0" algn="ctr">
              <a:buFontTx/>
              <a:buNone/>
              <a:defRPr sz="1200"/>
            </a:lvl1pPr>
          </a:lstStyle>
          <a:p>
            <a:r>
              <a:rPr lang="de-DE" dirty="0"/>
              <a:t>Hier Förderlogo einsetzen</a:t>
            </a:r>
            <a:endParaRPr lang="en-GB" dirty="0"/>
          </a:p>
        </p:txBody>
      </p:sp>
      <p:sp>
        <p:nvSpPr>
          <p:cNvPr id="3" name="Textplatzhalter 9"/>
          <p:cNvSpPr>
            <a:spLocks noGrp="1"/>
          </p:cNvSpPr>
          <p:nvPr>
            <p:ph type="body" sz="quarter" idx="19" hasCustomPrompt="1"/>
          </p:nvPr>
        </p:nvSpPr>
        <p:spPr>
          <a:xfrm>
            <a:off x="657597" y="4514334"/>
            <a:ext cx="4832663" cy="794715"/>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1">
                <a:solidFill>
                  <a:schemeClr val="tx2"/>
                </a:solidFill>
              </a:defRPr>
            </a:lvl1pPr>
            <a:lvl2pPr marL="0" indent="0">
              <a:lnSpc>
                <a:spcPct val="100000"/>
              </a:lnSpc>
              <a:spcAft>
                <a:spcPts val="0"/>
              </a:spcAft>
              <a:buNone/>
              <a:defRPr b="0" baseline="0"/>
            </a:lvl2pPr>
          </a:lstStyle>
          <a:p>
            <a:pPr lvl="0"/>
            <a:r>
              <a:rPr lang="de-DE" dirty="0"/>
              <a:t>Mastertextformat bearbeiten</a:t>
            </a:r>
          </a:p>
          <a:p>
            <a:pPr lvl="1"/>
            <a:r>
              <a:rPr lang="de-DE" dirty="0"/>
              <a:t>Zweite Zeile</a:t>
            </a:r>
          </a:p>
          <a:p>
            <a:pPr lvl="1"/>
            <a:r>
              <a:rPr lang="de-DE" dirty="0"/>
              <a:t>Dritte Zeile</a:t>
            </a:r>
          </a:p>
        </p:txBody>
      </p:sp>
      <p:sp>
        <p:nvSpPr>
          <p:cNvPr id="4"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6"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7"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a:xfrm>
            <a:off x="684213" y="6364288"/>
            <a:ext cx="8999537" cy="144462"/>
          </a:xfrm>
        </p:spPr>
        <p:txBody>
          <a:bodyPr/>
          <a:lstStyle>
            <a:lvl1pPr>
              <a:defRPr/>
            </a:lvl1pPr>
          </a:lstStyle>
          <a:p>
            <a:pPr>
              <a:defRPr/>
            </a:pPr>
            <a:r>
              <a:rPr lang="de-DE"/>
              <a:t>Abgezockt beim Zocken</a:t>
            </a:r>
          </a:p>
        </p:txBody>
      </p:sp>
      <p:sp>
        <p:nvSpPr>
          <p:cNvPr id="8"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a:xfrm>
            <a:off x="10825163" y="6364288"/>
            <a:ext cx="638175" cy="144462"/>
          </a:xfrm>
        </p:spPr>
        <p:txBody>
          <a:bodyPr/>
          <a:lstStyle>
            <a:lvl1pPr>
              <a:defRPr/>
            </a:lvl1pPr>
          </a:lstStyle>
          <a:p>
            <a:pPr>
              <a:defRPr/>
            </a:pPr>
            <a:fld id="{37193EB5-2FB1-4136-A25E-233A53750E21}" type="slidenum">
              <a:rPr lang="de-DE"/>
              <a:pPr>
                <a:defRPr/>
              </a:pPr>
              <a:t>‹Nr.›</a:t>
            </a:fld>
            <a:endParaRPr lang="de-DE" dirty="0"/>
          </a:p>
        </p:txBody>
      </p:sp>
    </p:spTree>
    <p:extLst>
      <p:ext uri="{BB962C8B-B14F-4D97-AF65-F5344CB8AC3E}">
        <p14:creationId xmlns:p14="http://schemas.microsoft.com/office/powerpoint/2010/main" val="4143079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Schlussfolie">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9C89E406-2C4D-95AD-D60B-BE78093D69F0}"/>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4" name="Grafik 3" descr="&quot;&quot;">
            <a:extLst>
              <a:ext uri="{FF2B5EF4-FFF2-40B4-BE49-F238E27FC236}">
                <a16:creationId xmlns:a16="http://schemas.microsoft.com/office/drawing/2014/main" id="{74C37DFB-BCE7-4062-54BB-080BD9D031B1}"/>
              </a:ext>
            </a:extLst>
          </p:cNvPr>
          <p:cNvPicPr>
            <a:picLocks noChangeAspect="1"/>
          </p:cNvPicPr>
          <p:nvPr userDrawn="1"/>
        </p:nvPicPr>
        <p:blipFill>
          <a:blip r:embed="rId2"/>
          <a:stretch>
            <a:fillRect/>
          </a:stretch>
        </p:blipFill>
        <p:spPr>
          <a:xfrm>
            <a:off x="2860426" y="2680201"/>
            <a:ext cx="6471148" cy="1497599"/>
          </a:xfrm>
          <a:prstGeom prst="rect">
            <a:avLst/>
          </a:prstGeom>
        </p:spPr>
      </p:pic>
    </p:spTree>
    <p:extLst>
      <p:ext uri="{BB962C8B-B14F-4D97-AF65-F5344CB8AC3E}">
        <p14:creationId xmlns:p14="http://schemas.microsoft.com/office/powerpoint/2010/main" val="2838211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231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ext mit Bild 1zu1, Text gr_fet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2000" b="1"/>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dirty="0"/>
              <a:t>Mastertextformat bearbeiten</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Abgezockt beim Zocken</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1233957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_Kapiteltrennfolie-Weiß mit V-Element, Violett">
    <p:spTree>
      <p:nvGrpSpPr>
        <p:cNvPr id="1" name=""/>
        <p:cNvGrpSpPr/>
        <p:nvPr/>
      </p:nvGrpSpPr>
      <p:grpSpPr>
        <a:xfrm>
          <a:off x="0" y="0"/>
          <a:ext cx="0" cy="0"/>
          <a:chOff x="0" y="0"/>
          <a:chExt cx="0" cy="0"/>
        </a:xfrm>
      </p:grpSpPr>
      <p:pic>
        <p:nvPicPr>
          <p:cNvPr id="2" name="Grafik 1" descr="&quot;&quot;">
            <a:extLst>
              <a:ext uri="{FF2B5EF4-FFF2-40B4-BE49-F238E27FC236}">
                <a16:creationId xmlns:a16="http://schemas.microsoft.com/office/drawing/2014/main" id="{0684CDE7-2B62-A61D-11C4-07F22325636C}"/>
              </a:ext>
            </a:extLst>
          </p:cNvPr>
          <p:cNvPicPr>
            <a:picLocks noChangeAspect="1"/>
          </p:cNvPicPr>
          <p:nvPr userDrawn="1"/>
        </p:nvPicPr>
        <p:blipFill>
          <a:blip r:embed="rId2"/>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301008" cy="2520000"/>
          </a:xfrm>
        </p:spPr>
        <p:txBody>
          <a:bodyPr anchor="ctr"/>
          <a:lstStyle>
            <a:lvl1pPr>
              <a:defRPr sz="6000">
                <a:solidFill>
                  <a:srgbClr val="61328A"/>
                </a:solidFill>
              </a:defRPr>
            </a:lvl1pPr>
          </a:lstStyle>
          <a:p>
            <a:r>
              <a:rPr lang="de-DE" dirty="0"/>
              <a:t>Mastertitelformat bearbeiten</a:t>
            </a:r>
          </a:p>
        </p:txBody>
      </p:sp>
      <p:sp>
        <p:nvSpPr>
          <p:cNvPr id="3" name="Fußzeilenplatzhalter 4" descr="&quot;&quot;">
            <a:extLst>
              <a:ext uri="{FF2B5EF4-FFF2-40B4-BE49-F238E27FC236}">
                <a16:creationId xmlns:a16="http://schemas.microsoft.com/office/drawing/2014/main" id="{A13E0A39-5D4D-2231-807F-65770660D212}"/>
              </a:ext>
            </a:extLst>
          </p:cNvPr>
          <p:cNvSpPr>
            <a:spLocks noGrp="1"/>
          </p:cNvSpPr>
          <p:nvPr>
            <p:ph type="ftr" sz="quarter" idx="10"/>
          </p:nvPr>
        </p:nvSpPr>
        <p:spPr/>
        <p:txBody>
          <a:bodyPr/>
          <a:lstStyle>
            <a:lvl1pPr>
              <a:defRPr/>
            </a:lvl1pPr>
          </a:lstStyle>
          <a:p>
            <a:pPr>
              <a:defRPr/>
            </a:pPr>
            <a:r>
              <a:rPr lang="de-DE"/>
              <a:t>Abgezockt beim Zocken</a:t>
            </a:r>
          </a:p>
        </p:txBody>
      </p:sp>
      <p:sp>
        <p:nvSpPr>
          <p:cNvPr id="5" name="Foliennummernplatzhalter 5" descr="&quot;&quot;">
            <a:extLst>
              <a:ext uri="{FF2B5EF4-FFF2-40B4-BE49-F238E27FC236}">
                <a16:creationId xmlns:a16="http://schemas.microsoft.com/office/drawing/2014/main" id="{A47AFF51-7B9D-4FCA-E593-BB92F9F05BA2}"/>
              </a:ext>
            </a:extLst>
          </p:cNvPr>
          <p:cNvSpPr>
            <a:spLocks noGrp="1"/>
          </p:cNvSpPr>
          <p:nvPr>
            <p:ph type="sldNum" sz="quarter" idx="11"/>
          </p:nvPr>
        </p:nvSpPr>
        <p:spPr/>
        <p:txBody>
          <a:bodyPr/>
          <a:lstStyle>
            <a:lvl1pPr>
              <a:defRPr/>
            </a:lvl1pPr>
          </a:lstStyle>
          <a:p>
            <a:pPr>
              <a:defRPr/>
            </a:pPr>
            <a:fld id="{D493D051-DEC9-4BD4-97FB-BB71921529C2}" type="slidenum">
              <a:rPr lang="de-DE"/>
              <a:pPr>
                <a:defRPr/>
              </a:pPr>
              <a:t>‹Nr.›</a:t>
            </a:fld>
            <a:endParaRPr lang="de-DE" dirty="0"/>
          </a:p>
        </p:txBody>
      </p:sp>
    </p:spTree>
    <p:extLst>
      <p:ext uri="{BB962C8B-B14F-4D97-AF65-F5344CB8AC3E}">
        <p14:creationId xmlns:p14="http://schemas.microsoft.com/office/powerpoint/2010/main" val="5795934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Kapiteltrennfolie Rot mit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F1F0F999-DC5E-955F-60E1-81B2F4D26E03}"/>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86232541-D44A-5076-A394-1F2E45D37B8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22E4F2AB-8245-0996-E723-AD29C83E4B5C}"/>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250904" cy="2520000"/>
          </a:xfrm>
        </p:spPr>
        <p:txBody>
          <a:bodyPr anchor="ctr"/>
          <a:lstStyle>
            <a:lvl1pPr>
              <a:defRPr sz="6000" b="1">
                <a:solidFill>
                  <a:schemeClr val="bg1"/>
                </a:solidFill>
              </a:defRPr>
            </a:lvl1pPr>
          </a:lstStyle>
          <a:p>
            <a:r>
              <a:rPr lang="de-DE" dirty="0"/>
              <a:t>Mastertitelformat bearbeiten</a:t>
            </a:r>
          </a:p>
        </p:txBody>
      </p:sp>
      <p:sp>
        <p:nvSpPr>
          <p:cNvPr id="6" name="Fußzeilenplatzhalter 4" descr="&quot;&quot;">
            <a:extLst>
              <a:ext uri="{FF2B5EF4-FFF2-40B4-BE49-F238E27FC236}">
                <a16:creationId xmlns:a16="http://schemas.microsoft.com/office/drawing/2014/main" id="{C577EC5F-F29B-98EB-4C94-A94AFF3A3C9B}"/>
              </a:ext>
            </a:extLst>
          </p:cNvPr>
          <p:cNvSpPr>
            <a:spLocks noGrp="1"/>
          </p:cNvSpPr>
          <p:nvPr>
            <p:ph type="ftr" sz="quarter" idx="10"/>
          </p:nvPr>
        </p:nvSpPr>
        <p:spPr/>
        <p:txBody>
          <a:bodyPr/>
          <a:lstStyle>
            <a:lvl1pPr>
              <a:defRPr dirty="0">
                <a:solidFill>
                  <a:schemeClr val="bg1"/>
                </a:solidFill>
              </a:defRPr>
            </a:lvl1pPr>
          </a:lstStyle>
          <a:p>
            <a:pPr>
              <a:defRPr/>
            </a:pPr>
            <a:r>
              <a:rPr lang="de-DE"/>
              <a:t>Abgezockt beim Zocken</a:t>
            </a:r>
          </a:p>
        </p:txBody>
      </p:sp>
      <p:sp>
        <p:nvSpPr>
          <p:cNvPr id="7" name="Foliennummernplatzhalter 5" descr="&quot;&quot;">
            <a:extLst>
              <a:ext uri="{FF2B5EF4-FFF2-40B4-BE49-F238E27FC236}">
                <a16:creationId xmlns:a16="http://schemas.microsoft.com/office/drawing/2014/main" id="{58B8FC8A-D778-0C10-7B2E-3C7131A0791F}"/>
              </a:ext>
            </a:extLst>
          </p:cNvPr>
          <p:cNvSpPr>
            <a:spLocks noGrp="1"/>
          </p:cNvSpPr>
          <p:nvPr>
            <p:ph type="sldNum" sz="quarter" idx="11"/>
          </p:nvPr>
        </p:nvSpPr>
        <p:spPr/>
        <p:txBody>
          <a:bodyPr/>
          <a:lstStyle>
            <a:lvl1pPr>
              <a:defRPr smtClean="0">
                <a:solidFill>
                  <a:schemeClr val="bg1"/>
                </a:solidFill>
              </a:defRPr>
            </a:lvl1pPr>
          </a:lstStyle>
          <a:p>
            <a:pPr>
              <a:defRPr/>
            </a:pPr>
            <a:fld id="{AC328D57-7D4E-41E9-AC3D-DD0D861DAC6C}" type="slidenum">
              <a:rPr lang="de-DE"/>
              <a:pPr>
                <a:defRPr/>
              </a:pPr>
              <a:t>‹Nr.›</a:t>
            </a:fld>
            <a:endParaRPr lang="de-DE" dirty="0"/>
          </a:p>
        </p:txBody>
      </p:sp>
    </p:spTree>
    <p:extLst>
      <p:ext uri="{BB962C8B-B14F-4D97-AF65-F5344CB8AC3E}">
        <p14:creationId xmlns:p14="http://schemas.microsoft.com/office/powerpoint/2010/main" val="2493349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Kapiteltrennfolie Rot mit Text +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73C19936-3A98-4569-0F0B-F0C90F67E6BE}"/>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23CC3A55-B045-86B2-2CAA-5A75BA8F4C6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94214249-2E90-9A31-005C-480B1AA517AB}"/>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00000" y="2160000"/>
            <a:ext cx="7920000" cy="1620000"/>
          </a:xfrm>
        </p:spPr>
        <p:txBody>
          <a:bodyPr anchor="ctr"/>
          <a:lstStyle>
            <a:lvl1pPr>
              <a:defRPr sz="6000">
                <a:solidFill>
                  <a:schemeClr val="bg1"/>
                </a:solidFill>
              </a:defRPr>
            </a:lvl1pPr>
          </a:lstStyle>
          <a:p>
            <a:r>
              <a:rPr lang="de-DE" dirty="0"/>
              <a:t>Mastertitelformat bearbeiten</a:t>
            </a:r>
          </a:p>
        </p:txBody>
      </p:sp>
      <p:sp>
        <p:nvSpPr>
          <p:cNvPr id="9" name="Textplatzhalter 8"/>
          <p:cNvSpPr>
            <a:spLocks noGrp="1"/>
          </p:cNvSpPr>
          <p:nvPr>
            <p:ph type="body" sz="quarter" idx="12"/>
          </p:nvPr>
        </p:nvSpPr>
        <p:spPr>
          <a:xfrm>
            <a:off x="2772000" y="3960000"/>
            <a:ext cx="7848000" cy="720000"/>
          </a:xfrm>
        </p:spPr>
        <p:txBody>
          <a:bodyPr/>
          <a:lstStyle>
            <a:lvl1pPr marL="0" indent="0">
              <a:buFontTx/>
              <a:buNone/>
              <a:defRPr sz="2500">
                <a:solidFill>
                  <a:schemeClr val="bg1"/>
                </a:solidFill>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lvl="0"/>
            <a:r>
              <a:rPr lang="de-DE"/>
              <a:t>Mastertextformat bearbeiten</a:t>
            </a:r>
          </a:p>
        </p:txBody>
      </p:sp>
      <p:sp>
        <p:nvSpPr>
          <p:cNvPr id="6" name="Fußzeilenplatzhalter 4">
            <a:extLst>
              <a:ext uri="{FF2B5EF4-FFF2-40B4-BE49-F238E27FC236}">
                <a16:creationId xmlns:a16="http://schemas.microsoft.com/office/drawing/2014/main" id="{FEE4695B-137F-8F78-19B8-4E25E0C3913F}"/>
              </a:ext>
            </a:extLst>
          </p:cNvPr>
          <p:cNvSpPr>
            <a:spLocks noGrp="1"/>
          </p:cNvSpPr>
          <p:nvPr>
            <p:ph type="ftr" sz="quarter" idx="13"/>
          </p:nvPr>
        </p:nvSpPr>
        <p:spPr/>
        <p:txBody>
          <a:bodyPr/>
          <a:lstStyle>
            <a:lvl1pPr>
              <a:defRPr>
                <a:solidFill>
                  <a:schemeClr val="bg1"/>
                </a:solidFill>
              </a:defRPr>
            </a:lvl1pPr>
          </a:lstStyle>
          <a:p>
            <a:pPr>
              <a:defRPr/>
            </a:pPr>
            <a:r>
              <a:rPr lang="de-DE"/>
              <a:t>Abgezockt beim Zocken</a:t>
            </a:r>
            <a:endParaRPr lang="de-DE" dirty="0"/>
          </a:p>
        </p:txBody>
      </p:sp>
      <p:sp>
        <p:nvSpPr>
          <p:cNvPr id="7" name="Foliennummernplatzhalter 5">
            <a:extLst>
              <a:ext uri="{FF2B5EF4-FFF2-40B4-BE49-F238E27FC236}">
                <a16:creationId xmlns:a16="http://schemas.microsoft.com/office/drawing/2014/main" id="{AC8B719A-2A88-79A5-904C-5CC28BEECF1A}"/>
              </a:ext>
            </a:extLst>
          </p:cNvPr>
          <p:cNvSpPr>
            <a:spLocks noGrp="1"/>
          </p:cNvSpPr>
          <p:nvPr>
            <p:ph type="sldNum" sz="quarter" idx="14"/>
          </p:nvPr>
        </p:nvSpPr>
        <p:spPr/>
        <p:txBody>
          <a:bodyPr/>
          <a:lstStyle>
            <a:lvl1pPr>
              <a:defRPr smtClean="0">
                <a:solidFill>
                  <a:schemeClr val="bg1"/>
                </a:solidFill>
              </a:defRPr>
            </a:lvl1pPr>
          </a:lstStyle>
          <a:p>
            <a:pPr>
              <a:defRPr/>
            </a:pPr>
            <a:fld id="{BAC20764-E662-44D7-A7C9-2BA6BCE1B53E}" type="slidenum">
              <a:rPr lang="de-DE"/>
              <a:pPr>
                <a:defRPr/>
              </a:pPr>
              <a:t>‹Nr.›</a:t>
            </a:fld>
            <a:endParaRPr lang="de-DE" dirty="0"/>
          </a:p>
        </p:txBody>
      </p:sp>
    </p:spTree>
    <p:extLst>
      <p:ext uri="{BB962C8B-B14F-4D97-AF65-F5344CB8AC3E}">
        <p14:creationId xmlns:p14="http://schemas.microsoft.com/office/powerpoint/2010/main" val="12149127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Kapiteltrennfolie Rot mit Bild und Tex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7172CA99-EA49-F223-77B2-29C7907480A0}"/>
              </a:ext>
              <a:ext uri="{C183D7F6-B498-43B3-948B-1728B52AA6E4}">
                <adec:decorative xmlns:adec="http://schemas.microsoft.com/office/drawing/2017/decorative" val="1"/>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7F3520D5-1C4D-0B36-72E9-323B2DA8962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82167" y="684000"/>
            <a:ext cx="2971324" cy="688181"/>
          </a:xfrm>
          <a:prstGeom prst="rect">
            <a:avLst/>
          </a:prstGeom>
        </p:spPr>
      </p:pic>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864000" y="1899444"/>
            <a:ext cx="3060000" cy="3059112"/>
          </a:xfrm>
          <a:prstGeom prst="ellipse">
            <a:avLst/>
          </a:prstGeom>
          <a:solidFill>
            <a:schemeClr val="accent6">
              <a:lumMod val="20000"/>
              <a:lumOff val="80000"/>
            </a:schemeClr>
          </a:solidFill>
        </p:spPr>
        <p:txBody>
          <a:bodyPr/>
          <a:lstStyle>
            <a:lvl1pPr marL="0" indent="0" algn="ctr">
              <a:buFontTx/>
              <a:buNone/>
              <a:defRPr/>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10" name="Titel 10">
            <a:extLst>
              <a:ext uri="{FF2B5EF4-FFF2-40B4-BE49-F238E27FC236}">
                <a16:creationId xmlns:a16="http://schemas.microsoft.com/office/drawing/2014/main" id="{043F4D98-DB46-2DB3-91BB-CFFC1ED53234}"/>
              </a:ext>
            </a:extLst>
          </p:cNvPr>
          <p:cNvSpPr>
            <a:spLocks noGrp="1"/>
          </p:cNvSpPr>
          <p:nvPr>
            <p:ph type="title"/>
          </p:nvPr>
        </p:nvSpPr>
        <p:spPr>
          <a:xfrm>
            <a:off x="4788000" y="1979999"/>
            <a:ext cx="6660000" cy="3059111"/>
          </a:xfrm>
        </p:spPr>
        <p:txBody>
          <a:bodyPr anchor="ctr" anchorCtr="0"/>
          <a:lstStyle>
            <a:lvl1pPr>
              <a:defRPr sz="4000">
                <a:solidFill>
                  <a:schemeClr val="bg1"/>
                </a:solidFill>
              </a:defRPr>
            </a:lvl1pPr>
          </a:lstStyle>
          <a:p>
            <a:r>
              <a:rPr lang="de-DE" dirty="0"/>
              <a:t>Mastertitelformat bearbeiten</a:t>
            </a:r>
          </a:p>
        </p:txBody>
      </p:sp>
      <p:sp>
        <p:nvSpPr>
          <p:cNvPr id="12" name="Textplatzhalter 8">
            <a:extLst>
              <a:ext uri="{FF2B5EF4-FFF2-40B4-BE49-F238E27FC236}">
                <a16:creationId xmlns:a16="http://schemas.microsoft.com/office/drawing/2014/main" id="{6BF04115-4028-EFED-FD56-8B3EBD3FE75F}"/>
              </a:ext>
            </a:extLst>
          </p:cNvPr>
          <p:cNvSpPr>
            <a:spLocks noGrp="1"/>
          </p:cNvSpPr>
          <p:nvPr>
            <p:ph type="body" sz="quarter" idx="12" hasCustomPrompt="1"/>
          </p:nvPr>
        </p:nvSpPr>
        <p:spPr>
          <a:xfrm>
            <a:off x="4788000" y="5220001"/>
            <a:ext cx="6660000" cy="552150"/>
          </a:xfrm>
        </p:spPr>
        <p:txBody>
          <a:bodyPr wrap="none" anchor="b" anchorCtr="0"/>
          <a:lstStyle>
            <a:lvl1pPr marL="0" indent="0">
              <a:lnSpc>
                <a:spcPct val="100000"/>
              </a:lnSpc>
              <a:buFontTx/>
              <a:buNone/>
              <a:defRPr sz="2000" b="1">
                <a:solidFill>
                  <a:schemeClr val="bg1"/>
                </a:solidFill>
                <a:latin typeface="+mn-lt"/>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marL="0" marR="0" lvl="0" indent="0" algn="l" defTabSz="914400" rtl="0" eaLnBrk="1" fontAlgn="auto" latinLnBrk="0" hangingPunct="1">
              <a:lnSpc>
                <a:spcPts val="4800"/>
              </a:lnSpc>
              <a:spcBef>
                <a:spcPts val="0"/>
              </a:spcBef>
              <a:spcAft>
                <a:spcPts val="0"/>
              </a:spcAft>
              <a:buClrTx/>
              <a:buSzTx/>
              <a:buFont typeface="Arial" panose="020B0604020202020204" pitchFamily="34" charset="0"/>
              <a:buNone/>
              <a:tabLst/>
              <a:defRPr/>
            </a:pPr>
            <a:r>
              <a:rPr lang="de-DE" dirty="0"/>
              <a:t>Vorname Nachname, Position </a:t>
            </a:r>
          </a:p>
        </p:txBody>
      </p:sp>
      <p:sp>
        <p:nvSpPr>
          <p:cNvPr id="14" name="Fußzeilenplatzhalter 4">
            <a:extLst>
              <a:ext uri="{FF2B5EF4-FFF2-40B4-BE49-F238E27FC236}">
                <a16:creationId xmlns:a16="http://schemas.microsoft.com/office/drawing/2014/main" id="{1200AF5C-E765-EFC2-7EAE-5992B95CEF69}"/>
              </a:ext>
              <a:ext uri="{C183D7F6-B498-43B3-948B-1728B52AA6E4}">
                <adec:decorative xmlns:adec="http://schemas.microsoft.com/office/drawing/2017/decorative" val="1"/>
              </a:ext>
            </a:extLst>
          </p:cNvPr>
          <p:cNvSpPr>
            <a:spLocks noGrp="1"/>
          </p:cNvSpPr>
          <p:nvPr>
            <p:ph type="ftr" sz="quarter" idx="10"/>
          </p:nvPr>
        </p:nvSpPr>
        <p:spPr>
          <a:xfrm>
            <a:off x="684000" y="6364800"/>
            <a:ext cx="9000000" cy="144000"/>
          </a:xfrm>
        </p:spPr>
        <p:txBody>
          <a:bodyPr/>
          <a:lstStyle>
            <a:lvl1pPr>
              <a:defRPr>
                <a:solidFill>
                  <a:schemeClr val="bg1"/>
                </a:solidFill>
              </a:defRPr>
            </a:lvl1pPr>
          </a:lstStyle>
          <a:p>
            <a:r>
              <a:rPr lang="de-DE"/>
              <a:t>Abgezockt beim Zocken</a:t>
            </a:r>
            <a:endParaRPr lang="de-DE" dirty="0"/>
          </a:p>
        </p:txBody>
      </p:sp>
      <p:sp>
        <p:nvSpPr>
          <p:cNvPr id="15" name="Foliennummernplatzhalter 5">
            <a:extLst>
              <a:ext uri="{FF2B5EF4-FFF2-40B4-BE49-F238E27FC236}">
                <a16:creationId xmlns:a16="http://schemas.microsoft.com/office/drawing/2014/main" id="{0E67AB33-B3FF-84B6-162A-6C99DA548458}"/>
              </a:ext>
              <a:ext uri="{C183D7F6-B498-43B3-948B-1728B52AA6E4}">
                <adec:decorative xmlns:adec="http://schemas.microsoft.com/office/drawing/2017/decorative" val="1"/>
              </a:ext>
            </a:extLst>
          </p:cNvPr>
          <p:cNvSpPr>
            <a:spLocks noGrp="1"/>
          </p:cNvSpPr>
          <p:nvPr>
            <p:ph type="sldNum" sz="quarter" idx="11"/>
          </p:nvPr>
        </p:nvSpPr>
        <p:spPr>
          <a:xfrm>
            <a:off x="10824754" y="6364799"/>
            <a:ext cx="638610" cy="144000"/>
          </a:xfrm>
        </p:spPr>
        <p:txBody>
          <a:bodyPr/>
          <a:lstStyle>
            <a:lvl1pPr>
              <a:defRPr>
                <a:solidFill>
                  <a:schemeClr val="bg1"/>
                </a:solidFill>
              </a:defRPr>
            </a:lvl1pPr>
          </a:lstStyle>
          <a:p>
            <a:fld id="{787E03C7-2EF3-4EAE-8D72-52E7B904C3C0}" type="slidenum">
              <a:rPr lang="de-DE" smtClean="0"/>
              <a:pPr/>
              <a:t>‹Nr.›</a:t>
            </a:fld>
            <a:endParaRPr lang="de-DE" dirty="0"/>
          </a:p>
        </p:txBody>
      </p:sp>
    </p:spTree>
    <p:extLst>
      <p:ext uri="{BB962C8B-B14F-4D97-AF65-F5344CB8AC3E}">
        <p14:creationId xmlns:p14="http://schemas.microsoft.com/office/powerpoint/2010/main" val="1526124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Kapiteltrennfolie Violett mit Bild und Text">
    <p:spTree>
      <p:nvGrpSpPr>
        <p:cNvPr id="1" name=""/>
        <p:cNvGrpSpPr/>
        <p:nvPr/>
      </p:nvGrpSpPr>
      <p:grpSpPr>
        <a:xfrm>
          <a:off x="0" y="0"/>
          <a:ext cx="0" cy="0"/>
          <a:chOff x="0" y="0"/>
          <a:chExt cx="0" cy="0"/>
        </a:xfrm>
      </p:grpSpPr>
      <p:sp>
        <p:nvSpPr>
          <p:cNvPr id="6" name="Titel 5"/>
          <p:cNvSpPr>
            <a:spLocks noGrp="1"/>
          </p:cNvSpPr>
          <p:nvPr>
            <p:ph type="title"/>
          </p:nvPr>
        </p:nvSpPr>
        <p:spPr>
          <a:xfrm>
            <a:off x="684000" y="2879999"/>
            <a:ext cx="6264000" cy="2520000"/>
          </a:xfrm>
        </p:spPr>
        <p:txBody>
          <a:bodyPr/>
          <a:lstStyle>
            <a:lvl1pPr>
              <a:defRPr sz="6000"/>
            </a:lvl1pPr>
          </a:lstStyle>
          <a:p>
            <a:r>
              <a:rPr lang="de-DE" dirty="0"/>
              <a:t>Mastertitelformat bearbeiten</a:t>
            </a:r>
          </a:p>
        </p:txBody>
      </p:sp>
      <p:sp>
        <p:nvSpPr>
          <p:cNvPr id="3" name="Bildplatzhalter 20"/>
          <p:cNvSpPr>
            <a:spLocks noGrp="1"/>
          </p:cNvSpPr>
          <p:nvPr>
            <p:ph type="pic" sz="quarter" idx="10"/>
          </p:nvPr>
        </p:nvSpPr>
        <p:spPr>
          <a:xfrm>
            <a:off x="7223760" y="502920"/>
            <a:ext cx="4284240" cy="5638800"/>
          </a:xfrm>
          <a:prstGeom prst="rect">
            <a:avLst/>
          </a:prstGeom>
          <a:no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2" name="Foliennummernplatzhalter 2" descr="&quot;&quot;">
            <a:extLst>
              <a:ext uri="{FF2B5EF4-FFF2-40B4-BE49-F238E27FC236}">
                <a16:creationId xmlns:a16="http://schemas.microsoft.com/office/drawing/2014/main" id="{0D600D25-09F5-056E-CA26-667E62A939C1}"/>
              </a:ext>
            </a:extLst>
          </p:cNvPr>
          <p:cNvSpPr>
            <a:spLocks noGrp="1"/>
          </p:cNvSpPr>
          <p:nvPr>
            <p:ph type="sldNum" sz="quarter" idx="11"/>
          </p:nvPr>
        </p:nvSpPr>
        <p:spPr/>
        <p:txBody>
          <a:bodyPr/>
          <a:lstStyle>
            <a:lvl1pPr>
              <a:defRPr/>
            </a:lvl1pPr>
          </a:lstStyle>
          <a:p>
            <a:pPr>
              <a:defRPr/>
            </a:pPr>
            <a:fld id="{78CEA945-1A63-4D6C-BCAB-CA27DA037BFF}"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AD4FD882-A009-E99F-38F6-20F94B547592}"/>
              </a:ext>
            </a:extLst>
          </p:cNvPr>
          <p:cNvSpPr>
            <a:spLocks noGrp="1"/>
          </p:cNvSpPr>
          <p:nvPr>
            <p:ph type="ftr" sz="quarter" idx="12"/>
          </p:nvPr>
        </p:nvSpPr>
        <p:spPr/>
        <p:txBody>
          <a:bodyPr/>
          <a:lstStyle>
            <a:lvl1pPr>
              <a:defRPr/>
            </a:lvl1pPr>
          </a:lstStyle>
          <a:p>
            <a:pPr>
              <a:defRPr/>
            </a:pPr>
            <a:r>
              <a:rPr lang="de-DE"/>
              <a:t>Abgezockt beim Zocken</a:t>
            </a:r>
          </a:p>
        </p:txBody>
      </p:sp>
    </p:spTree>
    <p:extLst>
      <p:ext uri="{BB962C8B-B14F-4D97-AF65-F5344CB8AC3E}">
        <p14:creationId xmlns:p14="http://schemas.microsoft.com/office/powerpoint/2010/main" val="23969406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Kapiteltrennfolie Rot mit Bild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EE43EA88-BE32-1CE0-2B9A-3A19C50B39B7}"/>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E63B8FAD-62A5-E9C7-C671-28BA307140B9}"/>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6" name="Titel 5"/>
          <p:cNvSpPr>
            <a:spLocks noGrp="1"/>
          </p:cNvSpPr>
          <p:nvPr>
            <p:ph type="title"/>
          </p:nvPr>
        </p:nvSpPr>
        <p:spPr>
          <a:xfrm>
            <a:off x="684000" y="2879999"/>
            <a:ext cx="6264000" cy="2520000"/>
          </a:xfrm>
        </p:spPr>
        <p:txBody>
          <a:bodyPr/>
          <a:lstStyle>
            <a:lvl1pPr>
              <a:defRPr sz="6000">
                <a:solidFill>
                  <a:schemeClr val="bg1"/>
                </a:solidFill>
              </a:defRPr>
            </a:lvl1pPr>
          </a:lstStyle>
          <a:p>
            <a:r>
              <a:rPr lang="de-DE" dirty="0"/>
              <a:t>Mastertitelformat bearbeiten</a:t>
            </a:r>
          </a:p>
        </p:txBody>
      </p:sp>
      <p:sp>
        <p:nvSpPr>
          <p:cNvPr id="5" name="Bildplatzhalter 12"/>
          <p:cNvSpPr>
            <a:spLocks noGrp="1"/>
          </p:cNvSpPr>
          <p:nvPr>
            <p:ph type="pic" sz="quarter" idx="18"/>
          </p:nvPr>
        </p:nvSpPr>
        <p:spPr>
          <a:xfrm>
            <a:off x="7128000" y="1372181"/>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4" name="Fußzeilenplatzhalter 6" descr="&quot;&quot;">
            <a:extLst>
              <a:ext uri="{FF2B5EF4-FFF2-40B4-BE49-F238E27FC236}">
                <a16:creationId xmlns:a16="http://schemas.microsoft.com/office/drawing/2014/main" id="{8E3FF93C-B0C3-9CFD-E49C-8FDBC3DD2B46}"/>
              </a:ext>
            </a:extLst>
          </p:cNvPr>
          <p:cNvSpPr>
            <a:spLocks noGrp="1"/>
          </p:cNvSpPr>
          <p:nvPr>
            <p:ph type="ftr" sz="quarter" idx="19"/>
          </p:nvPr>
        </p:nvSpPr>
        <p:spPr>
          <a:xfrm>
            <a:off x="684213" y="6364288"/>
            <a:ext cx="6731000" cy="144462"/>
          </a:xfrm>
        </p:spPr>
        <p:txBody>
          <a:bodyPr/>
          <a:lstStyle>
            <a:lvl1pPr>
              <a:defRPr dirty="0">
                <a:solidFill>
                  <a:schemeClr val="bg1"/>
                </a:solidFill>
              </a:defRPr>
            </a:lvl1pPr>
          </a:lstStyle>
          <a:p>
            <a:pPr>
              <a:defRPr/>
            </a:pPr>
            <a:r>
              <a:rPr lang="de-DE"/>
              <a:t>Abgezockt beim Zocken</a:t>
            </a:r>
          </a:p>
        </p:txBody>
      </p:sp>
      <p:sp>
        <p:nvSpPr>
          <p:cNvPr id="7" name="Foliennummernplatzhalter 7" descr="&quot;&quot;">
            <a:extLst>
              <a:ext uri="{FF2B5EF4-FFF2-40B4-BE49-F238E27FC236}">
                <a16:creationId xmlns:a16="http://schemas.microsoft.com/office/drawing/2014/main" id="{B06D3754-5CD8-701A-9E9E-65BF90ADC3E6}"/>
              </a:ext>
            </a:extLst>
          </p:cNvPr>
          <p:cNvSpPr>
            <a:spLocks noGrp="1"/>
          </p:cNvSpPr>
          <p:nvPr>
            <p:ph type="sldNum" sz="quarter" idx="20"/>
          </p:nvPr>
        </p:nvSpPr>
        <p:spPr/>
        <p:txBody>
          <a:bodyPr/>
          <a:lstStyle>
            <a:lvl1pPr>
              <a:defRPr smtClean="0">
                <a:solidFill>
                  <a:schemeClr val="bg1"/>
                </a:solidFill>
              </a:defRPr>
            </a:lvl1pPr>
          </a:lstStyle>
          <a:p>
            <a:pPr>
              <a:defRPr/>
            </a:pPr>
            <a:fld id="{A326499E-8453-467D-A113-D8858D8C35A9}" type="slidenum">
              <a:rPr lang="de-DE"/>
              <a:pPr>
                <a:defRPr/>
              </a:pPr>
              <a:t>‹Nr.›</a:t>
            </a:fld>
            <a:endParaRPr lang="de-DE" dirty="0"/>
          </a:p>
        </p:txBody>
      </p:sp>
    </p:spTree>
    <p:extLst>
      <p:ext uri="{BB962C8B-B14F-4D97-AF65-F5344CB8AC3E}">
        <p14:creationId xmlns:p14="http://schemas.microsoft.com/office/powerpoint/2010/main" val="4047017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Agenda einspaltig, Violet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lvl1pPr>
          </a:lstStyle>
          <a:p>
            <a:r>
              <a:rPr lang="de-DE"/>
              <a:t>Mastertitelformat bearbeiten</a:t>
            </a:r>
            <a:endParaRPr lang="de-DE" dirty="0"/>
          </a:p>
        </p:txBody>
      </p:sp>
      <p:sp>
        <p:nvSpPr>
          <p:cNvPr id="10" name="Textplatzhalter 9"/>
          <p:cNvSpPr>
            <a:spLocks noGrp="1"/>
          </p:cNvSpPr>
          <p:nvPr>
            <p:ph type="body" sz="quarter" idx="31"/>
          </p:nvPr>
        </p:nvSpPr>
        <p:spPr>
          <a:xfrm>
            <a:off x="684212" y="2700000"/>
            <a:ext cx="10800000" cy="3240000"/>
          </a:xfrm>
        </p:spPr>
        <p:txBody>
          <a:bodyPr spcCol="360000"/>
          <a:lstStyle>
            <a:lvl1pPr marL="342000" indent="-342900">
              <a:lnSpc>
                <a:spcPct val="150000"/>
              </a:lnSpc>
              <a:spcAft>
                <a:spcPts val="0"/>
              </a:spcAft>
              <a:buFont typeface="+mj-lt"/>
              <a:buAutoNum type="arabicPeriod"/>
              <a:defRPr sz="1500" b="1">
                <a:solidFill>
                  <a:schemeClr val="tx1"/>
                </a:solidFill>
              </a:defRPr>
            </a:lvl1pPr>
            <a:lvl2pPr marL="609600" indent="-342900">
              <a:buFont typeface="+mj-lt"/>
              <a:buAutoNum type="arabicPeriod"/>
              <a:defRPr/>
            </a:lvl2pPr>
            <a:lvl3pPr marL="885825" indent="-342900">
              <a:buFont typeface="+mj-lt"/>
              <a:buAutoNum type="arabicPeriod"/>
              <a:defRPr/>
            </a:lvl3pPr>
            <a:lvl4pPr marL="1152525" indent="-342900">
              <a:buFont typeface="+mj-lt"/>
              <a:buAutoNum type="arabicPeriod"/>
              <a:defRPr/>
            </a:lvl4pPr>
            <a:lvl5pPr marL="1419225" indent="-342900">
              <a:buFont typeface="+mj-lt"/>
              <a:buAutoNum type="arabicPeriod"/>
              <a:defRPr/>
            </a:lvl5pPr>
          </a:lstStyle>
          <a:p>
            <a:pPr lvl="0"/>
            <a:r>
              <a:rPr lang="de-DE" dirty="0"/>
              <a:t>Mastertextformat bearbeiten</a:t>
            </a:r>
          </a:p>
        </p:txBody>
      </p:sp>
      <p:sp>
        <p:nvSpPr>
          <p:cNvPr id="3" name="Fußzeilenplatzhalter 5" descr="&quot;&quot;">
            <a:extLst>
              <a:ext uri="{FF2B5EF4-FFF2-40B4-BE49-F238E27FC236}">
                <a16:creationId xmlns:a16="http://schemas.microsoft.com/office/drawing/2014/main" id="{3F76EE9B-7CFA-0389-A663-C49362DD437A}"/>
              </a:ext>
            </a:extLst>
          </p:cNvPr>
          <p:cNvSpPr>
            <a:spLocks noGrp="1"/>
          </p:cNvSpPr>
          <p:nvPr>
            <p:ph type="ftr" sz="quarter" idx="32"/>
          </p:nvPr>
        </p:nvSpPr>
        <p:spPr/>
        <p:txBody>
          <a:bodyPr/>
          <a:lstStyle>
            <a:lvl1pPr>
              <a:defRPr/>
            </a:lvl1pPr>
          </a:lstStyle>
          <a:p>
            <a:pPr>
              <a:defRPr/>
            </a:pPr>
            <a:r>
              <a:rPr lang="de-DE"/>
              <a:t>Abgezockt beim Zocken</a:t>
            </a:r>
          </a:p>
        </p:txBody>
      </p:sp>
      <p:sp>
        <p:nvSpPr>
          <p:cNvPr id="4" name="Foliennummernplatzhalter 6" descr="&quot;&quot;">
            <a:extLst>
              <a:ext uri="{FF2B5EF4-FFF2-40B4-BE49-F238E27FC236}">
                <a16:creationId xmlns:a16="http://schemas.microsoft.com/office/drawing/2014/main" id="{08F911F0-C296-023E-8F6A-6E1D850D15C8}"/>
              </a:ext>
            </a:extLst>
          </p:cNvPr>
          <p:cNvSpPr>
            <a:spLocks noGrp="1"/>
          </p:cNvSpPr>
          <p:nvPr>
            <p:ph type="sldNum" sz="quarter" idx="33"/>
          </p:nvPr>
        </p:nvSpPr>
        <p:spPr/>
        <p:txBody>
          <a:bodyPr/>
          <a:lstStyle>
            <a:lvl1pPr>
              <a:defRPr/>
            </a:lvl1pPr>
          </a:lstStyle>
          <a:p>
            <a:pPr>
              <a:defRPr/>
            </a:pPr>
            <a:fld id="{A5B3578B-5568-4DD4-BE65-63BB2690069E}" type="slidenum">
              <a:rPr lang="de-DE"/>
              <a:pPr>
                <a:defRPr/>
              </a:pPr>
              <a:t>‹Nr.›</a:t>
            </a:fld>
            <a:endParaRPr lang="de-DE" dirty="0"/>
          </a:p>
        </p:txBody>
      </p:sp>
    </p:spTree>
    <p:extLst>
      <p:ext uri="{BB962C8B-B14F-4D97-AF65-F5344CB8AC3E}">
        <p14:creationId xmlns:p14="http://schemas.microsoft.com/office/powerpoint/2010/main" val="2915313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Aufzählung, Violet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Abgezockt beim Zocken</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10799763" cy="3240000"/>
          </a:xfrm>
        </p:spPr>
        <p:txBody>
          <a:bodyPr/>
          <a:lstStyle>
            <a:lvl1pPr marL="288000">
              <a:lnSpc>
                <a:spcPct val="150000"/>
              </a:lnSpc>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a:p>
            <a:pPr lvl="0"/>
            <a:endParaRPr lang="de-DE" dirty="0"/>
          </a:p>
        </p:txBody>
      </p:sp>
    </p:spTree>
    <p:extLst>
      <p:ext uri="{BB962C8B-B14F-4D97-AF65-F5344CB8AC3E}">
        <p14:creationId xmlns:p14="http://schemas.microsoft.com/office/powerpoint/2010/main" val="4265542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Aufzählung, Ebenen,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p>
            <a:r>
              <a:rPr lang="de-DE" dirty="0"/>
              <a:t>Mastertitelformat bearbeiten</a:t>
            </a:r>
          </a:p>
        </p:txBody>
      </p:sp>
      <p:sp>
        <p:nvSpPr>
          <p:cNvPr id="4" name="Textplatzhalter 3"/>
          <p:cNvSpPr>
            <a:spLocks noGrp="1"/>
          </p:cNvSpPr>
          <p:nvPr>
            <p:ph type="body" sz="quarter" idx="18"/>
          </p:nvPr>
        </p:nvSpPr>
        <p:spPr>
          <a:xfrm>
            <a:off x="682625" y="2700000"/>
            <a:ext cx="10799763" cy="3240000"/>
          </a:xfrm>
        </p:spPr>
        <p:txBody>
          <a:bodyPr/>
          <a:lstStyle>
            <a:lvl1pPr marL="288000">
              <a:lnSpc>
                <a:spcPct val="150000"/>
              </a:lnSpc>
              <a:spcAft>
                <a:spcPts val="0"/>
              </a:spcAft>
              <a:defRPr/>
            </a:lvl1pPr>
            <a:lvl2pPr>
              <a:lnSpc>
                <a:spcPct val="150000"/>
              </a:lnSpc>
              <a:spcAft>
                <a:spcPts val="0"/>
              </a:spcAft>
              <a:defRPr/>
            </a:lvl2pPr>
            <a:lvl3pPr>
              <a:lnSpc>
                <a:spcPct val="150000"/>
              </a:lnSpc>
              <a:spcAft>
                <a:spcPts val="0"/>
              </a:spcAft>
              <a:defRPr/>
            </a:lvl3pPr>
            <a:lvl4pPr>
              <a:lnSpc>
                <a:spcPct val="150000"/>
              </a:lnSpc>
              <a:spcAft>
                <a:spcPts val="0"/>
              </a:spcAft>
              <a:defRPr/>
            </a:lvl4pPr>
            <a:lvl5pPr>
              <a:lnSpc>
                <a:spcPct val="15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Abgezockt beim Zocken</a:t>
            </a:r>
          </a:p>
        </p:txBody>
      </p:sp>
    </p:spTree>
    <p:extLst>
      <p:ext uri="{BB962C8B-B14F-4D97-AF65-F5344CB8AC3E}">
        <p14:creationId xmlns:p14="http://schemas.microsoft.com/office/powerpoint/2010/main" val="2847565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Kapiteltrennfolie-Weiß mit V-Element, Rot">
    <p:spTree>
      <p:nvGrpSpPr>
        <p:cNvPr id="1" name=""/>
        <p:cNvGrpSpPr/>
        <p:nvPr/>
      </p:nvGrpSpPr>
      <p:grpSpPr>
        <a:xfrm>
          <a:off x="0" y="0"/>
          <a:ext cx="0" cy="0"/>
          <a:chOff x="0" y="0"/>
          <a:chExt cx="0" cy="0"/>
        </a:xfrm>
      </p:grpSpPr>
      <p:pic>
        <p:nvPicPr>
          <p:cNvPr id="2" name="Grafik 1" descr="&quot;&quot;">
            <a:extLst>
              <a:ext uri="{FF2B5EF4-FFF2-40B4-BE49-F238E27FC236}">
                <a16:creationId xmlns:a16="http://schemas.microsoft.com/office/drawing/2014/main" id="{0684CDE7-2B62-A61D-11C4-07F22325636C}"/>
              </a:ext>
            </a:extLst>
          </p:cNvPr>
          <p:cNvPicPr>
            <a:picLocks noChangeAspect="1"/>
          </p:cNvPicPr>
          <p:nvPr userDrawn="1"/>
        </p:nvPicPr>
        <p:blipFill>
          <a:blip r:embed="rId2"/>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301008" cy="2520000"/>
          </a:xfrm>
        </p:spPr>
        <p:txBody>
          <a:bodyPr anchor="ctr"/>
          <a:lstStyle>
            <a:lvl1pPr>
              <a:defRPr sz="6000"/>
            </a:lvl1pPr>
          </a:lstStyle>
          <a:p>
            <a:r>
              <a:rPr lang="de-DE" dirty="0"/>
              <a:t>Mastertitelformat bearbeiten</a:t>
            </a:r>
          </a:p>
        </p:txBody>
      </p:sp>
      <p:sp>
        <p:nvSpPr>
          <p:cNvPr id="3" name="Fußzeilenplatzhalter 4" descr="&quot;&quot;">
            <a:extLst>
              <a:ext uri="{FF2B5EF4-FFF2-40B4-BE49-F238E27FC236}">
                <a16:creationId xmlns:a16="http://schemas.microsoft.com/office/drawing/2014/main" id="{A13E0A39-5D4D-2231-807F-65770660D212}"/>
              </a:ext>
            </a:extLst>
          </p:cNvPr>
          <p:cNvSpPr>
            <a:spLocks noGrp="1"/>
          </p:cNvSpPr>
          <p:nvPr>
            <p:ph type="ftr" sz="quarter" idx="10"/>
          </p:nvPr>
        </p:nvSpPr>
        <p:spPr/>
        <p:txBody>
          <a:bodyPr/>
          <a:lstStyle>
            <a:lvl1pPr>
              <a:defRPr/>
            </a:lvl1pPr>
          </a:lstStyle>
          <a:p>
            <a:pPr>
              <a:defRPr/>
            </a:pPr>
            <a:r>
              <a:rPr lang="de-DE"/>
              <a:t>Abgezockt beim Zocken</a:t>
            </a:r>
          </a:p>
        </p:txBody>
      </p:sp>
      <p:sp>
        <p:nvSpPr>
          <p:cNvPr id="5" name="Foliennummernplatzhalter 5" descr="&quot;&quot;">
            <a:extLst>
              <a:ext uri="{FF2B5EF4-FFF2-40B4-BE49-F238E27FC236}">
                <a16:creationId xmlns:a16="http://schemas.microsoft.com/office/drawing/2014/main" id="{A47AFF51-7B9D-4FCA-E593-BB92F9F05BA2}"/>
              </a:ext>
            </a:extLst>
          </p:cNvPr>
          <p:cNvSpPr>
            <a:spLocks noGrp="1"/>
          </p:cNvSpPr>
          <p:nvPr>
            <p:ph type="sldNum" sz="quarter" idx="11"/>
          </p:nvPr>
        </p:nvSpPr>
        <p:spPr/>
        <p:txBody>
          <a:bodyPr/>
          <a:lstStyle>
            <a:lvl1pPr>
              <a:defRPr/>
            </a:lvl1pPr>
          </a:lstStyle>
          <a:p>
            <a:pPr>
              <a:defRPr/>
            </a:pPr>
            <a:fld id="{D493D051-DEC9-4BD4-97FB-BB71921529C2}" type="slidenum">
              <a:rPr lang="de-DE"/>
              <a:pPr>
                <a:defRPr/>
              </a:pPr>
              <a:t>‹Nr.›</a:t>
            </a:fld>
            <a:endParaRPr lang="de-DE" dirty="0"/>
          </a:p>
        </p:txBody>
      </p:sp>
    </p:spTree>
    <p:extLst>
      <p:ext uri="{BB962C8B-B14F-4D97-AF65-F5344CB8AC3E}">
        <p14:creationId xmlns:p14="http://schemas.microsoft.com/office/powerpoint/2010/main" val="18677075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ext mit Aufzählung, Violett_mit Bild">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rgbClr val="61328A"/>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Abgezockt beim Zocken</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7668895"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p:txBody>
      </p:sp>
      <p:sp>
        <p:nvSpPr>
          <p:cNvPr id="7" name="Bildplatzhalter 20"/>
          <p:cNvSpPr>
            <a:spLocks noGrp="1"/>
          </p:cNvSpPr>
          <p:nvPr>
            <p:ph type="pic" sz="quarter" idx="34"/>
          </p:nvPr>
        </p:nvSpPr>
        <p:spPr>
          <a:xfrm>
            <a:off x="8528858" y="2700000"/>
            <a:ext cx="2953309" cy="3240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7215677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ext 2-spaltig,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lvl1pPr>
          </a:lstStyle>
          <a:p>
            <a:r>
              <a:rPr lang="de-DE" dirty="0"/>
              <a:t>Mastertitelformat bearbeiten</a:t>
            </a:r>
          </a:p>
        </p:txBody>
      </p:sp>
      <p:sp>
        <p:nvSpPr>
          <p:cNvPr id="3" name="Textplatzhalter 2"/>
          <p:cNvSpPr>
            <a:spLocks noGrp="1"/>
          </p:cNvSpPr>
          <p:nvPr>
            <p:ph type="body" sz="quarter" idx="14"/>
          </p:nvPr>
        </p:nvSpPr>
        <p:spPr>
          <a:xfrm>
            <a:off x="683311" y="2700000"/>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51756" y="2712218"/>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Abgezockt beim Zocken</a:t>
            </a:r>
            <a:endParaRPr lang="de-DE" dirty="0"/>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Tree>
    <p:extLst>
      <p:ext uri="{BB962C8B-B14F-4D97-AF65-F5344CB8AC3E}">
        <p14:creationId xmlns:p14="http://schemas.microsoft.com/office/powerpoint/2010/main" val="32399904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Bild Kreis mit Text, Violett">
    <p:spTree>
      <p:nvGrpSpPr>
        <p:cNvPr id="1" name=""/>
        <p:cNvGrpSpPr/>
        <p:nvPr/>
      </p:nvGrpSpPr>
      <p:grpSpPr>
        <a:xfrm>
          <a:off x="0" y="0"/>
          <a:ext cx="0" cy="0"/>
          <a:chOff x="0" y="0"/>
          <a:chExt cx="0" cy="0"/>
        </a:xfrm>
      </p:grpSpPr>
      <p:sp>
        <p:nvSpPr>
          <p:cNvPr id="7" name="Titel 6"/>
          <p:cNvSpPr>
            <a:spLocks noGrp="1"/>
          </p:cNvSpPr>
          <p:nvPr>
            <p:ph type="title"/>
          </p:nvPr>
        </p:nvSpPr>
        <p:spPr>
          <a:xfrm>
            <a:off x="6659999" y="2052000"/>
            <a:ext cx="4803364" cy="756000"/>
          </a:xfrm>
        </p:spPr>
        <p:txBody>
          <a:bodyPr/>
          <a:lstStyle/>
          <a:p>
            <a:r>
              <a:rPr lang="de-DE" dirty="0"/>
              <a:t>Mastertitelformat bearbeiten</a:t>
            </a:r>
          </a:p>
        </p:txBody>
      </p:sp>
      <p:sp>
        <p:nvSpPr>
          <p:cNvPr id="3" name="Textplatzhalter 2"/>
          <p:cNvSpPr>
            <a:spLocks noGrp="1"/>
          </p:cNvSpPr>
          <p:nvPr>
            <p:ph type="body" sz="quarter" idx="15"/>
          </p:nvPr>
        </p:nvSpPr>
        <p:spPr>
          <a:xfrm>
            <a:off x="6660000" y="3060000"/>
            <a:ext cx="4803364" cy="2880000"/>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432000" y="1980000"/>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6"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a:xfrm>
            <a:off x="598314" y="6391017"/>
            <a:ext cx="8999537" cy="144462"/>
          </a:xfrm>
        </p:spPr>
        <p:txBody>
          <a:bodyPr/>
          <a:lstStyle>
            <a:lvl1pPr>
              <a:defRPr/>
            </a:lvl1pPr>
          </a:lstStyle>
          <a:p>
            <a:pPr>
              <a:defRPr/>
            </a:pPr>
            <a:r>
              <a:rPr lang="de-DE"/>
              <a:t>Abgezockt beim Zocken</a:t>
            </a:r>
            <a:endParaRPr lang="de-DE" dirty="0"/>
          </a:p>
        </p:txBody>
      </p:sp>
      <p:sp>
        <p:nvSpPr>
          <p:cNvPr id="9"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23"/>
          </p:nvPr>
        </p:nvSpPr>
        <p:spPr>
          <a:xfrm>
            <a:off x="10825188" y="6391017"/>
            <a:ext cx="638175" cy="144462"/>
          </a:xfrm>
        </p:spPr>
        <p:txBody>
          <a:bodyPr/>
          <a:lstStyle>
            <a:lvl1pPr>
              <a:defRPr/>
            </a:lvl1pPr>
          </a:lstStyle>
          <a:p>
            <a:pPr>
              <a:defRPr/>
            </a:pPr>
            <a:fld id="{715AFBCD-1CB6-42AB-958A-187683AAA438}" type="slidenum">
              <a:rPr lang="de-DE"/>
              <a:pPr>
                <a:defRPr/>
              </a:pPr>
              <a:t>‹Nr.›</a:t>
            </a:fld>
            <a:endParaRPr lang="de-DE" dirty="0"/>
          </a:p>
        </p:txBody>
      </p:sp>
    </p:spTree>
    <p:extLst>
      <p:ext uri="{BB962C8B-B14F-4D97-AF65-F5344CB8AC3E}">
        <p14:creationId xmlns:p14="http://schemas.microsoft.com/office/powerpoint/2010/main" val="40079824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Bilder Kreis mit Text, Violett">
    <p:spTree>
      <p:nvGrpSpPr>
        <p:cNvPr id="1" name=""/>
        <p:cNvGrpSpPr/>
        <p:nvPr/>
      </p:nvGrpSpPr>
      <p:grpSpPr>
        <a:xfrm>
          <a:off x="0" y="0"/>
          <a:ext cx="0" cy="0"/>
          <a:chOff x="0" y="0"/>
          <a:chExt cx="0" cy="0"/>
        </a:xfrm>
      </p:grpSpPr>
      <p:sp>
        <p:nvSpPr>
          <p:cNvPr id="7" name="Titel 6"/>
          <p:cNvSpPr>
            <a:spLocks noGrp="1"/>
          </p:cNvSpPr>
          <p:nvPr>
            <p:ph type="title"/>
          </p:nvPr>
        </p:nvSpPr>
        <p:spPr>
          <a:xfrm>
            <a:off x="4971244" y="4109318"/>
            <a:ext cx="3489015" cy="858163"/>
          </a:xfrm>
        </p:spPr>
        <p:txBody>
          <a:bodyPr/>
          <a:lstStyle/>
          <a:p>
            <a:r>
              <a:rPr lang="de-DE" dirty="0"/>
              <a:t>Mastertitelformat bearbeiten</a:t>
            </a:r>
          </a:p>
        </p:txBody>
      </p:sp>
      <p:sp>
        <p:nvSpPr>
          <p:cNvPr id="3" name="Textplatzhalter 2"/>
          <p:cNvSpPr>
            <a:spLocks noGrp="1"/>
          </p:cNvSpPr>
          <p:nvPr>
            <p:ph type="body" sz="quarter" idx="15"/>
          </p:nvPr>
        </p:nvSpPr>
        <p:spPr>
          <a:xfrm>
            <a:off x="4971244" y="5158443"/>
            <a:ext cx="4803364" cy="1028173"/>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646184" y="2424843"/>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2" name="Foliennummernplatzhalter 5" descr="&quot;&quot;">
            <a:extLst>
              <a:ext uri="{FF2B5EF4-FFF2-40B4-BE49-F238E27FC236}">
                <a16:creationId xmlns:a16="http://schemas.microsoft.com/office/drawing/2014/main" id="{3909D8DF-33A9-950B-340B-7C49A60119AA}"/>
              </a:ext>
            </a:extLst>
          </p:cNvPr>
          <p:cNvSpPr>
            <a:spLocks noGrp="1"/>
          </p:cNvSpPr>
          <p:nvPr>
            <p:ph type="sldNum" sz="quarter" idx="19"/>
          </p:nvPr>
        </p:nvSpPr>
        <p:spPr>
          <a:xfrm>
            <a:off x="10989104" y="6454661"/>
            <a:ext cx="638175" cy="144462"/>
          </a:xfrm>
        </p:spPr>
        <p:txBody>
          <a:bodyPr/>
          <a:lstStyle>
            <a:lvl1pPr>
              <a:defRPr/>
            </a:lvl1pPr>
          </a:lstStyle>
          <a:p>
            <a:pPr>
              <a:defRPr/>
            </a:pPr>
            <a:fld id="{61FE1DF2-B170-47DC-8B6A-E09896EA39CB}" type="slidenum">
              <a:rPr lang="de-DE"/>
              <a:pPr>
                <a:defRPr/>
              </a:pPr>
              <a:t>‹Nr.›</a:t>
            </a:fld>
            <a:endParaRPr lang="de-DE" dirty="0"/>
          </a:p>
        </p:txBody>
      </p:sp>
      <p:sp>
        <p:nvSpPr>
          <p:cNvPr id="6" name="Bildplatzhalter 12"/>
          <p:cNvSpPr>
            <a:spLocks noGrp="1"/>
          </p:cNvSpPr>
          <p:nvPr>
            <p:ph type="pic" sz="quarter" idx="20"/>
          </p:nvPr>
        </p:nvSpPr>
        <p:spPr>
          <a:xfrm>
            <a:off x="7751866" y="-688800"/>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9"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a:xfrm>
            <a:off x="598314" y="6454661"/>
            <a:ext cx="8999537" cy="144462"/>
          </a:xfrm>
        </p:spPr>
        <p:txBody>
          <a:bodyPr/>
          <a:lstStyle>
            <a:lvl1pPr>
              <a:defRPr/>
            </a:lvl1pPr>
          </a:lstStyle>
          <a:p>
            <a:pPr>
              <a:defRPr/>
            </a:pPr>
            <a:r>
              <a:rPr lang="de-DE"/>
              <a:t>Abgezockt beim Zocken</a:t>
            </a:r>
            <a:endParaRPr lang="de-DE" dirty="0"/>
          </a:p>
        </p:txBody>
      </p:sp>
    </p:spTree>
    <p:extLst>
      <p:ext uri="{BB962C8B-B14F-4D97-AF65-F5344CB8AC3E}">
        <p14:creationId xmlns:p14="http://schemas.microsoft.com/office/powerpoint/2010/main" val="2971410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ext mit Bild 1zu1,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Abgezockt beim Zocken</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170308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ext mit Bild 1zu1, Text gr_fet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2000" b="1"/>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dirty="0"/>
              <a:t>Mastertextformat bearbeiten</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Abgezockt beim Zocken</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1807115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ext-Bild breit, Violet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3239999" cy="750525"/>
          </a:xfrm>
        </p:spPr>
        <p:txBody>
          <a:bodyPr/>
          <a:lstStyle>
            <a:lvl1pPr>
              <a:defRPr sz="3000"/>
            </a:lvl1pPr>
          </a:lstStyle>
          <a:p>
            <a:r>
              <a:rPr lang="de-DE" dirty="0"/>
              <a:t>Mastertitelformat bearbeiten</a:t>
            </a:r>
          </a:p>
        </p:txBody>
      </p:sp>
      <p:sp>
        <p:nvSpPr>
          <p:cNvPr id="2" name="Textplatzhalter 2"/>
          <p:cNvSpPr>
            <a:spLocks noGrp="1"/>
          </p:cNvSpPr>
          <p:nvPr>
            <p:ph type="body" sz="quarter" idx="15"/>
          </p:nvPr>
        </p:nvSpPr>
        <p:spPr>
          <a:xfrm>
            <a:off x="684000" y="3060000"/>
            <a:ext cx="3240704" cy="27720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4" name="Bildplatzhalter 20"/>
          <p:cNvSpPr>
            <a:spLocks noGrp="1"/>
          </p:cNvSpPr>
          <p:nvPr>
            <p:ph type="pic" sz="quarter" idx="10"/>
          </p:nvPr>
        </p:nvSpPr>
        <p:spPr>
          <a:xfrm>
            <a:off x="4495799" y="0"/>
            <a:ext cx="7734994"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Abgezockt beim Zocken</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18929563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ext-Bild 1zu2 breit, Violet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0" y="2759676"/>
            <a:ext cx="12192000" cy="4098324"/>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Abgezockt beim Zocken</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8536321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ext-2 Bilder rechteckig, Violet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682166" y="2759675"/>
            <a:ext cx="4178157" cy="3359465"/>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Abgezockt beim Zocken</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
        <p:nvSpPr>
          <p:cNvPr id="6" name="Bildplatzhalter 20"/>
          <p:cNvSpPr>
            <a:spLocks noGrp="1"/>
          </p:cNvSpPr>
          <p:nvPr>
            <p:ph type="pic" sz="quarter" idx="18"/>
          </p:nvPr>
        </p:nvSpPr>
        <p:spPr>
          <a:xfrm>
            <a:off x="6244281" y="2759675"/>
            <a:ext cx="4173713" cy="3355892"/>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1188974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ext-Diagramm, Violett">
    <p:spTree>
      <p:nvGrpSpPr>
        <p:cNvPr id="1" name=""/>
        <p:cNvGrpSpPr/>
        <p:nvPr/>
      </p:nvGrpSpPr>
      <p:grpSpPr>
        <a:xfrm>
          <a:off x="0" y="0"/>
          <a:ext cx="0" cy="0"/>
          <a:chOff x="0" y="0"/>
          <a:chExt cx="0" cy="0"/>
        </a:xfrm>
      </p:grpSpPr>
      <p:sp>
        <p:nvSpPr>
          <p:cNvPr id="6" name="Titel 5"/>
          <p:cNvSpPr>
            <a:spLocks noGrp="1"/>
          </p:cNvSpPr>
          <p:nvPr>
            <p:ph type="title"/>
          </p:nvPr>
        </p:nvSpPr>
        <p:spPr>
          <a:xfrm>
            <a:off x="682167" y="2052000"/>
            <a:ext cx="3600000" cy="1219520"/>
          </a:xfrm>
        </p:spPr>
        <p:txBody>
          <a:bodyPr/>
          <a:lstStyle>
            <a:lvl1pPr>
              <a:defRPr sz="3000"/>
            </a:lvl1pPr>
          </a:lstStyle>
          <a:p>
            <a:r>
              <a:rPr lang="de-DE" dirty="0"/>
              <a:t>Mastertitelformat bearbeiten</a:t>
            </a:r>
          </a:p>
        </p:txBody>
      </p:sp>
      <p:sp>
        <p:nvSpPr>
          <p:cNvPr id="3" name="Textplatzhalter 2"/>
          <p:cNvSpPr>
            <a:spLocks noGrp="1"/>
          </p:cNvSpPr>
          <p:nvPr>
            <p:ph type="body" sz="quarter" idx="15"/>
          </p:nvPr>
        </p:nvSpPr>
        <p:spPr>
          <a:xfrm>
            <a:off x="682808" y="3505200"/>
            <a:ext cx="3600000" cy="24348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7" name="Diagrammplatzhalter 6"/>
          <p:cNvSpPr>
            <a:spLocks noGrp="1"/>
          </p:cNvSpPr>
          <p:nvPr>
            <p:ph type="chart" sz="quarter" idx="19"/>
          </p:nvPr>
        </p:nvSpPr>
        <p:spPr>
          <a:xfrm>
            <a:off x="5007588" y="1440000"/>
            <a:ext cx="6455775" cy="4500000"/>
          </a:xfrm>
        </p:spPr>
        <p:txBody>
          <a:bodyPr rtlCol="0">
            <a:noAutofit/>
          </a:bodyPr>
          <a:lstStyle/>
          <a:p>
            <a:pPr lvl="0"/>
            <a:endParaRPr lang="de-DE" noProof="0"/>
          </a:p>
        </p:txBody>
      </p:sp>
      <p:sp>
        <p:nvSpPr>
          <p:cNvPr id="2" name="Textplatzhalter 5"/>
          <p:cNvSpPr>
            <a:spLocks noGrp="1"/>
          </p:cNvSpPr>
          <p:nvPr>
            <p:ph type="body" sz="quarter" idx="18"/>
          </p:nvPr>
        </p:nvSpPr>
        <p:spPr>
          <a:xfrm>
            <a:off x="5015753" y="6050124"/>
            <a:ext cx="6455775" cy="261938"/>
          </a:xfrm>
        </p:spPr>
        <p:txBody>
          <a:bodyPr/>
          <a:lstStyle>
            <a:lvl1pPr marL="0" indent="0">
              <a:buFontTx/>
              <a:buNone/>
              <a:defRPr sz="1000"/>
            </a:lvl1pPr>
            <a:lvl2pPr marL="266700" indent="0">
              <a:buFontTx/>
              <a:buNone/>
              <a:defRPr/>
            </a:lvl2pPr>
            <a:lvl3pPr marL="542925" indent="0">
              <a:buFontTx/>
              <a:buNone/>
              <a:defRPr/>
            </a:lvl3pPr>
            <a:lvl4pPr marL="809625" indent="0">
              <a:buFontTx/>
              <a:buNone/>
              <a:defRPr/>
            </a:lvl4pPr>
            <a:lvl5pPr marL="1076325" indent="0">
              <a:buFontTx/>
              <a:buNone/>
              <a:defRPr/>
            </a:lvl5pPr>
          </a:lstStyle>
          <a:p>
            <a:pPr lvl="0"/>
            <a:r>
              <a:rPr lang="de-DE"/>
              <a:t>Mastertextformat bearbeiten</a:t>
            </a:r>
          </a:p>
        </p:txBody>
      </p:sp>
      <p:sp>
        <p:nvSpPr>
          <p:cNvPr id="4" name="Fußzeilenplatzhalter 3" descr="&quot;&quot;">
            <a:extLst>
              <a:ext uri="{FF2B5EF4-FFF2-40B4-BE49-F238E27FC236}">
                <a16:creationId xmlns:a16="http://schemas.microsoft.com/office/drawing/2014/main" id="{0D296000-0DDF-F6EE-B400-6E94B0A129B5}"/>
              </a:ext>
            </a:extLst>
          </p:cNvPr>
          <p:cNvSpPr>
            <a:spLocks noGrp="1"/>
          </p:cNvSpPr>
          <p:nvPr>
            <p:ph type="ftr" sz="quarter" idx="20"/>
          </p:nvPr>
        </p:nvSpPr>
        <p:spPr/>
        <p:txBody>
          <a:bodyPr/>
          <a:lstStyle>
            <a:lvl1pPr>
              <a:defRPr/>
            </a:lvl1pPr>
          </a:lstStyle>
          <a:p>
            <a:pPr>
              <a:defRPr/>
            </a:pPr>
            <a:r>
              <a:rPr lang="de-DE"/>
              <a:t>Abgezockt beim Zocken</a:t>
            </a:r>
          </a:p>
        </p:txBody>
      </p:sp>
      <p:sp>
        <p:nvSpPr>
          <p:cNvPr id="5" name="Foliennummernplatzhalter 4" descr="&quot;&quot;">
            <a:extLst>
              <a:ext uri="{FF2B5EF4-FFF2-40B4-BE49-F238E27FC236}">
                <a16:creationId xmlns:a16="http://schemas.microsoft.com/office/drawing/2014/main" id="{3FE1D608-C69E-F6E1-14B1-A05BFD9E1A23}"/>
              </a:ext>
            </a:extLst>
          </p:cNvPr>
          <p:cNvSpPr>
            <a:spLocks noGrp="1"/>
          </p:cNvSpPr>
          <p:nvPr>
            <p:ph type="sldNum" sz="quarter" idx="21"/>
          </p:nvPr>
        </p:nvSpPr>
        <p:spPr/>
        <p:txBody>
          <a:bodyPr/>
          <a:lstStyle>
            <a:lvl1pPr>
              <a:defRPr/>
            </a:lvl1pPr>
          </a:lstStyle>
          <a:p>
            <a:pPr>
              <a:defRPr/>
            </a:pPr>
            <a:fld id="{6C455AA7-CDE8-460C-9294-F9D8072C1E78}" type="slidenum">
              <a:rPr lang="de-DE"/>
              <a:pPr>
                <a:defRPr/>
              </a:pPr>
              <a:t>‹Nr.›</a:t>
            </a:fld>
            <a:endParaRPr lang="de-DE" dirty="0"/>
          </a:p>
        </p:txBody>
      </p:sp>
    </p:spTree>
    <p:extLst>
      <p:ext uri="{BB962C8B-B14F-4D97-AF65-F5344CB8AC3E}">
        <p14:creationId xmlns:p14="http://schemas.microsoft.com/office/powerpoint/2010/main" val="401498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Kapiteltrennfolie Rot mit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F1F0F999-DC5E-955F-60E1-81B2F4D26E03}"/>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86232541-D44A-5076-A394-1F2E45D37B8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22E4F2AB-8245-0996-E723-AD29C83E4B5C}"/>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250904" cy="2520000"/>
          </a:xfrm>
        </p:spPr>
        <p:txBody>
          <a:bodyPr anchor="ctr"/>
          <a:lstStyle>
            <a:lvl1pPr>
              <a:defRPr sz="6000" b="1">
                <a:solidFill>
                  <a:schemeClr val="bg1"/>
                </a:solidFill>
              </a:defRPr>
            </a:lvl1pPr>
          </a:lstStyle>
          <a:p>
            <a:r>
              <a:rPr lang="de-DE" dirty="0"/>
              <a:t>Mastertitelformat bearbeiten</a:t>
            </a:r>
          </a:p>
        </p:txBody>
      </p:sp>
      <p:sp>
        <p:nvSpPr>
          <p:cNvPr id="6" name="Fußzeilenplatzhalter 4" descr="&quot;&quot;">
            <a:extLst>
              <a:ext uri="{FF2B5EF4-FFF2-40B4-BE49-F238E27FC236}">
                <a16:creationId xmlns:a16="http://schemas.microsoft.com/office/drawing/2014/main" id="{C577EC5F-F29B-98EB-4C94-A94AFF3A3C9B}"/>
              </a:ext>
            </a:extLst>
          </p:cNvPr>
          <p:cNvSpPr>
            <a:spLocks noGrp="1"/>
          </p:cNvSpPr>
          <p:nvPr>
            <p:ph type="ftr" sz="quarter" idx="10"/>
          </p:nvPr>
        </p:nvSpPr>
        <p:spPr/>
        <p:txBody>
          <a:bodyPr/>
          <a:lstStyle>
            <a:lvl1pPr>
              <a:defRPr dirty="0">
                <a:solidFill>
                  <a:schemeClr val="bg1"/>
                </a:solidFill>
              </a:defRPr>
            </a:lvl1pPr>
          </a:lstStyle>
          <a:p>
            <a:pPr>
              <a:defRPr/>
            </a:pPr>
            <a:r>
              <a:rPr lang="de-DE"/>
              <a:t>Abgezockt beim Zocken</a:t>
            </a:r>
          </a:p>
        </p:txBody>
      </p:sp>
      <p:sp>
        <p:nvSpPr>
          <p:cNvPr id="7" name="Foliennummernplatzhalter 5" descr="&quot;&quot;">
            <a:extLst>
              <a:ext uri="{FF2B5EF4-FFF2-40B4-BE49-F238E27FC236}">
                <a16:creationId xmlns:a16="http://schemas.microsoft.com/office/drawing/2014/main" id="{58B8FC8A-D778-0C10-7B2E-3C7131A0791F}"/>
              </a:ext>
            </a:extLst>
          </p:cNvPr>
          <p:cNvSpPr>
            <a:spLocks noGrp="1"/>
          </p:cNvSpPr>
          <p:nvPr>
            <p:ph type="sldNum" sz="quarter" idx="11"/>
          </p:nvPr>
        </p:nvSpPr>
        <p:spPr/>
        <p:txBody>
          <a:bodyPr/>
          <a:lstStyle>
            <a:lvl1pPr>
              <a:defRPr smtClean="0">
                <a:solidFill>
                  <a:schemeClr val="bg1"/>
                </a:solidFill>
              </a:defRPr>
            </a:lvl1pPr>
          </a:lstStyle>
          <a:p>
            <a:pPr>
              <a:defRPr/>
            </a:pPr>
            <a:fld id="{AC328D57-7D4E-41E9-AC3D-DD0D861DAC6C}" type="slidenum">
              <a:rPr lang="de-DE"/>
              <a:pPr>
                <a:defRPr/>
              </a:pPr>
              <a:t>‹Nr.›</a:t>
            </a:fld>
            <a:endParaRPr lang="de-DE" dirty="0"/>
          </a:p>
        </p:txBody>
      </p:sp>
    </p:spTree>
    <p:extLst>
      <p:ext uri="{BB962C8B-B14F-4D97-AF65-F5344CB8AC3E}">
        <p14:creationId xmlns:p14="http://schemas.microsoft.com/office/powerpoint/2010/main" val="3228571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Kontakt mit Signet, Aufzählung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3240000" cy="763712"/>
          </a:xfrm>
        </p:spPr>
        <p:txBody>
          <a:bodyPr/>
          <a:lstStyle>
            <a:lvl1pPr>
              <a:defRPr>
                <a:solidFill>
                  <a:srgbClr val="61328A"/>
                </a:solidFill>
              </a:defRPr>
            </a:lvl1pPr>
          </a:lstStyle>
          <a:p>
            <a:r>
              <a:rPr lang="de-DE" dirty="0"/>
              <a:t>Mastertitelformat bearbeiten</a:t>
            </a:r>
          </a:p>
        </p:txBody>
      </p:sp>
      <p:sp>
        <p:nvSpPr>
          <p:cNvPr id="11" name="Bildplatzhalter 10" descr="Alternativtext nicht vergessen oder Bild als dekorativ markieren"/>
          <p:cNvSpPr>
            <a:spLocks noGrp="1" noChangeAspect="1"/>
          </p:cNvSpPr>
          <p:nvPr>
            <p:ph type="pic" sz="quarter" idx="34" hasCustomPrompt="1"/>
          </p:nvPr>
        </p:nvSpPr>
        <p:spPr>
          <a:xfrm>
            <a:off x="684000" y="3060000"/>
            <a:ext cx="1080000" cy="1080000"/>
          </a:xfrm>
          <a:prstGeom prst="ellipse">
            <a:avLst/>
          </a:prstGeom>
          <a:solidFill>
            <a:schemeClr val="bg2"/>
          </a:solidFill>
        </p:spPr>
        <p:txBody>
          <a:bodyPr rtlCol="0">
            <a:noAutofit/>
          </a:bodyPr>
          <a:lstStyle>
            <a:lvl1pPr marL="0" indent="0" algn="ctr">
              <a:buNone/>
              <a:defRPr/>
            </a:lvl1pPr>
          </a:lstStyle>
          <a:p>
            <a:pPr lvl="0"/>
            <a:r>
              <a:rPr lang="de-DE" noProof="0" dirty="0"/>
              <a:t> </a:t>
            </a:r>
          </a:p>
        </p:txBody>
      </p:sp>
      <p:sp>
        <p:nvSpPr>
          <p:cNvPr id="27" name="Textplatzhalter 25"/>
          <p:cNvSpPr>
            <a:spLocks noGrp="1"/>
          </p:cNvSpPr>
          <p:nvPr>
            <p:ph type="body" sz="quarter" idx="26"/>
          </p:nvPr>
        </p:nvSpPr>
        <p:spPr>
          <a:xfrm>
            <a:off x="684000" y="4499999"/>
            <a:ext cx="3240000" cy="1740087"/>
          </a:xfrm>
        </p:spPr>
        <p:txBody>
          <a:bodyPr>
            <a:noAutofit/>
          </a:bodyPr>
          <a:lstStyle>
            <a:lvl1pPr marL="0" indent="0">
              <a:spcAft>
                <a:spcPts val="0"/>
              </a:spcAft>
              <a:buFont typeface="Arial" panose="020B0604020202020204" pitchFamily="34" charset="0"/>
              <a:buNone/>
              <a:defRPr sz="1500" b="0"/>
            </a:lvl1pPr>
            <a:lvl2pPr>
              <a:lnSpc>
                <a:spcPct val="150000"/>
              </a:lnSpc>
              <a:spcAft>
                <a:spcPts val="0"/>
              </a:spcAft>
              <a:buClr>
                <a:srgbClr val="61328A"/>
              </a:buClr>
              <a:defRPr/>
            </a:lvl2pPr>
            <a:lvl3pPr>
              <a:lnSpc>
                <a:spcPct val="150000"/>
              </a:lnSpc>
              <a:spcAft>
                <a:spcPts val="0"/>
              </a:spcAft>
              <a:buClr>
                <a:srgbClr val="61328A"/>
              </a:buClr>
              <a:defRPr/>
            </a:lvl3pPr>
            <a:lvl4pPr>
              <a:lnSpc>
                <a:spcPct val="150000"/>
              </a:lnSpc>
              <a:spcAft>
                <a:spcPts val="0"/>
              </a:spcAft>
              <a:buClr>
                <a:srgbClr val="61328A"/>
              </a:buClr>
              <a:defRPr/>
            </a:lvl4pPr>
            <a:lvl5pPr>
              <a:lnSpc>
                <a:spcPct val="150000"/>
              </a:lnSpc>
              <a:spcAft>
                <a:spcPts val="0"/>
              </a:spcAft>
              <a:buClr>
                <a:srgbClr val="61328A"/>
              </a:buCl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Bildplatzhalter 10"/>
          <p:cNvSpPr>
            <a:spLocks noGrp="1" noChangeAspect="1"/>
          </p:cNvSpPr>
          <p:nvPr>
            <p:ph type="pic" sz="quarter" idx="36" hasCustomPrompt="1"/>
          </p:nvPr>
        </p:nvSpPr>
        <p:spPr>
          <a:xfrm>
            <a:off x="4320000" y="3060000"/>
            <a:ext cx="1080000" cy="1080000"/>
          </a:xfrm>
          <a:prstGeom prst="ellipse">
            <a:avLst/>
          </a:prstGeom>
          <a:solidFill>
            <a:schemeClr val="bg2"/>
          </a:solidFill>
        </p:spPr>
        <p:txBody>
          <a:bodyPr rtlCol="0">
            <a:noAutofit/>
          </a:bodyPr>
          <a:lstStyle>
            <a:lvl1pPr marL="0" indent="0" algn="ctr">
              <a:buFontTx/>
              <a:buNone/>
              <a:defRPr/>
            </a:lvl1pPr>
          </a:lstStyle>
          <a:p>
            <a:pPr lvl="0"/>
            <a:r>
              <a:rPr lang="de-DE" noProof="0" dirty="0"/>
              <a:t> </a:t>
            </a:r>
          </a:p>
        </p:txBody>
      </p:sp>
      <p:sp>
        <p:nvSpPr>
          <p:cNvPr id="2" name="Textplatzhalter 25"/>
          <p:cNvSpPr>
            <a:spLocks noGrp="1"/>
          </p:cNvSpPr>
          <p:nvPr>
            <p:ph type="body" sz="quarter" idx="30"/>
          </p:nvPr>
        </p:nvSpPr>
        <p:spPr>
          <a:xfrm>
            <a:off x="4320000" y="4500000"/>
            <a:ext cx="3240000" cy="1740086"/>
          </a:xfrm>
        </p:spPr>
        <p:txBody>
          <a:bodyPr>
            <a:noAutofit/>
          </a:bodyPr>
          <a:lstStyle>
            <a:lvl1pPr marL="0" indent="0">
              <a:spcAft>
                <a:spcPts val="0"/>
              </a:spcAft>
              <a:buFont typeface="Arial" panose="020B0604020202020204" pitchFamily="34" charset="0"/>
              <a:buNone/>
              <a:defRPr sz="1500" b="0"/>
            </a:lvl1pPr>
            <a:lvl2pPr>
              <a:lnSpc>
                <a:spcPct val="150000"/>
              </a:lnSpc>
              <a:spcAft>
                <a:spcPts val="0"/>
              </a:spcAft>
              <a:buClr>
                <a:srgbClr val="61328A"/>
              </a:buClr>
              <a:defRPr/>
            </a:lvl2pPr>
            <a:lvl3pPr>
              <a:lnSpc>
                <a:spcPct val="150000"/>
              </a:lnSpc>
              <a:spcAft>
                <a:spcPts val="0"/>
              </a:spcAft>
              <a:buClr>
                <a:srgbClr val="61328A"/>
              </a:buClr>
              <a:defRPr/>
            </a:lvl3pPr>
            <a:lvl4pPr>
              <a:lnSpc>
                <a:spcPct val="150000"/>
              </a:lnSpc>
              <a:spcAft>
                <a:spcPts val="0"/>
              </a:spcAft>
              <a:buClr>
                <a:srgbClr val="61328A"/>
              </a:buClr>
              <a:defRPr/>
            </a:lvl4pPr>
            <a:lvl5pPr>
              <a:lnSpc>
                <a:spcPct val="150000"/>
              </a:lnSpc>
              <a:spcAft>
                <a:spcPts val="0"/>
              </a:spcAft>
              <a:buClr>
                <a:srgbClr val="61328A"/>
              </a:buCl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Bildplatzhalter 10"/>
          <p:cNvSpPr>
            <a:spLocks noGrp="1" noChangeAspect="1"/>
          </p:cNvSpPr>
          <p:nvPr>
            <p:ph type="pic" sz="quarter" idx="35" hasCustomPrompt="1"/>
          </p:nvPr>
        </p:nvSpPr>
        <p:spPr>
          <a:xfrm>
            <a:off x="7920000" y="3060000"/>
            <a:ext cx="1080000" cy="1080000"/>
          </a:xfrm>
          <a:prstGeom prst="ellipse">
            <a:avLst/>
          </a:prstGeom>
          <a:solidFill>
            <a:schemeClr val="bg2"/>
          </a:solidFill>
        </p:spPr>
        <p:txBody>
          <a:bodyPr rtlCol="0">
            <a:noAutofit/>
          </a:bodyPr>
          <a:lstStyle>
            <a:lvl1pPr marL="0" indent="0" algn="ctr">
              <a:buFont typeface="Arial" panose="020B0604020202020204" pitchFamily="34" charset="0"/>
              <a:buNone/>
              <a:defRPr/>
            </a:lvl1pPr>
          </a:lstStyle>
          <a:p>
            <a:pPr lvl="0"/>
            <a:r>
              <a:rPr lang="de-DE" noProof="0" dirty="0"/>
              <a:t> </a:t>
            </a:r>
          </a:p>
        </p:txBody>
      </p:sp>
      <p:sp>
        <p:nvSpPr>
          <p:cNvPr id="3" name="Textplatzhalter 25"/>
          <p:cNvSpPr>
            <a:spLocks noGrp="1"/>
          </p:cNvSpPr>
          <p:nvPr>
            <p:ph type="body" sz="quarter" idx="31"/>
          </p:nvPr>
        </p:nvSpPr>
        <p:spPr>
          <a:xfrm>
            <a:off x="7920000" y="4500000"/>
            <a:ext cx="3240000" cy="1740086"/>
          </a:xfrm>
        </p:spPr>
        <p:txBody>
          <a:bodyPr>
            <a:noAutofit/>
          </a:bodyPr>
          <a:lstStyle>
            <a:lvl1pPr marL="0" indent="0">
              <a:spcAft>
                <a:spcPts val="0"/>
              </a:spcAft>
              <a:buFont typeface="Arial" panose="020B0604020202020204" pitchFamily="34" charset="0"/>
              <a:buNone/>
              <a:defRPr sz="1500" b="0"/>
            </a:lvl1pPr>
            <a:lvl2pPr>
              <a:lnSpc>
                <a:spcPct val="150000"/>
              </a:lnSpc>
              <a:spcAft>
                <a:spcPts val="0"/>
              </a:spcAft>
              <a:buClr>
                <a:srgbClr val="61328A"/>
              </a:buClr>
              <a:defRPr/>
            </a:lvl2pPr>
            <a:lvl3pPr>
              <a:lnSpc>
                <a:spcPct val="150000"/>
              </a:lnSpc>
              <a:spcAft>
                <a:spcPts val="0"/>
              </a:spcAft>
              <a:buClr>
                <a:srgbClr val="61328A"/>
              </a:buClr>
              <a:defRPr/>
            </a:lvl3pPr>
            <a:lvl4pPr>
              <a:lnSpc>
                <a:spcPct val="150000"/>
              </a:lnSpc>
              <a:spcAft>
                <a:spcPts val="0"/>
              </a:spcAft>
              <a:buClr>
                <a:srgbClr val="61328A"/>
              </a:buClr>
              <a:defRPr/>
            </a:lvl4pPr>
            <a:lvl5pPr>
              <a:lnSpc>
                <a:spcPct val="150000"/>
              </a:lnSpc>
              <a:spcAft>
                <a:spcPts val="0"/>
              </a:spcAft>
              <a:buClr>
                <a:srgbClr val="61328A"/>
              </a:buCl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descr="&quot;&quot;">
            <a:extLst>
              <a:ext uri="{FF2B5EF4-FFF2-40B4-BE49-F238E27FC236}">
                <a16:creationId xmlns:a16="http://schemas.microsoft.com/office/drawing/2014/main" id="{90E54561-619A-615E-C6E6-28394F4E302C}"/>
              </a:ext>
            </a:extLst>
          </p:cNvPr>
          <p:cNvSpPr>
            <a:spLocks noGrp="1"/>
          </p:cNvSpPr>
          <p:nvPr>
            <p:ph type="ftr" sz="quarter" idx="37"/>
          </p:nvPr>
        </p:nvSpPr>
        <p:spPr/>
        <p:txBody>
          <a:bodyPr/>
          <a:lstStyle>
            <a:lvl1pPr>
              <a:defRPr/>
            </a:lvl1pPr>
          </a:lstStyle>
          <a:p>
            <a:pPr>
              <a:defRPr/>
            </a:pPr>
            <a:r>
              <a:rPr lang="de-DE"/>
              <a:t>Abgezockt beim Zocken</a:t>
            </a:r>
          </a:p>
        </p:txBody>
      </p:sp>
      <p:sp>
        <p:nvSpPr>
          <p:cNvPr id="5" name="Foliennummernplatzhalter 9" descr="&quot;&quot;">
            <a:extLst>
              <a:ext uri="{FF2B5EF4-FFF2-40B4-BE49-F238E27FC236}">
                <a16:creationId xmlns:a16="http://schemas.microsoft.com/office/drawing/2014/main" id="{9121973A-D265-CD23-8EB6-A04DF9D4B07F}"/>
              </a:ext>
            </a:extLst>
          </p:cNvPr>
          <p:cNvSpPr>
            <a:spLocks noGrp="1"/>
          </p:cNvSpPr>
          <p:nvPr>
            <p:ph type="sldNum" sz="quarter" idx="38"/>
          </p:nvPr>
        </p:nvSpPr>
        <p:spPr/>
        <p:txBody>
          <a:bodyPr/>
          <a:lstStyle>
            <a:lvl1pPr>
              <a:defRPr/>
            </a:lvl1pPr>
          </a:lstStyle>
          <a:p>
            <a:pPr>
              <a:defRPr/>
            </a:pPr>
            <a:fld id="{21F178CC-692F-425A-8124-A97DC1F2B1CA}" type="slidenum">
              <a:rPr lang="de-DE"/>
              <a:pPr>
                <a:defRPr/>
              </a:pPr>
              <a:t>‹Nr.›</a:t>
            </a:fld>
            <a:endParaRPr lang="de-DE" dirty="0"/>
          </a:p>
        </p:txBody>
      </p:sp>
      <p:sp>
        <p:nvSpPr>
          <p:cNvPr id="6" name="Bildplatzhalter 12">
            <a:extLst>
              <a:ext uri="{FF2B5EF4-FFF2-40B4-BE49-F238E27FC236}">
                <a16:creationId xmlns:a16="http://schemas.microsoft.com/office/drawing/2014/main" id="{2D57F7A9-2FFC-ACA3-C47F-223D5CB8D96D}"/>
              </a:ext>
            </a:extLst>
          </p:cNvPr>
          <p:cNvSpPr>
            <a:spLocks noGrp="1"/>
          </p:cNvSpPr>
          <p:nvPr>
            <p:ph type="pic" sz="quarter" idx="27"/>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Bild durch Klicken auf Symbol hinzufügen</a:t>
            </a:r>
          </a:p>
        </p:txBody>
      </p:sp>
    </p:spTree>
    <p:extLst>
      <p:ext uri="{BB962C8B-B14F-4D97-AF65-F5344CB8AC3E}">
        <p14:creationId xmlns:p14="http://schemas.microsoft.com/office/powerpoint/2010/main" val="36252899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Impressum mit Signet, Aufzählung, Violett">
    <p:spTree>
      <p:nvGrpSpPr>
        <p:cNvPr id="1" name=""/>
        <p:cNvGrpSpPr/>
        <p:nvPr/>
      </p:nvGrpSpPr>
      <p:grpSpPr>
        <a:xfrm>
          <a:off x="0" y="0"/>
          <a:ext cx="0" cy="0"/>
          <a:chOff x="0" y="0"/>
          <a:chExt cx="0" cy="0"/>
        </a:xfrm>
      </p:grpSpPr>
      <p:sp>
        <p:nvSpPr>
          <p:cNvPr id="8"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rgbClr val="61328A"/>
                </a:solidFill>
              </a:defRPr>
            </a:lvl1pPr>
          </a:lstStyle>
          <a:p>
            <a:endParaRPr lang="de-DE" dirty="0"/>
          </a:p>
        </p:txBody>
      </p:sp>
      <p:sp>
        <p:nvSpPr>
          <p:cNvPr id="10" name="Textplatzhalter 9"/>
          <p:cNvSpPr>
            <a:spLocks noGrp="1"/>
          </p:cNvSpPr>
          <p:nvPr>
            <p:ph type="body" sz="quarter" idx="19"/>
          </p:nvPr>
        </p:nvSpPr>
        <p:spPr>
          <a:xfrm>
            <a:off x="682312" y="4680000"/>
            <a:ext cx="2880000" cy="1246888"/>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vl2pPr>
              <a:lnSpc>
                <a:spcPct val="150000"/>
              </a:lnSpc>
              <a:spcAft>
                <a:spcPts val="0"/>
              </a:spcAft>
              <a:buClr>
                <a:srgbClr val="61328A"/>
              </a:buClr>
              <a:defRPr/>
            </a:lvl2pPr>
            <a:lvl3pPr>
              <a:lnSpc>
                <a:spcPct val="150000"/>
              </a:lnSpc>
              <a:spcAft>
                <a:spcPts val="0"/>
              </a:spcAft>
              <a:buClr>
                <a:srgbClr val="61328A"/>
              </a:buClr>
              <a:defRPr/>
            </a:lvl3pPr>
          </a:lstStyle>
          <a:p>
            <a:pPr lvl="0"/>
            <a:r>
              <a:rPr lang="de-DE" dirty="0"/>
              <a:t>Mastertextformat bearbeiten</a:t>
            </a:r>
          </a:p>
          <a:p>
            <a:pPr lvl="1"/>
            <a:r>
              <a:rPr lang="de-DE" dirty="0"/>
              <a:t>Zweite Ebene</a:t>
            </a:r>
          </a:p>
          <a:p>
            <a:pPr lvl="2"/>
            <a:r>
              <a:rPr lang="de-DE" dirty="0"/>
              <a:t>Dritte Ebene</a:t>
            </a:r>
          </a:p>
        </p:txBody>
      </p:sp>
      <p:sp>
        <p:nvSpPr>
          <p:cNvPr id="12" name="Textplatzhalter 9"/>
          <p:cNvSpPr>
            <a:spLocks noGrp="1"/>
          </p:cNvSpPr>
          <p:nvPr>
            <p:ph type="body" sz="quarter" idx="21"/>
          </p:nvPr>
        </p:nvSpPr>
        <p:spPr>
          <a:xfrm>
            <a:off x="3959999" y="4680000"/>
            <a:ext cx="7549689" cy="1246888"/>
          </a:xfrm>
          <a:prstGeom prst="rect">
            <a:avLst/>
          </a:prstGeom>
        </p:spPr>
        <p:txBody>
          <a:bodyPr numCol="2" spcCol="360000">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vl2pPr>
              <a:lnSpc>
                <a:spcPct val="150000"/>
              </a:lnSpc>
              <a:spcAft>
                <a:spcPts val="0"/>
              </a:spcAft>
              <a:buClr>
                <a:srgbClr val="61328A"/>
              </a:buClr>
              <a:defRPr/>
            </a:lvl2pPr>
          </a:lstStyle>
          <a:p>
            <a:pPr lvl="0"/>
            <a:r>
              <a:rPr lang="de-DE" dirty="0"/>
              <a:t>Mastertextformat bearbeiten</a:t>
            </a:r>
          </a:p>
          <a:p>
            <a:pPr lvl="1"/>
            <a:r>
              <a:rPr lang="de-DE" dirty="0"/>
              <a:t>Zweite Ebene</a:t>
            </a:r>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Abgezockt beim Zocken</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Tree>
    <p:extLst>
      <p:ext uri="{BB962C8B-B14F-4D97-AF65-F5344CB8AC3E}">
        <p14:creationId xmlns:p14="http://schemas.microsoft.com/office/powerpoint/2010/main" val="35564580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Nachweise mit Signet">
    <p:spTree>
      <p:nvGrpSpPr>
        <p:cNvPr id="1" name=""/>
        <p:cNvGrpSpPr/>
        <p:nvPr/>
      </p:nvGrpSpPr>
      <p:grpSpPr>
        <a:xfrm>
          <a:off x="0" y="0"/>
          <a:ext cx="0" cy="0"/>
          <a:chOff x="0" y="0"/>
          <a:chExt cx="0" cy="0"/>
        </a:xfrm>
      </p:grpSpPr>
      <p:sp>
        <p:nvSpPr>
          <p:cNvPr id="10" name="Textplatzhalter 9"/>
          <p:cNvSpPr>
            <a:spLocks noGrp="1"/>
          </p:cNvSpPr>
          <p:nvPr>
            <p:ph type="body" sz="quarter" idx="19" hasCustomPrompt="1"/>
          </p:nvPr>
        </p:nvSpPr>
        <p:spPr>
          <a:xfrm>
            <a:off x="684213" y="2831427"/>
            <a:ext cx="8700585" cy="1572519"/>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dirty="0"/>
              <a:t>Mastertextformat bearbeiten</a:t>
            </a:r>
          </a:p>
          <a:p>
            <a:pPr lvl="0"/>
            <a:endParaRPr lang="de-DE" dirty="0"/>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Abgezockt beim Zocken</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4213" y="2028306"/>
            <a:ext cx="1667417" cy="565266"/>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9911187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QR-Code, Legefigur">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Abgezockt beim Zocken</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2314" y="3103418"/>
            <a:ext cx="2321351" cy="3017295"/>
          </a:xfrm>
          <a:solidFill>
            <a:schemeClr val="bg2"/>
          </a:solidFill>
        </p:spPr>
        <p:txBody>
          <a:bodyPr anchor="ctr"/>
          <a:lstStyle>
            <a:lvl1pPr marL="0" indent="0" algn="ctr">
              <a:buFontTx/>
              <a:buNone/>
              <a:defRPr sz="1200"/>
            </a:lvl1pPr>
          </a:lstStyle>
          <a:p>
            <a:r>
              <a:rPr lang="de-DE" dirty="0"/>
              <a:t>Hier Bildeinsetzen</a:t>
            </a:r>
            <a:endParaRPr lang="en-GB" dirty="0"/>
          </a:p>
        </p:txBody>
      </p:sp>
      <p:sp>
        <p:nvSpPr>
          <p:cNvPr id="9" name="Bildplatzhalter 5">
            <a:extLst>
              <a:ext uri="{FF2B5EF4-FFF2-40B4-BE49-F238E27FC236}">
                <a16:creationId xmlns:a16="http://schemas.microsoft.com/office/drawing/2014/main" id="{142145FA-7210-C94C-5F60-51F60B72252E}"/>
              </a:ext>
            </a:extLst>
          </p:cNvPr>
          <p:cNvSpPr>
            <a:spLocks noGrp="1"/>
          </p:cNvSpPr>
          <p:nvPr>
            <p:ph type="pic" sz="quarter" idx="30" hasCustomPrompt="1"/>
          </p:nvPr>
        </p:nvSpPr>
        <p:spPr>
          <a:xfrm>
            <a:off x="4473966" y="3103418"/>
            <a:ext cx="1603688" cy="1603688"/>
          </a:xfrm>
          <a:solidFill>
            <a:schemeClr val="bg2"/>
          </a:solidFill>
        </p:spPr>
        <p:txBody>
          <a:bodyPr anchor="ctr"/>
          <a:lstStyle>
            <a:lvl1pPr marL="0" indent="0" algn="ctr">
              <a:buFontTx/>
              <a:buNone/>
              <a:defRPr sz="1200"/>
            </a:lvl1pPr>
          </a:lstStyle>
          <a:p>
            <a:r>
              <a:rPr lang="de-DE" dirty="0"/>
              <a:t>Hier QR-Code einsetzen</a:t>
            </a:r>
            <a:endParaRPr lang="en-GB" dirty="0"/>
          </a:p>
        </p:txBody>
      </p:sp>
      <p:sp>
        <p:nvSpPr>
          <p:cNvPr id="11" name="Titelplatzhalter 15"/>
          <p:cNvSpPr>
            <a:spLocks noGrp="1"/>
          </p:cNvSpPr>
          <p:nvPr>
            <p:ph type="title"/>
          </p:nvPr>
        </p:nvSpPr>
        <p:spPr>
          <a:xfrm>
            <a:off x="682313" y="2052001"/>
            <a:ext cx="6821176" cy="862996"/>
          </a:xfrm>
          <a:prstGeom prst="rect">
            <a:avLst/>
          </a:prstGeom>
        </p:spPr>
        <p:txBody>
          <a:bodyPr rtlCol="0">
            <a:noAutofit/>
          </a:bodyPr>
          <a:lstStyle>
            <a:lvl1pPr>
              <a:lnSpc>
                <a:spcPts val="6200"/>
              </a:lnSpc>
              <a:spcAft>
                <a:spcPts val="5500"/>
              </a:spcAft>
              <a:defRPr sz="3000" baseline="0">
                <a:solidFill>
                  <a:schemeClr val="tx1"/>
                </a:solidFill>
              </a:defRPr>
            </a:lvl1pPr>
          </a:lstStyle>
          <a:p>
            <a:endParaRPr lang="de-DE" dirty="0"/>
          </a:p>
        </p:txBody>
      </p:sp>
      <p:sp>
        <p:nvSpPr>
          <p:cNvPr id="8" name="Bildplatzhalter 5">
            <a:extLst>
              <a:ext uri="{FF2B5EF4-FFF2-40B4-BE49-F238E27FC236}">
                <a16:creationId xmlns:a16="http://schemas.microsoft.com/office/drawing/2014/main" id="{0DF909A3-5717-EA72-FC8B-DDD6970980A5}"/>
              </a:ext>
            </a:extLst>
          </p:cNvPr>
          <p:cNvSpPr>
            <a:spLocks noGrp="1"/>
          </p:cNvSpPr>
          <p:nvPr>
            <p:ph type="pic" sz="quarter" idx="31" hasCustomPrompt="1"/>
          </p:nvPr>
        </p:nvSpPr>
        <p:spPr>
          <a:xfrm>
            <a:off x="7547956" y="3103418"/>
            <a:ext cx="3915382" cy="2534047"/>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19821069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Impressum_Signet, Violett">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Abgezockt beim Zocken</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11"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rgbClr val="61328A"/>
                </a:solidFill>
              </a:defRPr>
            </a:lvl1pPr>
          </a:lstStyle>
          <a:p>
            <a:endParaRPr lang="de-DE" dirty="0"/>
          </a:p>
        </p:txBody>
      </p:sp>
      <p:sp>
        <p:nvSpPr>
          <p:cNvPr id="8" name="Textplatzhalter 9"/>
          <p:cNvSpPr>
            <a:spLocks noGrp="1"/>
          </p:cNvSpPr>
          <p:nvPr>
            <p:ph type="body" sz="quarter" idx="19" hasCustomPrompt="1"/>
          </p:nvPr>
        </p:nvSpPr>
        <p:spPr>
          <a:xfrm>
            <a:off x="682313" y="4110681"/>
            <a:ext cx="4832663" cy="1050088"/>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vl2pPr>
              <a:lnSpc>
                <a:spcPct val="150000"/>
              </a:lnSpc>
              <a:spcAft>
                <a:spcPts val="0"/>
              </a:spcAft>
              <a:buClr>
                <a:srgbClr val="61328A"/>
              </a:buClr>
              <a:defRPr/>
            </a:lvl2pPr>
            <a:lvl3pPr>
              <a:lnSpc>
                <a:spcPct val="150000"/>
              </a:lnSpc>
              <a:spcAft>
                <a:spcPts val="0"/>
              </a:spcAft>
              <a:buClr>
                <a:srgbClr val="61328A"/>
              </a:buClr>
              <a:defRPr/>
            </a:lvl3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36205139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Dank, Verfasser, Förderlogo, Signet, Violett">
    <p:spTree>
      <p:nvGrpSpPr>
        <p:cNvPr id="1" name=""/>
        <p:cNvGrpSpPr/>
        <p:nvPr/>
      </p:nvGrpSpPr>
      <p:grpSpPr>
        <a:xfrm>
          <a:off x="0" y="0"/>
          <a:ext cx="0" cy="0"/>
          <a:chOff x="0" y="0"/>
          <a:chExt cx="0" cy="0"/>
        </a:xfrm>
      </p:grpSpPr>
      <p:sp>
        <p:nvSpPr>
          <p:cNvPr id="2" name="Bildplatzhalter 5">
            <a:extLst>
              <a:ext uri="{FF2B5EF4-FFF2-40B4-BE49-F238E27FC236}">
                <a16:creationId xmlns:a16="http://schemas.microsoft.com/office/drawing/2014/main" id="{4235836B-6F1B-5BE5-8404-E8975B663ECD}"/>
              </a:ext>
            </a:extLst>
          </p:cNvPr>
          <p:cNvSpPr>
            <a:spLocks noGrp="1"/>
          </p:cNvSpPr>
          <p:nvPr>
            <p:ph type="pic" sz="quarter" idx="29" hasCustomPrompt="1"/>
          </p:nvPr>
        </p:nvSpPr>
        <p:spPr>
          <a:xfrm>
            <a:off x="9906000" y="4323200"/>
            <a:ext cx="1603688" cy="1603688"/>
          </a:xfrm>
          <a:solidFill>
            <a:schemeClr val="bg2"/>
          </a:solidFill>
        </p:spPr>
        <p:txBody>
          <a:bodyPr anchor="ctr"/>
          <a:lstStyle>
            <a:lvl1pPr marL="0" indent="0" algn="ctr">
              <a:buFontTx/>
              <a:buNone/>
              <a:defRPr sz="1200"/>
            </a:lvl1pPr>
          </a:lstStyle>
          <a:p>
            <a:r>
              <a:rPr lang="de-DE" dirty="0"/>
              <a:t>Hier Förderlogo einsetzen</a:t>
            </a:r>
            <a:endParaRPr lang="en-GB" dirty="0"/>
          </a:p>
        </p:txBody>
      </p:sp>
      <p:sp>
        <p:nvSpPr>
          <p:cNvPr id="3" name="Textplatzhalter 9"/>
          <p:cNvSpPr>
            <a:spLocks noGrp="1"/>
          </p:cNvSpPr>
          <p:nvPr>
            <p:ph type="body" sz="quarter" idx="19" hasCustomPrompt="1"/>
          </p:nvPr>
        </p:nvSpPr>
        <p:spPr>
          <a:xfrm>
            <a:off x="657597" y="4514334"/>
            <a:ext cx="4832663" cy="794715"/>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1">
                <a:solidFill>
                  <a:srgbClr val="61328A"/>
                </a:solidFill>
              </a:defRPr>
            </a:lvl1pPr>
            <a:lvl2pPr marL="0" indent="0">
              <a:spcAft>
                <a:spcPts val="0"/>
              </a:spcAft>
              <a:buNone/>
              <a:defRPr b="0" baseline="0"/>
            </a:lvl2pPr>
          </a:lstStyle>
          <a:p>
            <a:pPr lvl="0"/>
            <a:r>
              <a:rPr lang="de-DE" dirty="0"/>
              <a:t>Mastertextformat bearbeiten</a:t>
            </a:r>
          </a:p>
          <a:p>
            <a:pPr lvl="1"/>
            <a:r>
              <a:rPr lang="de-DE" dirty="0"/>
              <a:t>Zweite Zeile</a:t>
            </a:r>
          </a:p>
          <a:p>
            <a:pPr lvl="1"/>
            <a:r>
              <a:rPr lang="de-DE" dirty="0"/>
              <a:t>Dritte Zeile</a:t>
            </a:r>
          </a:p>
        </p:txBody>
      </p:sp>
      <p:sp>
        <p:nvSpPr>
          <p:cNvPr id="4"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6"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7"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a:xfrm>
            <a:off x="684213" y="6364288"/>
            <a:ext cx="8999537" cy="144462"/>
          </a:xfrm>
        </p:spPr>
        <p:txBody>
          <a:bodyPr/>
          <a:lstStyle>
            <a:lvl1pPr>
              <a:defRPr/>
            </a:lvl1pPr>
          </a:lstStyle>
          <a:p>
            <a:pPr>
              <a:defRPr/>
            </a:pPr>
            <a:r>
              <a:rPr lang="de-DE"/>
              <a:t>Abgezockt beim Zocken</a:t>
            </a:r>
          </a:p>
        </p:txBody>
      </p:sp>
      <p:sp>
        <p:nvSpPr>
          <p:cNvPr id="8"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a:xfrm>
            <a:off x="10825163" y="6364288"/>
            <a:ext cx="638175" cy="144462"/>
          </a:xfrm>
        </p:spPr>
        <p:txBody>
          <a:bodyPr/>
          <a:lstStyle>
            <a:lvl1pPr>
              <a:defRPr/>
            </a:lvl1pPr>
          </a:lstStyle>
          <a:p>
            <a:pPr>
              <a:defRPr/>
            </a:pPr>
            <a:fld id="{37193EB5-2FB1-4136-A25E-233A53750E21}" type="slidenum">
              <a:rPr lang="de-DE"/>
              <a:pPr>
                <a:defRPr/>
              </a:pPr>
              <a:t>‹Nr.›</a:t>
            </a:fld>
            <a:endParaRPr lang="de-DE" dirty="0"/>
          </a:p>
        </p:txBody>
      </p:sp>
    </p:spTree>
    <p:extLst>
      <p:ext uri="{BB962C8B-B14F-4D97-AF65-F5344CB8AC3E}">
        <p14:creationId xmlns:p14="http://schemas.microsoft.com/office/powerpoint/2010/main" val="15277666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Schlussfolie">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9C89E406-2C4D-95AD-D60B-BE78093D69F0}"/>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4" name="Grafik 3" descr="&quot;&quot;">
            <a:extLst>
              <a:ext uri="{FF2B5EF4-FFF2-40B4-BE49-F238E27FC236}">
                <a16:creationId xmlns:a16="http://schemas.microsoft.com/office/drawing/2014/main" id="{74C37DFB-BCE7-4062-54BB-080BD9D031B1}"/>
              </a:ext>
            </a:extLst>
          </p:cNvPr>
          <p:cNvPicPr>
            <a:picLocks noChangeAspect="1"/>
          </p:cNvPicPr>
          <p:nvPr userDrawn="1"/>
        </p:nvPicPr>
        <p:blipFill>
          <a:blip r:embed="rId2"/>
          <a:stretch>
            <a:fillRect/>
          </a:stretch>
        </p:blipFill>
        <p:spPr>
          <a:xfrm>
            <a:off x="2860426" y="2680201"/>
            <a:ext cx="6471148" cy="1497599"/>
          </a:xfrm>
          <a:prstGeom prst="rect">
            <a:avLst/>
          </a:prstGeom>
        </p:spPr>
      </p:pic>
    </p:spTree>
    <p:extLst>
      <p:ext uri="{BB962C8B-B14F-4D97-AF65-F5344CB8AC3E}">
        <p14:creationId xmlns:p14="http://schemas.microsoft.com/office/powerpoint/2010/main" val="8059891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Kapiteltrennfolie Weiß mit Bild, Rot">
    <p:spTree>
      <p:nvGrpSpPr>
        <p:cNvPr id="1" name=""/>
        <p:cNvGrpSpPr/>
        <p:nvPr/>
      </p:nvGrpSpPr>
      <p:grpSpPr>
        <a:xfrm>
          <a:off x="0" y="0"/>
          <a:ext cx="0" cy="0"/>
          <a:chOff x="0" y="0"/>
          <a:chExt cx="0" cy="0"/>
        </a:xfrm>
      </p:grpSpPr>
      <p:sp>
        <p:nvSpPr>
          <p:cNvPr id="6" name="Titel 5"/>
          <p:cNvSpPr>
            <a:spLocks noGrp="1"/>
          </p:cNvSpPr>
          <p:nvPr>
            <p:ph type="title"/>
          </p:nvPr>
        </p:nvSpPr>
        <p:spPr>
          <a:xfrm>
            <a:off x="684000" y="2879999"/>
            <a:ext cx="6264000" cy="2520000"/>
          </a:xfrm>
        </p:spPr>
        <p:txBody>
          <a:bodyPr/>
          <a:lstStyle>
            <a:lvl1pPr>
              <a:defRPr sz="6000"/>
            </a:lvl1pPr>
          </a:lstStyle>
          <a:p>
            <a:r>
              <a:rPr lang="de-DE" dirty="0"/>
              <a:t>Mastertitelformat bearbeiten</a:t>
            </a:r>
          </a:p>
        </p:txBody>
      </p:sp>
      <p:sp>
        <p:nvSpPr>
          <p:cNvPr id="3" name="Bildplatzhalter 20"/>
          <p:cNvSpPr>
            <a:spLocks noGrp="1"/>
          </p:cNvSpPr>
          <p:nvPr>
            <p:ph type="pic" sz="quarter" idx="10"/>
          </p:nvPr>
        </p:nvSpPr>
        <p:spPr>
          <a:xfrm>
            <a:off x="7223760" y="502920"/>
            <a:ext cx="4284240" cy="5638800"/>
          </a:xfrm>
          <a:prstGeom prst="rect">
            <a:avLst/>
          </a:prstGeom>
          <a:no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2" name="Foliennummernplatzhalter 2" descr="&quot;&quot;">
            <a:extLst>
              <a:ext uri="{FF2B5EF4-FFF2-40B4-BE49-F238E27FC236}">
                <a16:creationId xmlns:a16="http://schemas.microsoft.com/office/drawing/2014/main" id="{0D600D25-09F5-056E-CA26-667E62A939C1}"/>
              </a:ext>
            </a:extLst>
          </p:cNvPr>
          <p:cNvSpPr>
            <a:spLocks noGrp="1"/>
          </p:cNvSpPr>
          <p:nvPr>
            <p:ph type="sldNum" sz="quarter" idx="11"/>
          </p:nvPr>
        </p:nvSpPr>
        <p:spPr/>
        <p:txBody>
          <a:bodyPr/>
          <a:lstStyle>
            <a:lvl1pPr>
              <a:defRPr/>
            </a:lvl1pPr>
          </a:lstStyle>
          <a:p>
            <a:pPr>
              <a:defRPr/>
            </a:pPr>
            <a:fld id="{78CEA945-1A63-4D6C-BCAB-CA27DA037BFF}"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AD4FD882-A009-E99F-38F6-20F94B547592}"/>
              </a:ext>
            </a:extLst>
          </p:cNvPr>
          <p:cNvSpPr>
            <a:spLocks noGrp="1"/>
          </p:cNvSpPr>
          <p:nvPr>
            <p:ph type="ftr" sz="quarter" idx="12"/>
          </p:nvPr>
        </p:nvSpPr>
        <p:spPr/>
        <p:txBody>
          <a:bodyPr/>
          <a:lstStyle>
            <a:lvl1pPr>
              <a:defRPr/>
            </a:lvl1pPr>
          </a:lstStyle>
          <a:p>
            <a:pPr>
              <a:defRPr/>
            </a:pPr>
            <a:r>
              <a:rPr lang="de-DE"/>
              <a:t>Abgezockt beim Zocken</a:t>
            </a:r>
          </a:p>
        </p:txBody>
      </p:sp>
    </p:spTree>
    <p:extLst>
      <p:ext uri="{BB962C8B-B14F-4D97-AF65-F5344CB8AC3E}">
        <p14:creationId xmlns:p14="http://schemas.microsoft.com/office/powerpoint/2010/main" val="11265539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ext mit Aufzählung, Ebenen + H2,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404" y="3177778"/>
            <a:ext cx="10799763" cy="2504821"/>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Abgezockt beim Zocken</a:t>
            </a:r>
          </a:p>
        </p:txBody>
      </p:sp>
      <p:sp>
        <p:nvSpPr>
          <p:cNvPr id="10" name="Textplatzhalter 9"/>
          <p:cNvSpPr>
            <a:spLocks noGrp="1"/>
          </p:cNvSpPr>
          <p:nvPr>
            <p:ph type="body" sz="quarter" idx="21"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29090332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ext mit Aufzählung, Ebenen + H2, Ro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435178"/>
            <a:ext cx="10799763" cy="2504821"/>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Abgezockt beim Zocken</a:t>
            </a:r>
          </a:p>
        </p:txBody>
      </p:sp>
      <p:sp>
        <p:nvSpPr>
          <p:cNvPr id="9" name="Textplatzhalter 9"/>
          <p:cNvSpPr>
            <a:spLocks noGrp="1"/>
          </p:cNvSpPr>
          <p:nvPr>
            <p:ph type="body" sz="quarter" idx="21" hasCustomPrompt="1"/>
          </p:nvPr>
        </p:nvSpPr>
        <p:spPr>
          <a:xfrm>
            <a:off x="682167" y="287228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348075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Kapiteltrennfolie Rot mit Text +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73C19936-3A98-4569-0F0B-F0C90F67E6BE}"/>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23CC3A55-B045-86B2-2CAA-5A75BA8F4C6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94214249-2E90-9A31-005C-480B1AA517AB}"/>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00000" y="2160000"/>
            <a:ext cx="7920000" cy="1620000"/>
          </a:xfrm>
        </p:spPr>
        <p:txBody>
          <a:bodyPr anchor="ctr"/>
          <a:lstStyle>
            <a:lvl1pPr>
              <a:defRPr sz="6000">
                <a:solidFill>
                  <a:schemeClr val="bg1"/>
                </a:solidFill>
              </a:defRPr>
            </a:lvl1pPr>
          </a:lstStyle>
          <a:p>
            <a:r>
              <a:rPr lang="de-DE" dirty="0"/>
              <a:t>Mastertitelformat bearbeiten</a:t>
            </a:r>
          </a:p>
        </p:txBody>
      </p:sp>
      <p:sp>
        <p:nvSpPr>
          <p:cNvPr id="9" name="Textplatzhalter 8"/>
          <p:cNvSpPr>
            <a:spLocks noGrp="1"/>
          </p:cNvSpPr>
          <p:nvPr>
            <p:ph type="body" sz="quarter" idx="12"/>
          </p:nvPr>
        </p:nvSpPr>
        <p:spPr>
          <a:xfrm>
            <a:off x="2772000" y="3960000"/>
            <a:ext cx="7848000" cy="720000"/>
          </a:xfrm>
        </p:spPr>
        <p:txBody>
          <a:bodyPr/>
          <a:lstStyle>
            <a:lvl1pPr marL="0" indent="0">
              <a:buFontTx/>
              <a:buNone/>
              <a:defRPr sz="2500">
                <a:solidFill>
                  <a:schemeClr val="bg1"/>
                </a:solidFill>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lvl="0"/>
            <a:r>
              <a:rPr lang="de-DE"/>
              <a:t>Mastertextformat bearbeiten</a:t>
            </a:r>
          </a:p>
        </p:txBody>
      </p:sp>
      <p:sp>
        <p:nvSpPr>
          <p:cNvPr id="6" name="Fußzeilenplatzhalter 4">
            <a:extLst>
              <a:ext uri="{FF2B5EF4-FFF2-40B4-BE49-F238E27FC236}">
                <a16:creationId xmlns:a16="http://schemas.microsoft.com/office/drawing/2014/main" id="{FEE4695B-137F-8F78-19B8-4E25E0C3913F}"/>
              </a:ext>
            </a:extLst>
          </p:cNvPr>
          <p:cNvSpPr>
            <a:spLocks noGrp="1"/>
          </p:cNvSpPr>
          <p:nvPr>
            <p:ph type="ftr" sz="quarter" idx="13"/>
          </p:nvPr>
        </p:nvSpPr>
        <p:spPr/>
        <p:txBody>
          <a:bodyPr/>
          <a:lstStyle>
            <a:lvl1pPr>
              <a:defRPr>
                <a:solidFill>
                  <a:schemeClr val="bg1"/>
                </a:solidFill>
              </a:defRPr>
            </a:lvl1pPr>
          </a:lstStyle>
          <a:p>
            <a:pPr>
              <a:defRPr/>
            </a:pPr>
            <a:r>
              <a:rPr lang="de-DE"/>
              <a:t>Abgezockt beim Zocken</a:t>
            </a:r>
            <a:endParaRPr lang="de-DE" dirty="0"/>
          </a:p>
        </p:txBody>
      </p:sp>
      <p:sp>
        <p:nvSpPr>
          <p:cNvPr id="7" name="Foliennummernplatzhalter 5">
            <a:extLst>
              <a:ext uri="{FF2B5EF4-FFF2-40B4-BE49-F238E27FC236}">
                <a16:creationId xmlns:a16="http://schemas.microsoft.com/office/drawing/2014/main" id="{AC8B719A-2A88-79A5-904C-5CC28BEECF1A}"/>
              </a:ext>
            </a:extLst>
          </p:cNvPr>
          <p:cNvSpPr>
            <a:spLocks noGrp="1"/>
          </p:cNvSpPr>
          <p:nvPr>
            <p:ph type="sldNum" sz="quarter" idx="14"/>
          </p:nvPr>
        </p:nvSpPr>
        <p:spPr/>
        <p:txBody>
          <a:bodyPr/>
          <a:lstStyle>
            <a:lvl1pPr>
              <a:defRPr smtClean="0">
                <a:solidFill>
                  <a:schemeClr val="bg1"/>
                </a:solidFill>
              </a:defRPr>
            </a:lvl1pPr>
          </a:lstStyle>
          <a:p>
            <a:pPr>
              <a:defRPr/>
            </a:pPr>
            <a:fld id="{BAC20764-E662-44D7-A7C9-2BA6BCE1B53E}" type="slidenum">
              <a:rPr lang="de-DE"/>
              <a:pPr>
                <a:defRPr/>
              </a:pPr>
              <a:t>‹Nr.›</a:t>
            </a:fld>
            <a:endParaRPr lang="de-DE" dirty="0"/>
          </a:p>
        </p:txBody>
      </p:sp>
    </p:spTree>
    <p:extLst>
      <p:ext uri="{BB962C8B-B14F-4D97-AF65-F5344CB8AC3E}">
        <p14:creationId xmlns:p14="http://schemas.microsoft.com/office/powerpoint/2010/main" val="17726926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Text mit Aufzählung, Ebenen + H2,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10799763" cy="2727244"/>
          </a:xfrm>
        </p:spPr>
        <p:txBody>
          <a:bodyPr/>
          <a:lstStyle>
            <a:lvl1pPr marL="288000">
              <a:lnSpc>
                <a:spcPct val="150000"/>
              </a:lnSpc>
              <a:spcAft>
                <a:spcPts val="0"/>
              </a:spcAft>
              <a:defRPr/>
            </a:lvl1pPr>
            <a:lvl2pPr>
              <a:lnSpc>
                <a:spcPct val="150000"/>
              </a:lnSpc>
              <a:spcAft>
                <a:spcPts val="0"/>
              </a:spcAft>
              <a:defRPr/>
            </a:lvl2pPr>
            <a:lvl3pPr>
              <a:lnSpc>
                <a:spcPct val="150000"/>
              </a:lnSpc>
              <a:spcAft>
                <a:spcPts val="0"/>
              </a:spcAft>
              <a:defRPr/>
            </a:lvl3pPr>
            <a:lvl4pPr>
              <a:lnSpc>
                <a:spcPct val="150000"/>
              </a:lnSpc>
              <a:spcAft>
                <a:spcPts val="0"/>
              </a:spcAft>
              <a:defRPr/>
            </a:lvl4pPr>
            <a:lvl5pPr>
              <a:lnSpc>
                <a:spcPct val="15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Abgezockt beim Zocken</a:t>
            </a:r>
          </a:p>
        </p:txBody>
      </p:sp>
      <p:sp>
        <p:nvSpPr>
          <p:cNvPr id="8" name="Textplatzhalter 9"/>
          <p:cNvSpPr>
            <a:spLocks noGrp="1"/>
          </p:cNvSpPr>
          <p:nvPr>
            <p:ph type="body" sz="quarter" idx="21" hasCustomPrompt="1"/>
          </p:nvPr>
        </p:nvSpPr>
        <p:spPr>
          <a:xfrm>
            <a:off x="682167" y="2633996"/>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9352266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3 Bilder,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10142538" cy="1147110"/>
          </a:xfrm>
        </p:spPr>
        <p:txBody>
          <a:bodyPr/>
          <a:lstStyle>
            <a:lvl1pPr marL="288000">
              <a:lnSpc>
                <a:spcPct val="100000"/>
              </a:lnSpc>
              <a:spcAft>
                <a:spcPts val="0"/>
              </a:spcAft>
              <a:defRPr/>
            </a:lvl1pPr>
            <a:lvl2pPr>
              <a:lnSpc>
                <a:spcPct val="100000"/>
              </a:lnSpc>
              <a:spcAft>
                <a:spcPts val="0"/>
              </a:spcAft>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Abgezockt beim Zocken</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1703657" y="4726979"/>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9" name="Bildplatzhalter 12">
            <a:extLst>
              <a:ext uri="{FF2B5EF4-FFF2-40B4-BE49-F238E27FC236}">
                <a16:creationId xmlns:a16="http://schemas.microsoft.com/office/drawing/2014/main" id="{47335FEB-B2C4-F5ED-2ED5-9E652F721B7C}"/>
              </a:ext>
            </a:extLst>
          </p:cNvPr>
          <p:cNvSpPr>
            <a:spLocks noGrp="1"/>
          </p:cNvSpPr>
          <p:nvPr>
            <p:ph type="pic" sz="quarter" idx="21"/>
          </p:nvPr>
        </p:nvSpPr>
        <p:spPr>
          <a:xfrm>
            <a:off x="4962270" y="4422631"/>
            <a:ext cx="1582790" cy="1582330"/>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0" name="Bildplatzhalter 12">
            <a:extLst>
              <a:ext uri="{FF2B5EF4-FFF2-40B4-BE49-F238E27FC236}">
                <a16:creationId xmlns:a16="http://schemas.microsoft.com/office/drawing/2014/main" id="{47335FEB-B2C4-F5ED-2ED5-9E652F721B7C}"/>
              </a:ext>
            </a:extLst>
          </p:cNvPr>
          <p:cNvSpPr>
            <a:spLocks noGrp="1"/>
          </p:cNvSpPr>
          <p:nvPr>
            <p:ph type="pic" sz="quarter" idx="22"/>
          </p:nvPr>
        </p:nvSpPr>
        <p:spPr>
          <a:xfrm>
            <a:off x="8228671" y="4726979"/>
            <a:ext cx="1575001" cy="1574543"/>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1" name="Textplatzhalter 9"/>
          <p:cNvSpPr>
            <a:spLocks noGrp="1"/>
          </p:cNvSpPr>
          <p:nvPr>
            <p:ph type="body" sz="quarter" idx="23"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18549188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3 Bilder, Ro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10142538" cy="1147110"/>
          </a:xfrm>
        </p:spPr>
        <p:txBody>
          <a:bodyPr/>
          <a:lstStyle>
            <a:lvl1pPr marL="288000">
              <a:lnSpc>
                <a:spcPct val="100000"/>
              </a:lnSpc>
              <a:spcAft>
                <a:spcPts val="0"/>
              </a:spcAft>
              <a:defRPr/>
            </a:lvl1pPr>
            <a:lvl2pPr>
              <a:lnSpc>
                <a:spcPct val="100000"/>
              </a:lnSpc>
              <a:spcAft>
                <a:spcPts val="0"/>
              </a:spcAft>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Abgezockt beim Zocken</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1703657" y="4726979"/>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9" name="Bildplatzhalter 12">
            <a:extLst>
              <a:ext uri="{FF2B5EF4-FFF2-40B4-BE49-F238E27FC236}">
                <a16:creationId xmlns:a16="http://schemas.microsoft.com/office/drawing/2014/main" id="{47335FEB-B2C4-F5ED-2ED5-9E652F721B7C}"/>
              </a:ext>
            </a:extLst>
          </p:cNvPr>
          <p:cNvSpPr>
            <a:spLocks noGrp="1"/>
          </p:cNvSpPr>
          <p:nvPr>
            <p:ph type="pic" sz="quarter" idx="21"/>
          </p:nvPr>
        </p:nvSpPr>
        <p:spPr>
          <a:xfrm>
            <a:off x="4962270" y="4422631"/>
            <a:ext cx="1582790" cy="1582330"/>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0" name="Bildplatzhalter 12">
            <a:extLst>
              <a:ext uri="{FF2B5EF4-FFF2-40B4-BE49-F238E27FC236}">
                <a16:creationId xmlns:a16="http://schemas.microsoft.com/office/drawing/2014/main" id="{47335FEB-B2C4-F5ED-2ED5-9E652F721B7C}"/>
              </a:ext>
            </a:extLst>
          </p:cNvPr>
          <p:cNvSpPr>
            <a:spLocks noGrp="1"/>
          </p:cNvSpPr>
          <p:nvPr>
            <p:ph type="pic" sz="quarter" idx="22"/>
          </p:nvPr>
        </p:nvSpPr>
        <p:spPr>
          <a:xfrm>
            <a:off x="8228671" y="4726979"/>
            <a:ext cx="1575001" cy="1574543"/>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1" name="Textplatzhalter 9"/>
          <p:cNvSpPr>
            <a:spLocks noGrp="1"/>
          </p:cNvSpPr>
          <p:nvPr>
            <p:ph type="body" sz="quarter" idx="23" hasCustomPrompt="1"/>
          </p:nvPr>
        </p:nvSpPr>
        <p:spPr>
          <a:xfrm>
            <a:off x="682167" y="2718306"/>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8041982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3 Bilder,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rgbClr val="61328A"/>
                </a:solidFill>
              </a:defRPr>
            </a:lvl1pPr>
          </a:lstStyle>
          <a:p>
            <a:r>
              <a:rPr lang="de-DE" dirty="0"/>
              <a:t>Mastertitelformat bearbeiten</a:t>
            </a:r>
          </a:p>
        </p:txBody>
      </p:sp>
      <p:sp>
        <p:nvSpPr>
          <p:cNvPr id="4" name="Textplatzhalter 3"/>
          <p:cNvSpPr>
            <a:spLocks noGrp="1"/>
          </p:cNvSpPr>
          <p:nvPr>
            <p:ph type="body" sz="quarter" idx="18" hasCustomPrompt="1"/>
          </p:nvPr>
        </p:nvSpPr>
        <p:spPr>
          <a:xfrm>
            <a:off x="682625" y="3212756"/>
            <a:ext cx="10142538" cy="114711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Abgezockt beim Zocken</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1703657" y="4726979"/>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9" name="Bildplatzhalter 12">
            <a:extLst>
              <a:ext uri="{FF2B5EF4-FFF2-40B4-BE49-F238E27FC236}">
                <a16:creationId xmlns:a16="http://schemas.microsoft.com/office/drawing/2014/main" id="{47335FEB-B2C4-F5ED-2ED5-9E652F721B7C}"/>
              </a:ext>
            </a:extLst>
          </p:cNvPr>
          <p:cNvSpPr>
            <a:spLocks noGrp="1"/>
          </p:cNvSpPr>
          <p:nvPr>
            <p:ph type="pic" sz="quarter" idx="21"/>
          </p:nvPr>
        </p:nvSpPr>
        <p:spPr>
          <a:xfrm>
            <a:off x="4962270" y="4422631"/>
            <a:ext cx="1582790" cy="1582330"/>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0" name="Bildplatzhalter 12">
            <a:extLst>
              <a:ext uri="{FF2B5EF4-FFF2-40B4-BE49-F238E27FC236}">
                <a16:creationId xmlns:a16="http://schemas.microsoft.com/office/drawing/2014/main" id="{47335FEB-B2C4-F5ED-2ED5-9E652F721B7C}"/>
              </a:ext>
            </a:extLst>
          </p:cNvPr>
          <p:cNvSpPr>
            <a:spLocks noGrp="1"/>
          </p:cNvSpPr>
          <p:nvPr>
            <p:ph type="pic" sz="quarter" idx="22"/>
          </p:nvPr>
        </p:nvSpPr>
        <p:spPr>
          <a:xfrm>
            <a:off x="8228671" y="4726979"/>
            <a:ext cx="1575001" cy="1574543"/>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1" name="Textplatzhalter 9"/>
          <p:cNvSpPr>
            <a:spLocks noGrp="1"/>
          </p:cNvSpPr>
          <p:nvPr>
            <p:ph type="body" sz="quarter" idx="23" hasCustomPrompt="1"/>
          </p:nvPr>
        </p:nvSpPr>
        <p:spPr>
          <a:xfrm>
            <a:off x="682167" y="2722656"/>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6441665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und Bild,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426942"/>
            <a:ext cx="9001125" cy="2513058"/>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Abgezockt beim Zocken</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9854462" y="3883865"/>
            <a:ext cx="2056732" cy="2056135"/>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9" name="Textplatzhalter 9"/>
          <p:cNvSpPr>
            <a:spLocks noGrp="1"/>
          </p:cNvSpPr>
          <p:nvPr>
            <p:ph type="body" sz="quarter" idx="21" hasCustomPrompt="1"/>
          </p:nvPr>
        </p:nvSpPr>
        <p:spPr>
          <a:xfrm>
            <a:off x="682167" y="2743796"/>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37118809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und Bild, Ro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426942"/>
            <a:ext cx="9001125" cy="2513058"/>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Abgezockt beim Zocken</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9854462" y="3883865"/>
            <a:ext cx="2056732" cy="2056135"/>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9" name="Textplatzhalter 9"/>
          <p:cNvSpPr>
            <a:spLocks noGrp="1"/>
          </p:cNvSpPr>
          <p:nvPr>
            <p:ph type="body" sz="quarter" idx="21" hasCustomPrompt="1"/>
          </p:nvPr>
        </p:nvSpPr>
        <p:spPr>
          <a:xfrm>
            <a:off x="682167" y="287228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179578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Text mit H2 und Aufzählung mit Ebenen und Bild rund,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9001125" cy="2727244"/>
          </a:xfrm>
        </p:spPr>
        <p:txBody>
          <a:bodyPr/>
          <a:lstStyle>
            <a:lvl1pPr marL="288000">
              <a:lnSpc>
                <a:spcPct val="150000"/>
              </a:lnSpc>
              <a:spcAft>
                <a:spcPts val="0"/>
              </a:spcAft>
              <a:defRPr/>
            </a:lvl1pPr>
            <a:lvl2pPr>
              <a:lnSpc>
                <a:spcPct val="150000"/>
              </a:lnSpc>
              <a:spcAft>
                <a:spcPts val="0"/>
              </a:spcAft>
              <a:defRPr/>
            </a:lvl2pPr>
            <a:lvl3pPr>
              <a:lnSpc>
                <a:spcPct val="150000"/>
              </a:lnSpc>
              <a:spcAft>
                <a:spcPts val="0"/>
              </a:spcAft>
              <a:defRPr/>
            </a:lvl3pPr>
            <a:lvl4pPr>
              <a:lnSpc>
                <a:spcPct val="150000"/>
              </a:lnSpc>
              <a:spcAft>
                <a:spcPts val="0"/>
              </a:spcAft>
              <a:defRPr/>
            </a:lvl4pPr>
            <a:lvl5pPr>
              <a:lnSpc>
                <a:spcPct val="15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Abgezockt beim Zocken</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9854462" y="3883865"/>
            <a:ext cx="2056732" cy="2056135"/>
          </a:xfrm>
          <a:prstGeom prst="ellipse">
            <a:avLst/>
          </a:prstGeom>
          <a:solidFill>
            <a:schemeClr val="bg1"/>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9" name="Textplatzhalter 9"/>
          <p:cNvSpPr>
            <a:spLocks noGrp="1"/>
          </p:cNvSpPr>
          <p:nvPr>
            <p:ph type="body" sz="quarter" idx="21" hasCustomPrompt="1"/>
          </p:nvPr>
        </p:nvSpPr>
        <p:spPr>
          <a:xfrm>
            <a:off x="682167" y="2636703"/>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9384988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Text 2-spaltig mit H2 und Bildern,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Abgezockt beim Zocken</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2"/>
          <p:cNvSpPr>
            <a:spLocks noGrp="1"/>
          </p:cNvSpPr>
          <p:nvPr>
            <p:ph type="body" sz="quarter" idx="19"/>
          </p:nvPr>
        </p:nvSpPr>
        <p:spPr>
          <a:xfrm>
            <a:off x="6578278"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1"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4396480" y="3204517"/>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2" name="Bildplatzhalter 12">
            <a:extLst>
              <a:ext uri="{FF2B5EF4-FFF2-40B4-BE49-F238E27FC236}">
                <a16:creationId xmlns:a16="http://schemas.microsoft.com/office/drawing/2014/main" id="{47335FEB-B2C4-F5ED-2ED5-9E652F721B7C}"/>
              </a:ext>
            </a:extLst>
          </p:cNvPr>
          <p:cNvSpPr>
            <a:spLocks noGrp="1"/>
          </p:cNvSpPr>
          <p:nvPr>
            <p:ph type="pic" sz="quarter" idx="20"/>
          </p:nvPr>
        </p:nvSpPr>
        <p:spPr>
          <a:xfrm>
            <a:off x="10328673" y="4365454"/>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3" name="Textplatzhalter 2"/>
          <p:cNvSpPr>
            <a:spLocks noGrp="1"/>
          </p:cNvSpPr>
          <p:nvPr>
            <p:ph type="body" sz="quarter" idx="21"/>
          </p:nvPr>
        </p:nvSpPr>
        <p:spPr>
          <a:xfrm>
            <a:off x="679964"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4" name="Textplatzhalter 9"/>
          <p:cNvSpPr>
            <a:spLocks noGrp="1"/>
          </p:cNvSpPr>
          <p:nvPr>
            <p:ph type="body" sz="quarter" idx="22"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
        <p:nvSpPr>
          <p:cNvPr id="15" name="Textplatzhalter 9"/>
          <p:cNvSpPr>
            <a:spLocks noGrp="1"/>
          </p:cNvSpPr>
          <p:nvPr>
            <p:ph type="body" sz="quarter" idx="23" hasCustomPrompt="1"/>
          </p:nvPr>
        </p:nvSpPr>
        <p:spPr>
          <a:xfrm>
            <a:off x="6578278"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10134691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ext 2-spaltig mit H2 und Bildern rund, Violett">
    <p:spTree>
      <p:nvGrpSpPr>
        <p:cNvPr id="1" name=""/>
        <p:cNvGrpSpPr/>
        <p:nvPr/>
      </p:nvGrpSpPr>
      <p:grpSpPr>
        <a:xfrm>
          <a:off x="0" y="0"/>
          <a:ext cx="0" cy="0"/>
          <a:chOff x="0" y="0"/>
          <a:chExt cx="0" cy="0"/>
        </a:xfrm>
      </p:grpSpPr>
      <p:sp>
        <p:nvSpPr>
          <p:cNvPr id="9" name="Titel 8"/>
          <p:cNvSpPr>
            <a:spLocks noGrp="1"/>
          </p:cNvSpPr>
          <p:nvPr>
            <p:ph type="title"/>
          </p:nvPr>
        </p:nvSpPr>
        <p:spPr>
          <a:xfrm>
            <a:off x="663338" y="2052001"/>
            <a:ext cx="10800000" cy="396000"/>
          </a:xfrm>
        </p:spPr>
        <p:txBody>
          <a:bodyPr/>
          <a:lstStyle>
            <a:lvl1pPr>
              <a:defRPr>
                <a:solidFill>
                  <a:srgbClr val="61328A"/>
                </a:solidFill>
              </a:defRPr>
            </a:lvl1pPr>
          </a:lstStyle>
          <a:p>
            <a:r>
              <a:rPr lang="de-DE" dirty="0"/>
              <a:t>Mastertitelformat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Abgezockt beim Zocken</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2"/>
          <p:cNvSpPr>
            <a:spLocks noGrp="1"/>
          </p:cNvSpPr>
          <p:nvPr>
            <p:ph type="body" sz="quarter" idx="19"/>
          </p:nvPr>
        </p:nvSpPr>
        <p:spPr>
          <a:xfrm>
            <a:off x="6578278"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1"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4396480" y="3204517"/>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2" name="Bildplatzhalter 12">
            <a:extLst>
              <a:ext uri="{FF2B5EF4-FFF2-40B4-BE49-F238E27FC236}">
                <a16:creationId xmlns:a16="http://schemas.microsoft.com/office/drawing/2014/main" id="{47335FEB-B2C4-F5ED-2ED5-9E652F721B7C}"/>
              </a:ext>
            </a:extLst>
          </p:cNvPr>
          <p:cNvSpPr>
            <a:spLocks noGrp="1"/>
          </p:cNvSpPr>
          <p:nvPr>
            <p:ph type="pic" sz="quarter" idx="20"/>
          </p:nvPr>
        </p:nvSpPr>
        <p:spPr>
          <a:xfrm>
            <a:off x="10328673" y="4365454"/>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3" name="Textplatzhalter 2"/>
          <p:cNvSpPr>
            <a:spLocks noGrp="1"/>
          </p:cNvSpPr>
          <p:nvPr>
            <p:ph type="body" sz="quarter" idx="21"/>
          </p:nvPr>
        </p:nvSpPr>
        <p:spPr>
          <a:xfrm>
            <a:off x="663338"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4" name="Textplatzhalter 9"/>
          <p:cNvSpPr>
            <a:spLocks noGrp="1"/>
          </p:cNvSpPr>
          <p:nvPr>
            <p:ph type="body" sz="quarter" idx="22" hasCustomPrompt="1"/>
          </p:nvPr>
        </p:nvSpPr>
        <p:spPr>
          <a:xfrm>
            <a:off x="663338" y="2628259"/>
            <a:ext cx="5153025" cy="387350"/>
          </a:xfrm>
        </p:spPr>
        <p:txBody>
          <a:bodyPr/>
          <a:lstStyle>
            <a:lvl1pPr marL="0" indent="0">
              <a:buNone/>
              <a:defRPr sz="2000" b="1">
                <a:solidFill>
                  <a:srgbClr val="61328A"/>
                </a:solidFill>
              </a:defRPr>
            </a:lvl1pPr>
          </a:lstStyle>
          <a:p>
            <a:pPr lvl="0"/>
            <a:r>
              <a:rPr lang="de-DE" dirty="0"/>
              <a:t>Untertitel</a:t>
            </a:r>
          </a:p>
        </p:txBody>
      </p:sp>
      <p:sp>
        <p:nvSpPr>
          <p:cNvPr id="15" name="Textplatzhalter 9"/>
          <p:cNvSpPr>
            <a:spLocks noGrp="1"/>
          </p:cNvSpPr>
          <p:nvPr>
            <p:ph type="body" sz="quarter" idx="23" hasCustomPrompt="1"/>
          </p:nvPr>
        </p:nvSpPr>
        <p:spPr>
          <a:xfrm>
            <a:off x="6578278" y="262825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30584980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Text 2-spaltig mit H2,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Textplatzhalter 2"/>
          <p:cNvSpPr>
            <a:spLocks noGrp="1"/>
          </p:cNvSpPr>
          <p:nvPr>
            <p:ph type="body" sz="quarter" idx="14"/>
          </p:nvPr>
        </p:nvSpPr>
        <p:spPr>
          <a:xfrm>
            <a:off x="683311" y="3204518"/>
            <a:ext cx="4930411"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3204518"/>
            <a:ext cx="4930411" cy="2735482"/>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Abgezockt beim Zocken</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9"/>
          <p:cNvSpPr>
            <a:spLocks noGrp="1"/>
          </p:cNvSpPr>
          <p:nvPr>
            <p:ph type="body" sz="quarter" idx="22"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
        <p:nvSpPr>
          <p:cNvPr id="11" name="Textplatzhalter 9"/>
          <p:cNvSpPr>
            <a:spLocks noGrp="1"/>
          </p:cNvSpPr>
          <p:nvPr>
            <p:ph type="body" sz="quarter" idx="23" hasCustomPrompt="1"/>
          </p:nvPr>
        </p:nvSpPr>
        <p:spPr>
          <a:xfrm>
            <a:off x="6578278"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3516080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Kapiteltrennfolie Rot mit Bild und Tex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7172CA99-EA49-F223-77B2-29C7907480A0}"/>
              </a:ext>
              <a:ext uri="{C183D7F6-B498-43B3-948B-1728B52AA6E4}">
                <adec:decorative xmlns:adec="http://schemas.microsoft.com/office/drawing/2017/decorative" val="1"/>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7F3520D5-1C4D-0B36-72E9-323B2DA8962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82167" y="684000"/>
            <a:ext cx="2971324" cy="688181"/>
          </a:xfrm>
          <a:prstGeom prst="rect">
            <a:avLst/>
          </a:prstGeom>
        </p:spPr>
      </p:pic>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864000" y="1899444"/>
            <a:ext cx="3060000" cy="3059112"/>
          </a:xfrm>
          <a:prstGeom prst="ellipse">
            <a:avLst/>
          </a:prstGeom>
          <a:solidFill>
            <a:schemeClr val="accent6">
              <a:lumMod val="20000"/>
              <a:lumOff val="80000"/>
            </a:schemeClr>
          </a:solidFill>
        </p:spPr>
        <p:txBody>
          <a:bodyPr/>
          <a:lstStyle>
            <a:lvl1pPr marL="0" indent="0" algn="ctr">
              <a:buFontTx/>
              <a:buNone/>
              <a:defRPr/>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10" name="Titel 10">
            <a:extLst>
              <a:ext uri="{FF2B5EF4-FFF2-40B4-BE49-F238E27FC236}">
                <a16:creationId xmlns:a16="http://schemas.microsoft.com/office/drawing/2014/main" id="{043F4D98-DB46-2DB3-91BB-CFFC1ED53234}"/>
              </a:ext>
            </a:extLst>
          </p:cNvPr>
          <p:cNvSpPr>
            <a:spLocks noGrp="1"/>
          </p:cNvSpPr>
          <p:nvPr>
            <p:ph type="title"/>
          </p:nvPr>
        </p:nvSpPr>
        <p:spPr>
          <a:xfrm>
            <a:off x="4788000" y="1979999"/>
            <a:ext cx="6660000" cy="3059111"/>
          </a:xfrm>
        </p:spPr>
        <p:txBody>
          <a:bodyPr anchor="ctr" anchorCtr="0"/>
          <a:lstStyle>
            <a:lvl1pPr>
              <a:defRPr sz="4000">
                <a:solidFill>
                  <a:schemeClr val="bg1"/>
                </a:solidFill>
              </a:defRPr>
            </a:lvl1pPr>
          </a:lstStyle>
          <a:p>
            <a:r>
              <a:rPr lang="de-DE" dirty="0"/>
              <a:t>Mastertitelformat bearbeiten</a:t>
            </a:r>
          </a:p>
        </p:txBody>
      </p:sp>
      <p:sp>
        <p:nvSpPr>
          <p:cNvPr id="12" name="Textplatzhalter 8">
            <a:extLst>
              <a:ext uri="{FF2B5EF4-FFF2-40B4-BE49-F238E27FC236}">
                <a16:creationId xmlns:a16="http://schemas.microsoft.com/office/drawing/2014/main" id="{6BF04115-4028-EFED-FD56-8B3EBD3FE75F}"/>
              </a:ext>
            </a:extLst>
          </p:cNvPr>
          <p:cNvSpPr>
            <a:spLocks noGrp="1"/>
          </p:cNvSpPr>
          <p:nvPr>
            <p:ph type="body" sz="quarter" idx="12" hasCustomPrompt="1"/>
          </p:nvPr>
        </p:nvSpPr>
        <p:spPr>
          <a:xfrm>
            <a:off x="4788000" y="5220001"/>
            <a:ext cx="6660000" cy="552150"/>
          </a:xfrm>
        </p:spPr>
        <p:txBody>
          <a:bodyPr wrap="none" anchor="b" anchorCtr="0"/>
          <a:lstStyle>
            <a:lvl1pPr marL="0" indent="0">
              <a:lnSpc>
                <a:spcPct val="100000"/>
              </a:lnSpc>
              <a:buFontTx/>
              <a:buNone/>
              <a:defRPr sz="2000" b="1">
                <a:solidFill>
                  <a:schemeClr val="bg1"/>
                </a:solidFill>
                <a:latin typeface="+mn-lt"/>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marL="0" marR="0" lvl="0" indent="0" algn="l" defTabSz="914400" rtl="0" eaLnBrk="1" fontAlgn="auto" latinLnBrk="0" hangingPunct="1">
              <a:lnSpc>
                <a:spcPts val="4800"/>
              </a:lnSpc>
              <a:spcBef>
                <a:spcPts val="0"/>
              </a:spcBef>
              <a:spcAft>
                <a:spcPts val="0"/>
              </a:spcAft>
              <a:buClrTx/>
              <a:buSzTx/>
              <a:buFont typeface="Arial" panose="020B0604020202020204" pitchFamily="34" charset="0"/>
              <a:buNone/>
              <a:tabLst/>
              <a:defRPr/>
            </a:pPr>
            <a:r>
              <a:rPr lang="de-DE" dirty="0"/>
              <a:t>Vorname Nachname, Position </a:t>
            </a:r>
          </a:p>
        </p:txBody>
      </p:sp>
      <p:sp>
        <p:nvSpPr>
          <p:cNvPr id="14" name="Fußzeilenplatzhalter 4">
            <a:extLst>
              <a:ext uri="{FF2B5EF4-FFF2-40B4-BE49-F238E27FC236}">
                <a16:creationId xmlns:a16="http://schemas.microsoft.com/office/drawing/2014/main" id="{1200AF5C-E765-EFC2-7EAE-5992B95CEF69}"/>
              </a:ext>
              <a:ext uri="{C183D7F6-B498-43B3-948B-1728B52AA6E4}">
                <adec:decorative xmlns:adec="http://schemas.microsoft.com/office/drawing/2017/decorative" val="1"/>
              </a:ext>
            </a:extLst>
          </p:cNvPr>
          <p:cNvSpPr>
            <a:spLocks noGrp="1"/>
          </p:cNvSpPr>
          <p:nvPr>
            <p:ph type="ftr" sz="quarter" idx="10"/>
          </p:nvPr>
        </p:nvSpPr>
        <p:spPr>
          <a:xfrm>
            <a:off x="684000" y="6364800"/>
            <a:ext cx="9000000" cy="144000"/>
          </a:xfrm>
        </p:spPr>
        <p:txBody>
          <a:bodyPr/>
          <a:lstStyle>
            <a:lvl1pPr>
              <a:defRPr>
                <a:solidFill>
                  <a:schemeClr val="bg1"/>
                </a:solidFill>
              </a:defRPr>
            </a:lvl1pPr>
          </a:lstStyle>
          <a:p>
            <a:r>
              <a:rPr lang="de-DE"/>
              <a:t>Abgezockt beim Zocken</a:t>
            </a:r>
            <a:endParaRPr lang="de-DE" dirty="0"/>
          </a:p>
        </p:txBody>
      </p:sp>
      <p:sp>
        <p:nvSpPr>
          <p:cNvPr id="15" name="Foliennummernplatzhalter 5">
            <a:extLst>
              <a:ext uri="{FF2B5EF4-FFF2-40B4-BE49-F238E27FC236}">
                <a16:creationId xmlns:a16="http://schemas.microsoft.com/office/drawing/2014/main" id="{0E67AB33-B3FF-84B6-162A-6C99DA548458}"/>
              </a:ext>
              <a:ext uri="{C183D7F6-B498-43B3-948B-1728B52AA6E4}">
                <adec:decorative xmlns:adec="http://schemas.microsoft.com/office/drawing/2017/decorative" val="1"/>
              </a:ext>
            </a:extLst>
          </p:cNvPr>
          <p:cNvSpPr>
            <a:spLocks noGrp="1"/>
          </p:cNvSpPr>
          <p:nvPr>
            <p:ph type="sldNum" sz="quarter" idx="11"/>
          </p:nvPr>
        </p:nvSpPr>
        <p:spPr>
          <a:xfrm>
            <a:off x="10824754" y="6364799"/>
            <a:ext cx="638610" cy="144000"/>
          </a:xfrm>
        </p:spPr>
        <p:txBody>
          <a:bodyPr/>
          <a:lstStyle>
            <a:lvl1pPr>
              <a:defRPr>
                <a:solidFill>
                  <a:schemeClr val="bg1"/>
                </a:solidFill>
              </a:defRPr>
            </a:lvl1pPr>
          </a:lstStyle>
          <a:p>
            <a:fld id="{787E03C7-2EF3-4EAE-8D72-52E7B904C3C0}" type="slidenum">
              <a:rPr lang="de-DE" smtClean="0"/>
              <a:pPr/>
              <a:t>‹Nr.›</a:t>
            </a:fld>
            <a:endParaRPr lang="de-DE" dirty="0"/>
          </a:p>
        </p:txBody>
      </p:sp>
    </p:spTree>
    <p:extLst>
      <p:ext uri="{BB962C8B-B14F-4D97-AF65-F5344CB8AC3E}">
        <p14:creationId xmlns:p14="http://schemas.microsoft.com/office/powerpoint/2010/main" val="120252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Text 2-spaltig mit H2, Rot,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Textplatzhalter 2"/>
          <p:cNvSpPr>
            <a:spLocks noGrp="1"/>
          </p:cNvSpPr>
          <p:nvPr>
            <p:ph type="body" sz="quarter" idx="14"/>
          </p:nvPr>
        </p:nvSpPr>
        <p:spPr>
          <a:xfrm>
            <a:off x="683311" y="3402227"/>
            <a:ext cx="4930411" cy="2537773"/>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3402227"/>
            <a:ext cx="4930411" cy="2537773"/>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Abgezockt beim Zocken</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9"/>
          <p:cNvSpPr>
            <a:spLocks noGrp="1"/>
          </p:cNvSpPr>
          <p:nvPr>
            <p:ph type="body" sz="quarter" idx="21" hasCustomPrompt="1"/>
          </p:nvPr>
        </p:nvSpPr>
        <p:spPr>
          <a:xfrm>
            <a:off x="682167" y="2872289"/>
            <a:ext cx="5153025" cy="387350"/>
          </a:xfrm>
        </p:spPr>
        <p:txBody>
          <a:bodyPr/>
          <a:lstStyle>
            <a:lvl1pPr marL="0" indent="0">
              <a:buNone/>
              <a:defRPr sz="2000" b="1">
                <a:solidFill>
                  <a:srgbClr val="61328A"/>
                </a:solidFill>
              </a:defRPr>
            </a:lvl1pPr>
          </a:lstStyle>
          <a:p>
            <a:pPr lvl="0"/>
            <a:r>
              <a:rPr lang="de-DE" dirty="0"/>
              <a:t>Untertitel</a:t>
            </a:r>
          </a:p>
        </p:txBody>
      </p:sp>
      <p:sp>
        <p:nvSpPr>
          <p:cNvPr id="11" name="Textplatzhalter 9"/>
          <p:cNvSpPr>
            <a:spLocks noGrp="1"/>
          </p:cNvSpPr>
          <p:nvPr>
            <p:ph type="body" sz="quarter" idx="22" hasCustomPrompt="1"/>
          </p:nvPr>
        </p:nvSpPr>
        <p:spPr>
          <a:xfrm>
            <a:off x="6578278" y="287228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21229135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Text 2-spaltig mit H2,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3" name="Textplatzhalter 2"/>
          <p:cNvSpPr>
            <a:spLocks noGrp="1"/>
          </p:cNvSpPr>
          <p:nvPr>
            <p:ph type="body" sz="quarter" idx="14"/>
          </p:nvPr>
        </p:nvSpPr>
        <p:spPr>
          <a:xfrm>
            <a:off x="683311" y="3204518"/>
            <a:ext cx="4930411"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3204518"/>
            <a:ext cx="4930411" cy="2735482"/>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Abgezockt beim Zocken</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9"/>
          <p:cNvSpPr>
            <a:spLocks noGrp="1"/>
          </p:cNvSpPr>
          <p:nvPr>
            <p:ph type="body" sz="quarter" idx="21" hasCustomPrompt="1"/>
          </p:nvPr>
        </p:nvSpPr>
        <p:spPr>
          <a:xfrm>
            <a:off x="682167" y="2632584"/>
            <a:ext cx="5153025" cy="387350"/>
          </a:xfrm>
        </p:spPr>
        <p:txBody>
          <a:bodyPr/>
          <a:lstStyle>
            <a:lvl1pPr marL="0" indent="0">
              <a:buNone/>
              <a:defRPr sz="2000" b="1">
                <a:solidFill>
                  <a:srgbClr val="61328A"/>
                </a:solidFill>
              </a:defRPr>
            </a:lvl1pPr>
          </a:lstStyle>
          <a:p>
            <a:pPr lvl="0"/>
            <a:r>
              <a:rPr lang="de-DE" dirty="0"/>
              <a:t>Untertitel</a:t>
            </a:r>
          </a:p>
        </p:txBody>
      </p:sp>
      <p:sp>
        <p:nvSpPr>
          <p:cNvPr id="11" name="Textplatzhalter 9"/>
          <p:cNvSpPr>
            <a:spLocks noGrp="1"/>
          </p:cNvSpPr>
          <p:nvPr>
            <p:ph type="body" sz="quarter" idx="22" hasCustomPrompt="1"/>
          </p:nvPr>
        </p:nvSpPr>
        <p:spPr>
          <a:xfrm>
            <a:off x="6578278" y="2632584"/>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22721538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großen Aufzählungspunkte">
    <p:spTree>
      <p:nvGrpSpPr>
        <p:cNvPr id="1" name=""/>
        <p:cNvGrpSpPr/>
        <p:nvPr/>
      </p:nvGrpSpPr>
      <p:grpSpPr>
        <a:xfrm>
          <a:off x="0" y="0"/>
          <a:ext cx="0" cy="0"/>
          <a:chOff x="0" y="0"/>
          <a:chExt cx="0" cy="0"/>
        </a:xfrm>
      </p:grpSpPr>
      <p:sp>
        <p:nvSpPr>
          <p:cNvPr id="6" name="Titel 5"/>
          <p:cNvSpPr>
            <a:spLocks noGrp="1"/>
          </p:cNvSpPr>
          <p:nvPr>
            <p:ph type="title"/>
          </p:nvPr>
        </p:nvSpPr>
        <p:spPr>
          <a:xfrm>
            <a:off x="684000" y="2052000"/>
            <a:ext cx="10800000" cy="540000"/>
          </a:xfrm>
        </p:spPr>
        <p:txBody>
          <a:bodyPr/>
          <a:lstStyle/>
          <a:p>
            <a:r>
              <a:rPr lang="de-DE" dirty="0"/>
              <a:t>Mastertitelformat bearbeiten</a:t>
            </a:r>
          </a:p>
        </p:txBody>
      </p:sp>
      <p:sp>
        <p:nvSpPr>
          <p:cNvPr id="5" name="Textplatzhalter 4"/>
          <p:cNvSpPr>
            <a:spLocks noGrp="1"/>
          </p:cNvSpPr>
          <p:nvPr>
            <p:ph type="body" sz="quarter" idx="12"/>
          </p:nvPr>
        </p:nvSpPr>
        <p:spPr>
          <a:xfrm>
            <a:off x="683999" y="2880000"/>
            <a:ext cx="10800000" cy="3060000"/>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ußzeilenplatzhalter 1" descr="&quot;&quot;">
            <a:extLst>
              <a:ext uri="{FF2B5EF4-FFF2-40B4-BE49-F238E27FC236}">
                <a16:creationId xmlns:a16="http://schemas.microsoft.com/office/drawing/2014/main" id="{65A5C271-3A24-06AD-BB01-E37C6CFADE6A}"/>
              </a:ext>
            </a:extLst>
          </p:cNvPr>
          <p:cNvSpPr>
            <a:spLocks noGrp="1"/>
          </p:cNvSpPr>
          <p:nvPr>
            <p:ph type="ftr" sz="quarter" idx="13"/>
          </p:nvPr>
        </p:nvSpPr>
        <p:spPr/>
        <p:txBody>
          <a:bodyPr/>
          <a:lstStyle>
            <a:lvl1pPr>
              <a:defRPr/>
            </a:lvl1pPr>
          </a:lstStyle>
          <a:p>
            <a:pPr>
              <a:defRPr/>
            </a:pPr>
            <a:r>
              <a:rPr lang="de-DE"/>
              <a:t>Abgezockt beim Zocken</a:t>
            </a:r>
          </a:p>
        </p:txBody>
      </p:sp>
      <p:sp>
        <p:nvSpPr>
          <p:cNvPr id="3" name="Foliennummernplatzhalter 2" descr="&quot;&quot;">
            <a:extLst>
              <a:ext uri="{FF2B5EF4-FFF2-40B4-BE49-F238E27FC236}">
                <a16:creationId xmlns:a16="http://schemas.microsoft.com/office/drawing/2014/main" id="{D0605B11-8F81-6813-2107-B43622C1BE5E}"/>
              </a:ext>
            </a:extLst>
          </p:cNvPr>
          <p:cNvSpPr>
            <a:spLocks noGrp="1"/>
          </p:cNvSpPr>
          <p:nvPr>
            <p:ph type="sldNum" sz="quarter" idx="14"/>
          </p:nvPr>
        </p:nvSpPr>
        <p:spPr/>
        <p:txBody>
          <a:bodyPr/>
          <a:lstStyle>
            <a:lvl1pPr>
              <a:defRPr/>
            </a:lvl1pPr>
          </a:lstStyle>
          <a:p>
            <a:pPr>
              <a:defRPr/>
            </a:pPr>
            <a:fld id="{8CACD4FE-BE13-4EBE-B5D9-EE8670F072A5}" type="slidenum">
              <a:rPr lang="de-DE"/>
              <a:pPr>
                <a:defRPr/>
              </a:pPr>
              <a:t>‹Nr.›</a:t>
            </a:fld>
            <a:endParaRPr lang="de-DE" dirty="0"/>
          </a:p>
        </p:txBody>
      </p:sp>
    </p:spTree>
    <p:extLst>
      <p:ext uri="{BB962C8B-B14F-4D97-AF65-F5344CB8AC3E}">
        <p14:creationId xmlns:p14="http://schemas.microsoft.com/office/powerpoint/2010/main" val="39116621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Bild große Aufzählungspunkte">
    <p:spTree>
      <p:nvGrpSpPr>
        <p:cNvPr id="1" name=""/>
        <p:cNvGrpSpPr/>
        <p:nvPr/>
      </p:nvGrpSpPr>
      <p:grpSpPr>
        <a:xfrm>
          <a:off x="0" y="0"/>
          <a:ext cx="0" cy="0"/>
          <a:chOff x="0" y="0"/>
          <a:chExt cx="0" cy="0"/>
        </a:xfrm>
      </p:grpSpPr>
      <p:sp>
        <p:nvSpPr>
          <p:cNvPr id="2" name="Titel 1"/>
          <p:cNvSpPr>
            <a:spLocks noGrp="1"/>
          </p:cNvSpPr>
          <p:nvPr>
            <p:ph type="title"/>
          </p:nvPr>
        </p:nvSpPr>
        <p:spPr>
          <a:xfrm>
            <a:off x="684000" y="2052000"/>
            <a:ext cx="4680000" cy="972000"/>
          </a:xfrm>
        </p:spPr>
        <p:txBody>
          <a:bodyPr>
            <a:noAutofit/>
          </a:bodyPr>
          <a:lstStyle>
            <a:lvl1pPr>
              <a:defRPr sz="3000"/>
            </a:lvl1pPr>
          </a:lstStyle>
          <a:p>
            <a:r>
              <a:rPr lang="de-DE" dirty="0"/>
              <a:t>Mastertitelformat bearbeiten</a:t>
            </a:r>
          </a:p>
        </p:txBody>
      </p:sp>
      <p:sp>
        <p:nvSpPr>
          <p:cNvPr id="6" name="Textplatzhalter 5"/>
          <p:cNvSpPr>
            <a:spLocks noGrp="1"/>
          </p:cNvSpPr>
          <p:nvPr>
            <p:ph type="body" sz="quarter" idx="13"/>
          </p:nvPr>
        </p:nvSpPr>
        <p:spPr>
          <a:xfrm>
            <a:off x="684213" y="3239999"/>
            <a:ext cx="4679950" cy="2700000"/>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B6CC2E7-ED29-444D-F134-B70CD611A94A}"/>
              </a:ext>
            </a:extLst>
          </p:cNvPr>
          <p:cNvSpPr>
            <a:spLocks noGrp="1"/>
          </p:cNvSpPr>
          <p:nvPr>
            <p:ph type="ftr" sz="quarter" idx="14"/>
          </p:nvPr>
        </p:nvSpPr>
        <p:spPr/>
        <p:txBody>
          <a:bodyPr/>
          <a:lstStyle>
            <a:lvl1pPr>
              <a:defRPr/>
            </a:lvl1pPr>
          </a:lstStyle>
          <a:p>
            <a:pPr>
              <a:defRPr/>
            </a:pPr>
            <a:r>
              <a:rPr lang="de-DE"/>
              <a:t>Abgezockt beim Zocken</a:t>
            </a:r>
          </a:p>
        </p:txBody>
      </p:sp>
      <p:sp>
        <p:nvSpPr>
          <p:cNvPr id="4" name="Foliennummernplatzhalter 3" descr="&quot;&quot;">
            <a:extLst>
              <a:ext uri="{FF2B5EF4-FFF2-40B4-BE49-F238E27FC236}">
                <a16:creationId xmlns:a16="http://schemas.microsoft.com/office/drawing/2014/main" id="{A5F6712C-0906-CCD0-046B-BA5327387EA0}"/>
              </a:ext>
            </a:extLst>
          </p:cNvPr>
          <p:cNvSpPr>
            <a:spLocks noGrp="1"/>
          </p:cNvSpPr>
          <p:nvPr>
            <p:ph type="sldNum" sz="quarter" idx="15"/>
          </p:nvPr>
        </p:nvSpPr>
        <p:spPr/>
        <p:txBody>
          <a:bodyPr/>
          <a:lstStyle>
            <a:lvl1pPr>
              <a:defRPr/>
            </a:lvl1pPr>
          </a:lstStyle>
          <a:p>
            <a:pPr>
              <a:defRPr/>
            </a:pPr>
            <a:fld id="{9C028A14-1AD2-431F-8D18-4BEB97F93D02}" type="slidenum">
              <a:rPr lang="de-DE"/>
              <a:pPr>
                <a:defRPr/>
              </a:pPr>
              <a:t>‹Nr.›</a:t>
            </a:fld>
            <a:endParaRPr lang="de-DE" dirty="0"/>
          </a:p>
        </p:txBody>
      </p:sp>
    </p:spTree>
    <p:extLst>
      <p:ext uri="{BB962C8B-B14F-4D97-AF65-F5344CB8AC3E}">
        <p14:creationId xmlns:p14="http://schemas.microsoft.com/office/powerpoint/2010/main" val="3866548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Kapiteltrennfolie Weiß mit Bild, Rot">
    <p:spTree>
      <p:nvGrpSpPr>
        <p:cNvPr id="1" name=""/>
        <p:cNvGrpSpPr/>
        <p:nvPr/>
      </p:nvGrpSpPr>
      <p:grpSpPr>
        <a:xfrm>
          <a:off x="0" y="0"/>
          <a:ext cx="0" cy="0"/>
          <a:chOff x="0" y="0"/>
          <a:chExt cx="0" cy="0"/>
        </a:xfrm>
      </p:grpSpPr>
      <p:sp>
        <p:nvSpPr>
          <p:cNvPr id="6" name="Titel 5"/>
          <p:cNvSpPr>
            <a:spLocks noGrp="1"/>
          </p:cNvSpPr>
          <p:nvPr>
            <p:ph type="title"/>
          </p:nvPr>
        </p:nvSpPr>
        <p:spPr>
          <a:xfrm>
            <a:off x="684000" y="2879999"/>
            <a:ext cx="6264000" cy="2520000"/>
          </a:xfrm>
        </p:spPr>
        <p:txBody>
          <a:bodyPr/>
          <a:lstStyle>
            <a:lvl1pPr>
              <a:defRPr sz="6000"/>
            </a:lvl1pPr>
          </a:lstStyle>
          <a:p>
            <a:r>
              <a:rPr lang="de-DE" dirty="0"/>
              <a:t>Mastertitelformat bearbeiten</a:t>
            </a:r>
          </a:p>
        </p:txBody>
      </p:sp>
      <p:sp>
        <p:nvSpPr>
          <p:cNvPr id="3" name="Bildplatzhalter 20"/>
          <p:cNvSpPr>
            <a:spLocks noGrp="1"/>
          </p:cNvSpPr>
          <p:nvPr>
            <p:ph type="pic" sz="quarter" idx="10"/>
          </p:nvPr>
        </p:nvSpPr>
        <p:spPr>
          <a:xfrm>
            <a:off x="7223760" y="502920"/>
            <a:ext cx="4284240" cy="5638800"/>
          </a:xfrm>
          <a:prstGeom prst="rect">
            <a:avLst/>
          </a:prstGeom>
          <a:no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2" name="Foliennummernplatzhalter 2" descr="&quot;&quot;">
            <a:extLst>
              <a:ext uri="{FF2B5EF4-FFF2-40B4-BE49-F238E27FC236}">
                <a16:creationId xmlns:a16="http://schemas.microsoft.com/office/drawing/2014/main" id="{0D600D25-09F5-056E-CA26-667E62A939C1}"/>
              </a:ext>
            </a:extLst>
          </p:cNvPr>
          <p:cNvSpPr>
            <a:spLocks noGrp="1"/>
          </p:cNvSpPr>
          <p:nvPr>
            <p:ph type="sldNum" sz="quarter" idx="11"/>
          </p:nvPr>
        </p:nvSpPr>
        <p:spPr/>
        <p:txBody>
          <a:bodyPr/>
          <a:lstStyle>
            <a:lvl1pPr>
              <a:defRPr/>
            </a:lvl1pPr>
          </a:lstStyle>
          <a:p>
            <a:pPr>
              <a:defRPr/>
            </a:pPr>
            <a:fld id="{78CEA945-1A63-4D6C-BCAB-CA27DA037BFF}"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AD4FD882-A009-E99F-38F6-20F94B547592}"/>
              </a:ext>
            </a:extLst>
          </p:cNvPr>
          <p:cNvSpPr>
            <a:spLocks noGrp="1"/>
          </p:cNvSpPr>
          <p:nvPr>
            <p:ph type="ftr" sz="quarter" idx="12"/>
          </p:nvPr>
        </p:nvSpPr>
        <p:spPr/>
        <p:txBody>
          <a:bodyPr/>
          <a:lstStyle>
            <a:lvl1pPr>
              <a:defRPr/>
            </a:lvl1pPr>
          </a:lstStyle>
          <a:p>
            <a:pPr>
              <a:defRPr/>
            </a:pPr>
            <a:r>
              <a:rPr lang="de-DE"/>
              <a:t>Abgezockt beim Zocken</a:t>
            </a:r>
          </a:p>
        </p:txBody>
      </p:sp>
    </p:spTree>
    <p:extLst>
      <p:ext uri="{BB962C8B-B14F-4D97-AF65-F5344CB8AC3E}">
        <p14:creationId xmlns:p14="http://schemas.microsoft.com/office/powerpoint/2010/main" val="2488527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Kapiteltrennfolie Rot mit Bild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EE43EA88-BE32-1CE0-2B9A-3A19C50B39B7}"/>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E63B8FAD-62A5-E9C7-C671-28BA307140B9}"/>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6" name="Titel 5"/>
          <p:cNvSpPr>
            <a:spLocks noGrp="1"/>
          </p:cNvSpPr>
          <p:nvPr>
            <p:ph type="title"/>
          </p:nvPr>
        </p:nvSpPr>
        <p:spPr>
          <a:xfrm>
            <a:off x="684000" y="2879999"/>
            <a:ext cx="6264000" cy="2520000"/>
          </a:xfrm>
        </p:spPr>
        <p:txBody>
          <a:bodyPr/>
          <a:lstStyle>
            <a:lvl1pPr>
              <a:defRPr sz="6000">
                <a:solidFill>
                  <a:schemeClr val="bg1"/>
                </a:solidFill>
              </a:defRPr>
            </a:lvl1pPr>
          </a:lstStyle>
          <a:p>
            <a:r>
              <a:rPr lang="de-DE" dirty="0"/>
              <a:t>Mastertitelformat bearbeiten</a:t>
            </a:r>
          </a:p>
        </p:txBody>
      </p:sp>
      <p:sp>
        <p:nvSpPr>
          <p:cNvPr id="5" name="Bildplatzhalter 12"/>
          <p:cNvSpPr>
            <a:spLocks noGrp="1"/>
          </p:cNvSpPr>
          <p:nvPr>
            <p:ph type="pic" sz="quarter" idx="18"/>
          </p:nvPr>
        </p:nvSpPr>
        <p:spPr>
          <a:xfrm>
            <a:off x="7128000" y="1372181"/>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4" name="Fußzeilenplatzhalter 6" descr="&quot;&quot;">
            <a:extLst>
              <a:ext uri="{FF2B5EF4-FFF2-40B4-BE49-F238E27FC236}">
                <a16:creationId xmlns:a16="http://schemas.microsoft.com/office/drawing/2014/main" id="{8E3FF93C-B0C3-9CFD-E49C-8FDBC3DD2B46}"/>
              </a:ext>
            </a:extLst>
          </p:cNvPr>
          <p:cNvSpPr>
            <a:spLocks noGrp="1"/>
          </p:cNvSpPr>
          <p:nvPr>
            <p:ph type="ftr" sz="quarter" idx="19"/>
          </p:nvPr>
        </p:nvSpPr>
        <p:spPr>
          <a:xfrm>
            <a:off x="684213" y="6364288"/>
            <a:ext cx="6731000" cy="144462"/>
          </a:xfrm>
        </p:spPr>
        <p:txBody>
          <a:bodyPr/>
          <a:lstStyle>
            <a:lvl1pPr>
              <a:defRPr dirty="0">
                <a:solidFill>
                  <a:schemeClr val="bg1"/>
                </a:solidFill>
              </a:defRPr>
            </a:lvl1pPr>
          </a:lstStyle>
          <a:p>
            <a:pPr>
              <a:defRPr/>
            </a:pPr>
            <a:r>
              <a:rPr lang="de-DE"/>
              <a:t>Abgezockt beim Zocken</a:t>
            </a:r>
          </a:p>
        </p:txBody>
      </p:sp>
      <p:sp>
        <p:nvSpPr>
          <p:cNvPr id="7" name="Foliennummernplatzhalter 7" descr="&quot;&quot;">
            <a:extLst>
              <a:ext uri="{FF2B5EF4-FFF2-40B4-BE49-F238E27FC236}">
                <a16:creationId xmlns:a16="http://schemas.microsoft.com/office/drawing/2014/main" id="{B06D3754-5CD8-701A-9E9E-65BF90ADC3E6}"/>
              </a:ext>
            </a:extLst>
          </p:cNvPr>
          <p:cNvSpPr>
            <a:spLocks noGrp="1"/>
          </p:cNvSpPr>
          <p:nvPr>
            <p:ph type="sldNum" sz="quarter" idx="20"/>
          </p:nvPr>
        </p:nvSpPr>
        <p:spPr/>
        <p:txBody>
          <a:bodyPr/>
          <a:lstStyle>
            <a:lvl1pPr>
              <a:defRPr smtClean="0">
                <a:solidFill>
                  <a:schemeClr val="bg1"/>
                </a:solidFill>
              </a:defRPr>
            </a:lvl1pPr>
          </a:lstStyle>
          <a:p>
            <a:pPr>
              <a:defRPr/>
            </a:pPr>
            <a:fld id="{A326499E-8453-467D-A113-D8858D8C35A9}" type="slidenum">
              <a:rPr lang="de-DE"/>
              <a:pPr>
                <a:defRPr/>
              </a:pPr>
              <a:t>‹Nr.›</a:t>
            </a:fld>
            <a:endParaRPr lang="de-DE" dirty="0"/>
          </a:p>
        </p:txBody>
      </p:sp>
    </p:spTree>
    <p:extLst>
      <p:ext uri="{BB962C8B-B14F-4D97-AF65-F5344CB8AC3E}">
        <p14:creationId xmlns:p14="http://schemas.microsoft.com/office/powerpoint/2010/main" val="27460583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theme" Target="../theme/theme2.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image" Target="../media/image2.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theme" Target="../theme/theme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6" Type="http://schemas.openxmlformats.org/officeDocument/2006/relationships/image" Target="../media/image2.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heme" Target="../theme/theme4.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3.xml"/><Relationship Id="rId1" Type="http://schemas.openxmlformats.org/officeDocument/2006/relationships/slideLayout" Target="../slideLayouts/slideLayout7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6" name="Titelplatzhalter 15">
            <a:extLst>
              <a:ext uri="{FF2B5EF4-FFF2-40B4-BE49-F238E27FC236}">
                <a16:creationId xmlns:a16="http://schemas.microsoft.com/office/drawing/2014/main" id="{0BC6D588-FEA4-4862-9329-0BCDBFC42FBF}"/>
              </a:ext>
            </a:extLst>
          </p:cNvPr>
          <p:cNvSpPr>
            <a:spLocks noGrp="1" noChangeArrowheads="1"/>
          </p:cNvSpPr>
          <p:nvPr>
            <p:ph type="title"/>
          </p:nvPr>
        </p:nvSpPr>
        <p:spPr bwMode="auto">
          <a:xfrm>
            <a:off x="684213" y="2052638"/>
            <a:ext cx="107997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Mastertitelformat bearbeiten</a:t>
            </a:r>
          </a:p>
        </p:txBody>
      </p:sp>
      <p:sp>
        <p:nvSpPr>
          <p:cNvPr id="1027" name="Textplatzhalter 9">
            <a:extLst>
              <a:ext uri="{FF2B5EF4-FFF2-40B4-BE49-F238E27FC236}">
                <a16:creationId xmlns:a16="http://schemas.microsoft.com/office/drawing/2014/main" id="{004E63D3-2983-B6B9-610F-560D78E407F6}"/>
              </a:ext>
            </a:extLst>
          </p:cNvPr>
          <p:cNvSpPr>
            <a:spLocks noGrp="1" noChangeArrowheads="1"/>
          </p:cNvSpPr>
          <p:nvPr>
            <p:ph type="body" idx="1"/>
          </p:nvPr>
        </p:nvSpPr>
        <p:spPr bwMode="auto">
          <a:xfrm>
            <a:off x="684213" y="3276600"/>
            <a:ext cx="1079976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pic>
        <p:nvPicPr>
          <p:cNvPr id="3" name="Grafik 2" descr="&quot;&quot;">
            <a:extLst>
              <a:ext uri="{FF2B5EF4-FFF2-40B4-BE49-F238E27FC236}">
                <a16:creationId xmlns:a16="http://schemas.microsoft.com/office/drawing/2014/main" id="{6E04ACF3-65B7-8A3A-B2EB-969C632EADCD}"/>
              </a:ext>
            </a:extLst>
          </p:cNvPr>
          <p:cNvPicPr>
            <a:picLocks noChangeAspect="1"/>
          </p:cNvPicPr>
          <p:nvPr userDrawn="1"/>
        </p:nvPicPr>
        <p:blipFill>
          <a:blip r:embed="rId5"/>
          <a:stretch>
            <a:fillRect/>
          </a:stretch>
        </p:blipFill>
        <p:spPr>
          <a:xfrm>
            <a:off x="682625" y="684213"/>
            <a:ext cx="2970213" cy="687387"/>
          </a:xfrm>
          <a:prstGeom prst="rect">
            <a:avLst/>
          </a:prstGeom>
        </p:spPr>
      </p:pic>
    </p:spTree>
  </p:cSld>
  <p:clrMap bg1="lt1" tx1="dk1" bg2="lt2" tx2="dk2" accent1="accent1" accent2="accent2" accent3="accent3" accent4="accent4" accent5="accent5" accent6="accent6" hlink="hlink" folHlink="folHlink"/>
  <p:sldLayoutIdLst>
    <p:sldLayoutId id="2147483740" r:id="rId1"/>
    <p:sldLayoutId id="2147483736" r:id="rId2"/>
    <p:sldLayoutId id="2147483765" r:id="rId3"/>
  </p:sldLayoutIdLst>
  <p:hf hdr="0" dt="0"/>
  <p:txStyles>
    <p:titleStyle>
      <a:lvl1pPr algn="l" rtl="0" eaLnBrk="1" fontAlgn="base" hangingPunct="1">
        <a:lnSpc>
          <a:spcPct val="90000"/>
        </a:lnSpc>
        <a:spcBef>
          <a:spcPct val="0"/>
        </a:spcBef>
        <a:spcAft>
          <a:spcPct val="0"/>
        </a:spcAft>
        <a:defRPr sz="4000" b="1" kern="1200">
          <a:solidFill>
            <a:schemeClr val="bg1"/>
          </a:solidFill>
          <a:latin typeface="+mj-lt"/>
          <a:ea typeface="+mj-ea"/>
          <a:cs typeface="+mj-cs"/>
        </a:defRPr>
      </a:lvl1pPr>
      <a:lvl2pPr algn="l" rtl="0" eaLnBrk="1" fontAlgn="base" hangingPunct="1">
        <a:lnSpc>
          <a:spcPct val="90000"/>
        </a:lnSpc>
        <a:spcBef>
          <a:spcPct val="0"/>
        </a:spcBef>
        <a:spcAft>
          <a:spcPct val="0"/>
        </a:spcAft>
        <a:defRPr sz="4000" b="1">
          <a:solidFill>
            <a:schemeClr val="bg1"/>
          </a:solidFill>
          <a:latin typeface="Aptos Bold" pitchFamily="34" charset="0"/>
        </a:defRPr>
      </a:lvl2pPr>
      <a:lvl3pPr algn="l" rtl="0" eaLnBrk="1" fontAlgn="base" hangingPunct="1">
        <a:lnSpc>
          <a:spcPct val="90000"/>
        </a:lnSpc>
        <a:spcBef>
          <a:spcPct val="0"/>
        </a:spcBef>
        <a:spcAft>
          <a:spcPct val="0"/>
        </a:spcAft>
        <a:defRPr sz="4000" b="1">
          <a:solidFill>
            <a:schemeClr val="bg1"/>
          </a:solidFill>
          <a:latin typeface="Aptos Bold" pitchFamily="34" charset="0"/>
        </a:defRPr>
      </a:lvl3pPr>
      <a:lvl4pPr algn="l" rtl="0" eaLnBrk="1" fontAlgn="base" hangingPunct="1">
        <a:lnSpc>
          <a:spcPct val="90000"/>
        </a:lnSpc>
        <a:spcBef>
          <a:spcPct val="0"/>
        </a:spcBef>
        <a:spcAft>
          <a:spcPct val="0"/>
        </a:spcAft>
        <a:defRPr sz="4000" b="1">
          <a:solidFill>
            <a:schemeClr val="bg1"/>
          </a:solidFill>
          <a:latin typeface="Aptos Bold" pitchFamily="34" charset="0"/>
        </a:defRPr>
      </a:lvl4pPr>
      <a:lvl5pPr algn="l" rtl="0" eaLnBrk="1" fontAlgn="base" hangingPunct="1">
        <a:lnSpc>
          <a:spcPct val="90000"/>
        </a:lnSpc>
        <a:spcBef>
          <a:spcPct val="0"/>
        </a:spcBef>
        <a:spcAft>
          <a:spcPct val="0"/>
        </a:spcAft>
        <a:defRPr sz="4000" b="1">
          <a:solidFill>
            <a:schemeClr val="bg1"/>
          </a:solidFill>
          <a:latin typeface="Aptos Bold" pitchFamily="34" charset="0"/>
        </a:defRPr>
      </a:lvl5pPr>
      <a:lvl6pPr marL="457200" algn="l" rtl="0" eaLnBrk="1" fontAlgn="base" hangingPunct="1">
        <a:lnSpc>
          <a:spcPct val="90000"/>
        </a:lnSpc>
        <a:spcBef>
          <a:spcPct val="0"/>
        </a:spcBef>
        <a:spcAft>
          <a:spcPct val="0"/>
        </a:spcAft>
        <a:defRPr sz="4000" b="1">
          <a:solidFill>
            <a:schemeClr val="bg1"/>
          </a:solidFill>
          <a:latin typeface="Aptos Bold" pitchFamily="34" charset="0"/>
        </a:defRPr>
      </a:lvl6pPr>
      <a:lvl7pPr marL="914400" algn="l" rtl="0" eaLnBrk="1" fontAlgn="base" hangingPunct="1">
        <a:lnSpc>
          <a:spcPct val="90000"/>
        </a:lnSpc>
        <a:spcBef>
          <a:spcPct val="0"/>
        </a:spcBef>
        <a:spcAft>
          <a:spcPct val="0"/>
        </a:spcAft>
        <a:defRPr sz="4000" b="1">
          <a:solidFill>
            <a:schemeClr val="bg1"/>
          </a:solidFill>
          <a:latin typeface="Aptos Bold" pitchFamily="34" charset="0"/>
        </a:defRPr>
      </a:lvl7pPr>
      <a:lvl8pPr marL="1371600" algn="l" rtl="0" eaLnBrk="1" fontAlgn="base" hangingPunct="1">
        <a:lnSpc>
          <a:spcPct val="90000"/>
        </a:lnSpc>
        <a:spcBef>
          <a:spcPct val="0"/>
        </a:spcBef>
        <a:spcAft>
          <a:spcPct val="0"/>
        </a:spcAft>
        <a:defRPr sz="4000" b="1">
          <a:solidFill>
            <a:schemeClr val="bg1"/>
          </a:solidFill>
          <a:latin typeface="Aptos Bold" pitchFamily="34" charset="0"/>
        </a:defRPr>
      </a:lvl8pPr>
      <a:lvl9pPr marL="1828800" algn="l" rtl="0" eaLnBrk="1" fontAlgn="base" hangingPunct="1">
        <a:lnSpc>
          <a:spcPct val="90000"/>
        </a:lnSpc>
        <a:spcBef>
          <a:spcPct val="0"/>
        </a:spcBef>
        <a:spcAft>
          <a:spcPct val="0"/>
        </a:spcAft>
        <a:defRPr sz="4000" b="1">
          <a:solidFill>
            <a:schemeClr val="bg1"/>
          </a:solidFill>
          <a:latin typeface="Aptos Bold" pitchFamily="34" charset="0"/>
        </a:defRPr>
      </a:lvl9pPr>
    </p:titleStyle>
    <p:bodyStyle>
      <a:lvl1pPr marL="288000" indent="-288000" algn="l" rtl="0" eaLnBrk="1" fontAlgn="base" hangingPunct="1">
        <a:lnSpc>
          <a:spcPct val="150000"/>
        </a:lnSpc>
        <a:spcBef>
          <a:spcPts val="1000"/>
        </a:spcBef>
        <a:spcAft>
          <a:spcPct val="0"/>
        </a:spcAft>
        <a:buFont typeface="Arial" panose="020B0604020202020204" pitchFamily="34" charset="0"/>
        <a:buChar char="•"/>
        <a:defRPr sz="1500" kern="1200">
          <a:solidFill>
            <a:schemeClr val="bg1"/>
          </a:solidFill>
          <a:latin typeface="+mn-lt"/>
          <a:ea typeface="+mn-ea"/>
          <a:cs typeface="+mn-cs"/>
        </a:defRPr>
      </a:lvl1pPr>
      <a:lvl2pPr marL="576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2pPr>
      <a:lvl3pPr marL="864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3pPr>
      <a:lvl4pPr marL="1152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4pPr>
      <a:lvl5pPr marL="1440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fik 4" descr="&quot;&quot;">
            <a:extLst>
              <a:ext uri="{FF2B5EF4-FFF2-40B4-BE49-F238E27FC236}">
                <a16:creationId xmlns:a16="http://schemas.microsoft.com/office/drawing/2014/main" id="{DC4F99A7-645C-5B2D-3DDF-527C2D88DD77}"/>
              </a:ext>
            </a:extLst>
          </p:cNvPr>
          <p:cNvPicPr>
            <a:picLocks noChangeAspect="1"/>
          </p:cNvPicPr>
          <p:nvPr userDrawn="1"/>
        </p:nvPicPr>
        <p:blipFill>
          <a:blip r:embed="rId29"/>
          <a:stretch>
            <a:fillRect/>
          </a:stretch>
        </p:blipFill>
        <p:spPr>
          <a:xfrm>
            <a:off x="684213" y="684213"/>
            <a:ext cx="2971800" cy="687387"/>
          </a:xfrm>
          <a:prstGeom prst="rect">
            <a:avLst/>
          </a:prstGeom>
        </p:spPr>
      </p:pic>
      <p:sp>
        <p:nvSpPr>
          <p:cNvPr id="2051" name="Titelplatzhalter 15">
            <a:extLst>
              <a:ext uri="{FF2B5EF4-FFF2-40B4-BE49-F238E27FC236}">
                <a16:creationId xmlns:a16="http://schemas.microsoft.com/office/drawing/2014/main" id="{C0EEBAB4-73EC-4DE8-0960-5C734DF06450}"/>
              </a:ext>
            </a:extLst>
          </p:cNvPr>
          <p:cNvSpPr>
            <a:spLocks noGrp="1" noChangeArrowheads="1"/>
          </p:cNvSpPr>
          <p:nvPr>
            <p:ph type="title"/>
          </p:nvPr>
        </p:nvSpPr>
        <p:spPr bwMode="auto">
          <a:xfrm>
            <a:off x="682625" y="2052638"/>
            <a:ext cx="10799763" cy="5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Mastertitelformat bearbeiten</a:t>
            </a:r>
          </a:p>
        </p:txBody>
      </p:sp>
      <p:sp>
        <p:nvSpPr>
          <p:cNvPr id="2052" name="Textplatzhalter 18">
            <a:extLst>
              <a:ext uri="{FF2B5EF4-FFF2-40B4-BE49-F238E27FC236}">
                <a16:creationId xmlns:a16="http://schemas.microsoft.com/office/drawing/2014/main" id="{9A938767-5C39-6802-4711-92F5ECC18E9D}"/>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2" name="Foliennummernplatzhalter 2" descr="&quot;&quot;">
            <a:extLst>
              <a:ext uri="{FF2B5EF4-FFF2-40B4-BE49-F238E27FC236}">
                <a16:creationId xmlns:a16="http://schemas.microsoft.com/office/drawing/2014/main" id="{D33DAB49-FC8C-E278-E019-3CABDF29DAB4}"/>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FEE6BFC5-F6C9-480B-AF5A-6B2FBF8240DA}"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930E9A98-B26E-8D75-C394-8FBABB5F4456}"/>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Abgezockt beim Zocken</a:t>
            </a:r>
            <a:endParaRPr lang="de-DE" dirty="0"/>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37" r:id="rId5"/>
    <p:sldLayoutId id="2147483747" r:id="rId6"/>
    <p:sldLayoutId id="2147483748" r:id="rId7"/>
    <p:sldLayoutId id="2147483749" r:id="rId8"/>
    <p:sldLayoutId id="2147483848" r:id="rId9"/>
    <p:sldLayoutId id="2147483738" r:id="rId10"/>
    <p:sldLayoutId id="2147483750" r:id="rId11"/>
    <p:sldLayoutId id="2147483751" r:id="rId12"/>
    <p:sldLayoutId id="2147483779" r:id="rId13"/>
    <p:sldLayoutId id="2147483752" r:id="rId14"/>
    <p:sldLayoutId id="2147483878" r:id="rId15"/>
    <p:sldLayoutId id="2147483753" r:id="rId16"/>
    <p:sldLayoutId id="2147483771" r:id="rId17"/>
    <p:sldLayoutId id="2147483778" r:id="rId18"/>
    <p:sldLayoutId id="2147483754" r:id="rId19"/>
    <p:sldLayoutId id="2147483755" r:id="rId20"/>
    <p:sldLayoutId id="2147483756" r:id="rId21"/>
    <p:sldLayoutId id="2147483788" r:id="rId22"/>
    <p:sldLayoutId id="2147483764" r:id="rId23"/>
    <p:sldLayoutId id="2147483789" r:id="rId24"/>
    <p:sldLayoutId id="2147483761" r:id="rId25"/>
    <p:sldLayoutId id="2147483760" r:id="rId26"/>
    <p:sldLayoutId id="2147483880" r:id="rId27"/>
  </p:sldLayoutIdLst>
  <p:hf hdr="0" dt="0"/>
  <p:txStyles>
    <p:titleStyle>
      <a:lvl1pPr algn="l" rtl="0" fontAlgn="base">
        <a:lnSpc>
          <a:spcPct val="90000"/>
        </a:lnSpc>
        <a:spcBef>
          <a:spcPct val="0"/>
        </a:spcBef>
        <a:spcAft>
          <a:spcPct val="0"/>
        </a:spcAft>
        <a:defRPr sz="3000" b="1" kern="1200">
          <a:solidFill>
            <a:schemeClr val="tx2"/>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8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1pPr>
      <a:lvl2pPr marL="576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2pPr>
      <a:lvl3pPr marL="864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3pPr>
      <a:lvl4pPr marL="1152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4pPr>
      <a:lvl5pPr marL="1440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fik 4" descr="&quot;&quot;">
            <a:extLst>
              <a:ext uri="{FF2B5EF4-FFF2-40B4-BE49-F238E27FC236}">
                <a16:creationId xmlns:a16="http://schemas.microsoft.com/office/drawing/2014/main" id="{DC4F99A7-645C-5B2D-3DDF-527C2D88DD77}"/>
              </a:ext>
            </a:extLst>
          </p:cNvPr>
          <p:cNvPicPr>
            <a:picLocks noChangeAspect="1"/>
          </p:cNvPicPr>
          <p:nvPr userDrawn="1"/>
        </p:nvPicPr>
        <p:blipFill>
          <a:blip r:embed="rId29"/>
          <a:stretch>
            <a:fillRect/>
          </a:stretch>
        </p:blipFill>
        <p:spPr>
          <a:xfrm>
            <a:off x="684213" y="684213"/>
            <a:ext cx="2971800" cy="687387"/>
          </a:xfrm>
          <a:prstGeom prst="rect">
            <a:avLst/>
          </a:prstGeom>
        </p:spPr>
      </p:pic>
      <p:sp>
        <p:nvSpPr>
          <p:cNvPr id="2051" name="Titelplatzhalter 15">
            <a:extLst>
              <a:ext uri="{FF2B5EF4-FFF2-40B4-BE49-F238E27FC236}">
                <a16:creationId xmlns:a16="http://schemas.microsoft.com/office/drawing/2014/main" id="{C0EEBAB4-73EC-4DE8-0960-5C734DF06450}"/>
              </a:ext>
            </a:extLst>
          </p:cNvPr>
          <p:cNvSpPr>
            <a:spLocks noGrp="1" noChangeArrowheads="1"/>
          </p:cNvSpPr>
          <p:nvPr>
            <p:ph type="title"/>
          </p:nvPr>
        </p:nvSpPr>
        <p:spPr bwMode="auto">
          <a:xfrm>
            <a:off x="682625" y="2052638"/>
            <a:ext cx="10799763" cy="5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Mastertitelformat bearbeiten</a:t>
            </a:r>
          </a:p>
        </p:txBody>
      </p:sp>
      <p:sp>
        <p:nvSpPr>
          <p:cNvPr id="2052" name="Textplatzhalter 18">
            <a:extLst>
              <a:ext uri="{FF2B5EF4-FFF2-40B4-BE49-F238E27FC236}">
                <a16:creationId xmlns:a16="http://schemas.microsoft.com/office/drawing/2014/main" id="{9A938767-5C39-6802-4711-92F5ECC18E9D}"/>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2" name="Foliennummernplatzhalter 2" descr="&quot;&quot;">
            <a:extLst>
              <a:ext uri="{FF2B5EF4-FFF2-40B4-BE49-F238E27FC236}">
                <a16:creationId xmlns:a16="http://schemas.microsoft.com/office/drawing/2014/main" id="{D33DAB49-FC8C-E278-E019-3CABDF29DAB4}"/>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FEE6BFC5-F6C9-480B-AF5A-6B2FBF8240DA}"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930E9A98-B26E-8D75-C394-8FBABB5F4456}"/>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Abgezockt beim Zocken</a:t>
            </a:r>
          </a:p>
        </p:txBody>
      </p:sp>
    </p:spTree>
    <p:extLst>
      <p:ext uri="{BB962C8B-B14F-4D97-AF65-F5344CB8AC3E}">
        <p14:creationId xmlns:p14="http://schemas.microsoft.com/office/powerpoint/2010/main" val="217157385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40" r:id="rId8"/>
    <p:sldLayoutId id="2147483801" r:id="rId9"/>
    <p:sldLayoutId id="2147483876" r:id="rId10"/>
    <p:sldLayoutId id="2147483811" r:id="rId11"/>
    <p:sldLayoutId id="2147483817" r:id="rId12"/>
    <p:sldLayoutId id="2147483819" r:id="rId13"/>
    <p:sldLayoutId id="2147483821" r:id="rId14"/>
    <p:sldLayoutId id="2147483877" r:id="rId15"/>
    <p:sldLayoutId id="2147483823" r:id="rId16"/>
    <p:sldLayoutId id="2147483825" r:id="rId17"/>
    <p:sldLayoutId id="2147483827" r:id="rId18"/>
    <p:sldLayoutId id="2147483829" r:id="rId19"/>
    <p:sldLayoutId id="2147483841" r:id="rId20"/>
    <p:sldLayoutId id="2147483842" r:id="rId21"/>
    <p:sldLayoutId id="2147483843" r:id="rId22"/>
    <p:sldLayoutId id="2147483844" r:id="rId23"/>
    <p:sldLayoutId id="2147483845" r:id="rId24"/>
    <p:sldLayoutId id="2147483846" r:id="rId25"/>
    <p:sldLayoutId id="2147483847" r:id="rId26"/>
    <p:sldLayoutId id="2147483881" r:id="rId27"/>
  </p:sldLayoutIdLst>
  <p:hf hdr="0" dt="0"/>
  <p:txStyles>
    <p:titleStyle>
      <a:lvl1pPr algn="l" rtl="0" fontAlgn="base">
        <a:lnSpc>
          <a:spcPct val="90000"/>
        </a:lnSpc>
        <a:spcBef>
          <a:spcPct val="0"/>
        </a:spcBef>
        <a:spcAft>
          <a:spcPct val="0"/>
        </a:spcAft>
        <a:defRPr sz="3000" b="1" kern="1200">
          <a:solidFill>
            <a:srgbClr val="61328A"/>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8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1pPr>
      <a:lvl2pPr marL="576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2pPr>
      <a:lvl3pPr marL="864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3pPr>
      <a:lvl4pPr marL="1152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4pPr>
      <a:lvl5pPr marL="1440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fik 4" descr="&quot;&quot;">
            <a:extLst>
              <a:ext uri="{FF2B5EF4-FFF2-40B4-BE49-F238E27FC236}">
                <a16:creationId xmlns:a16="http://schemas.microsoft.com/office/drawing/2014/main" id="{DC4F99A7-645C-5B2D-3DDF-527C2D88DD77}"/>
              </a:ext>
            </a:extLst>
          </p:cNvPr>
          <p:cNvPicPr>
            <a:picLocks noChangeAspect="1"/>
          </p:cNvPicPr>
          <p:nvPr userDrawn="1"/>
        </p:nvPicPr>
        <p:blipFill>
          <a:blip r:embed="rId16"/>
          <a:stretch>
            <a:fillRect/>
          </a:stretch>
        </p:blipFill>
        <p:spPr>
          <a:xfrm>
            <a:off x="684213" y="684213"/>
            <a:ext cx="2971800" cy="687387"/>
          </a:xfrm>
          <a:prstGeom prst="rect">
            <a:avLst/>
          </a:prstGeom>
        </p:spPr>
      </p:pic>
      <p:sp>
        <p:nvSpPr>
          <p:cNvPr id="2051" name="Titelplatzhalter 15">
            <a:extLst>
              <a:ext uri="{FF2B5EF4-FFF2-40B4-BE49-F238E27FC236}">
                <a16:creationId xmlns:a16="http://schemas.microsoft.com/office/drawing/2014/main" id="{C0EEBAB4-73EC-4DE8-0960-5C734DF06450}"/>
              </a:ext>
            </a:extLst>
          </p:cNvPr>
          <p:cNvSpPr>
            <a:spLocks noGrp="1" noChangeArrowheads="1"/>
          </p:cNvSpPr>
          <p:nvPr>
            <p:ph type="title"/>
          </p:nvPr>
        </p:nvSpPr>
        <p:spPr bwMode="auto">
          <a:xfrm>
            <a:off x="682625" y="2052638"/>
            <a:ext cx="10799763" cy="5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Mastertitelformat bearbeiten</a:t>
            </a:r>
          </a:p>
        </p:txBody>
      </p:sp>
      <p:sp>
        <p:nvSpPr>
          <p:cNvPr id="2052" name="Textplatzhalter 18">
            <a:extLst>
              <a:ext uri="{FF2B5EF4-FFF2-40B4-BE49-F238E27FC236}">
                <a16:creationId xmlns:a16="http://schemas.microsoft.com/office/drawing/2014/main" id="{9A938767-5C39-6802-4711-92F5ECC18E9D}"/>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2" name="Foliennummernplatzhalter 2" descr="&quot;&quot;">
            <a:extLst>
              <a:ext uri="{FF2B5EF4-FFF2-40B4-BE49-F238E27FC236}">
                <a16:creationId xmlns:a16="http://schemas.microsoft.com/office/drawing/2014/main" id="{D33DAB49-FC8C-E278-E019-3CABDF29DAB4}"/>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FEE6BFC5-F6C9-480B-AF5A-6B2FBF8240DA}"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930E9A98-B26E-8D75-C394-8FBABB5F4456}"/>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Abgezockt beim Zocken</a:t>
            </a:r>
          </a:p>
        </p:txBody>
      </p:sp>
    </p:spTree>
    <p:extLst>
      <p:ext uri="{BB962C8B-B14F-4D97-AF65-F5344CB8AC3E}">
        <p14:creationId xmlns:p14="http://schemas.microsoft.com/office/powerpoint/2010/main" val="494079058"/>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8" r:id="rId3"/>
    <p:sldLayoutId id="2147483862" r:id="rId4"/>
    <p:sldLayoutId id="2147483863" r:id="rId5"/>
    <p:sldLayoutId id="2147483870" r:id="rId6"/>
    <p:sldLayoutId id="2147483864" r:id="rId7"/>
    <p:sldLayoutId id="2147483874" r:id="rId8"/>
    <p:sldLayoutId id="2147483871" r:id="rId9"/>
    <p:sldLayoutId id="2147483866" r:id="rId10"/>
    <p:sldLayoutId id="2147483873" r:id="rId11"/>
    <p:sldLayoutId id="2147483875" r:id="rId12"/>
    <p:sldLayoutId id="2147483867" r:id="rId13"/>
    <p:sldLayoutId id="2147483872" r:id="rId14"/>
  </p:sldLayoutIdLst>
  <p:hf hdr="0" dt="0"/>
  <p:txStyles>
    <p:titleStyle>
      <a:lvl1pPr algn="l" rtl="0" fontAlgn="base">
        <a:lnSpc>
          <a:spcPct val="90000"/>
        </a:lnSpc>
        <a:spcBef>
          <a:spcPct val="0"/>
        </a:spcBef>
        <a:spcAft>
          <a:spcPct val="0"/>
        </a:spcAft>
        <a:defRPr sz="3000" b="1" kern="1200">
          <a:solidFill>
            <a:schemeClr val="tx2"/>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8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1pPr>
      <a:lvl2pPr marL="576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2pPr>
      <a:lvl3pPr marL="864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3pPr>
      <a:lvl4pPr marL="1152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4pPr>
      <a:lvl5pPr marL="1440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Grafik 5" descr="Logo Verbraucherzentrale">
            <a:extLst>
              <a:ext uri="{FF2B5EF4-FFF2-40B4-BE49-F238E27FC236}">
                <a16:creationId xmlns:a16="http://schemas.microsoft.com/office/drawing/2014/main" id="{77A3E8E8-E09D-0BE9-F767-86063EE9515C}"/>
              </a:ext>
            </a:extLst>
          </p:cNvPr>
          <p:cNvPicPr>
            <a:picLocks noChangeAspect="1"/>
          </p:cNvPicPr>
          <p:nvPr userDrawn="1"/>
        </p:nvPicPr>
        <p:blipFill>
          <a:blip r:embed="rId4"/>
          <a:stretch>
            <a:fillRect/>
          </a:stretch>
        </p:blipFill>
        <p:spPr>
          <a:xfrm>
            <a:off x="684213" y="684213"/>
            <a:ext cx="2971800" cy="687387"/>
          </a:xfrm>
          <a:prstGeom prst="rect">
            <a:avLst/>
          </a:prstGeom>
        </p:spPr>
      </p:pic>
      <p:sp>
        <p:nvSpPr>
          <p:cNvPr id="3075" name="Titelplatzhalter 15">
            <a:extLst>
              <a:ext uri="{FF2B5EF4-FFF2-40B4-BE49-F238E27FC236}">
                <a16:creationId xmlns:a16="http://schemas.microsoft.com/office/drawing/2014/main" id="{F469751E-FD69-7550-85E2-961D57E0BE66}"/>
              </a:ext>
            </a:extLst>
          </p:cNvPr>
          <p:cNvSpPr>
            <a:spLocks noGrp="1" noChangeArrowheads="1"/>
          </p:cNvSpPr>
          <p:nvPr>
            <p:ph type="title"/>
          </p:nvPr>
        </p:nvSpPr>
        <p:spPr bwMode="auto">
          <a:xfrm>
            <a:off x="681038" y="2052638"/>
            <a:ext cx="107997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Mastertitelformat bearbeiten</a:t>
            </a:r>
          </a:p>
        </p:txBody>
      </p:sp>
      <p:sp>
        <p:nvSpPr>
          <p:cNvPr id="3076" name="Textplatzhalter 18">
            <a:extLst>
              <a:ext uri="{FF2B5EF4-FFF2-40B4-BE49-F238E27FC236}">
                <a16:creationId xmlns:a16="http://schemas.microsoft.com/office/drawing/2014/main" id="{745083A9-D507-292D-9025-F740E6994566}"/>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3" name="Foliennummernplatzhalter 2" descr="&quot;&quot;">
            <a:extLst>
              <a:ext uri="{FF2B5EF4-FFF2-40B4-BE49-F238E27FC236}">
                <a16:creationId xmlns:a16="http://schemas.microsoft.com/office/drawing/2014/main" id="{B4FD5D1D-0323-5700-AB5A-6AF0AD98DE4A}"/>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7DEC9A61-0997-4B25-BE61-B6770D1F3127}"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F559CBAD-6AA0-1616-3E76-CE95BCAE6675}"/>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Abgezockt beim Zocken</a:t>
            </a: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Lst>
  <p:hf hdr="0" dt="0"/>
  <p:txStyles>
    <p:titleStyle>
      <a:lvl1pPr algn="l" rtl="0" fontAlgn="base">
        <a:lnSpc>
          <a:spcPct val="90000"/>
        </a:lnSpc>
        <a:spcBef>
          <a:spcPct val="0"/>
        </a:spcBef>
        <a:spcAft>
          <a:spcPct val="0"/>
        </a:spcAft>
        <a:defRPr sz="3000" b="1" kern="1200">
          <a:solidFill>
            <a:schemeClr val="tx2"/>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7338" indent="-287338"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1pPr>
      <a:lvl2pPr marL="576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2pPr>
      <a:lvl3pPr marL="864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3pPr>
      <a:lvl4pPr marL="1152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4pPr>
      <a:lvl5pPr marL="1440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http://www.verbraucherbildung.de/verbraucherchecker/checkerspace"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hyperlink" Target="http://www.verbraucherzentrale.d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creativecommons.org/licenses/by-sa/4.0/" TargetMode="External"/><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hyperlink" Target="https://www.instagram.com/verbraucherzentrale.vzbv/" TargetMode="External"/><Relationship Id="rId7" Type="http://schemas.openxmlformats.org/officeDocument/2006/relationships/image" Target="../media/image7.png"/><Relationship Id="rId2" Type="http://schemas.openxmlformats.org/officeDocument/2006/relationships/hyperlink" Target="http://www.verbraucherchecker.de/" TargetMode="External"/><Relationship Id="rId1" Type="http://schemas.openxmlformats.org/officeDocument/2006/relationships/slideLayout" Target="../slideLayouts/slideLayout28.xml"/><Relationship Id="rId6" Type="http://schemas.openxmlformats.org/officeDocument/2006/relationships/image" Target="../media/image16.png"/><Relationship Id="rId5" Type="http://schemas.openxmlformats.org/officeDocument/2006/relationships/hyperlink" Target="http://www.vzbv.de/" TargetMode="External"/><Relationship Id="rId4" Type="http://schemas.openxmlformats.org/officeDocument/2006/relationships/hyperlink" Target="mailto:info@vzbv.de"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hyperlink" Target="http://www.verbraucherbildung.de/verbraucherchecker/checkerspace"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9E5E5-BC42-8519-BDD9-4C9E1AD0B831}"/>
            </a:ext>
          </a:extLst>
        </p:cNvPr>
        <p:cNvGrpSpPr/>
        <p:nvPr/>
      </p:nvGrpSpPr>
      <p:grpSpPr>
        <a:xfrm>
          <a:off x="0" y="0"/>
          <a:ext cx="0" cy="0"/>
          <a:chOff x="0" y="0"/>
          <a:chExt cx="0" cy="0"/>
        </a:xfrm>
      </p:grpSpPr>
      <p:sp>
        <p:nvSpPr>
          <p:cNvPr id="34818" name="Titel 2">
            <a:extLst>
              <a:ext uri="{FF2B5EF4-FFF2-40B4-BE49-F238E27FC236}">
                <a16:creationId xmlns:a16="http://schemas.microsoft.com/office/drawing/2014/main" id="{3CE1811F-3D58-7180-5D6B-31DD835E0C79}"/>
              </a:ext>
            </a:extLst>
          </p:cNvPr>
          <p:cNvSpPr>
            <a:spLocks noGrp="1" noChangeArrowheads="1"/>
          </p:cNvSpPr>
          <p:nvPr>
            <p:ph type="title"/>
          </p:nvPr>
        </p:nvSpPr>
        <p:spPr>
          <a:xfrm>
            <a:off x="683383" y="2498169"/>
            <a:ext cx="6385632" cy="2340000"/>
          </a:xfrm>
        </p:spPr>
        <p:txBody>
          <a:bodyPr/>
          <a:lstStyle/>
          <a:p>
            <a:r>
              <a:rPr lang="de-DE" altLang="en-US" dirty="0"/>
              <a:t>Abgezockt </a:t>
            </a:r>
            <a:br>
              <a:rPr lang="de-DE" altLang="en-US" dirty="0"/>
            </a:br>
            <a:r>
              <a:rPr lang="de-DE" altLang="en-US" dirty="0"/>
              <a:t>beim Zocken</a:t>
            </a:r>
            <a:endParaRPr lang="en-GB" altLang="en-US" dirty="0"/>
          </a:p>
        </p:txBody>
      </p:sp>
      <p:sp>
        <p:nvSpPr>
          <p:cNvPr id="34819" name="Textplatzhalter 3">
            <a:extLst>
              <a:ext uri="{FF2B5EF4-FFF2-40B4-BE49-F238E27FC236}">
                <a16:creationId xmlns:a16="http://schemas.microsoft.com/office/drawing/2014/main" id="{22DEB63D-A258-E3BE-4263-7F231040CB01}"/>
              </a:ext>
            </a:extLst>
          </p:cNvPr>
          <p:cNvSpPr>
            <a:spLocks noGrp="1" noChangeArrowheads="1"/>
          </p:cNvSpPr>
          <p:nvPr>
            <p:ph type="body" sz="quarter" idx="10"/>
          </p:nvPr>
        </p:nvSpPr>
        <p:spPr/>
        <p:txBody>
          <a:bodyPr/>
          <a:lstStyle/>
          <a:p>
            <a:r>
              <a:rPr lang="de-DE" altLang="en-US" dirty="0"/>
              <a:t>Verbraucherchecker: Workshops für Jugendliche</a:t>
            </a:r>
            <a:endParaRPr lang="de-DE" altLang="en-US" dirty="0">
              <a:solidFill>
                <a:srgbClr val="FFFFFF"/>
              </a:solidFill>
            </a:endParaRPr>
          </a:p>
        </p:txBody>
      </p:sp>
      <p:pic>
        <p:nvPicPr>
          <p:cNvPr id="13" name="Bildplatzhalter 12" descr="Hand zeigt auf Poster mit Aufschrift Abzocke bei Online Spielen.">
            <a:extLst>
              <a:ext uri="{FF2B5EF4-FFF2-40B4-BE49-F238E27FC236}">
                <a16:creationId xmlns:a16="http://schemas.microsoft.com/office/drawing/2014/main" id="{50E8AEEC-9C1D-BD1F-39F1-430E3E25B277}"/>
              </a:ext>
            </a:extLst>
          </p:cNvPr>
          <p:cNvPicPr>
            <a:picLocks noGrp="1" noChangeAspect="1"/>
          </p:cNvPicPr>
          <p:nvPr>
            <p:ph type="pic" sz="quarter" idx="18"/>
          </p:nvPr>
        </p:nvPicPr>
        <p:blipFill rotWithShape="1">
          <a:blip r:embed="rId3"/>
          <a:srcRect l="8246" t="-4914" r="-8246" b="48676"/>
          <a:stretch>
            <a:fillRect/>
          </a:stretch>
        </p:blipFill>
        <p:spPr/>
      </p:pic>
      <p:pic>
        <p:nvPicPr>
          <p:cNvPr id="6" name="Bildplatzhalter 5" descr="Signet des Bildungsprogramm Verbraucherchecker.">
            <a:extLst>
              <a:ext uri="{FF2B5EF4-FFF2-40B4-BE49-F238E27FC236}">
                <a16:creationId xmlns:a16="http://schemas.microsoft.com/office/drawing/2014/main" id="{ABA0DD6B-E7C8-9796-A323-8150FD793A2B}"/>
              </a:ext>
            </a:extLst>
          </p:cNvPr>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12618" r="12618"/>
          <a:stretch>
            <a:fillRect/>
          </a:stretch>
        </p:blipFill>
        <p:spPr>
          <a:xfrm>
            <a:off x="5194300" y="306388"/>
            <a:ext cx="2159000" cy="2159000"/>
          </a:xfrm>
        </p:spPr>
      </p:pic>
    </p:spTree>
    <p:extLst>
      <p:ext uri="{BB962C8B-B14F-4D97-AF65-F5344CB8AC3E}">
        <p14:creationId xmlns:p14="http://schemas.microsoft.com/office/powerpoint/2010/main" val="4247824241"/>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FB91D2-64A4-6264-8B00-5371396F3673}"/>
              </a:ext>
            </a:extLst>
          </p:cNvPr>
          <p:cNvSpPr>
            <a:spLocks noGrp="1"/>
          </p:cNvSpPr>
          <p:nvPr>
            <p:ph type="title"/>
          </p:nvPr>
        </p:nvSpPr>
        <p:spPr/>
        <p:txBody>
          <a:bodyPr/>
          <a:lstStyle/>
          <a:p>
            <a:r>
              <a:rPr lang="de-DE" dirty="0"/>
              <a:t>Wahr oder falsch? (1)</a:t>
            </a:r>
          </a:p>
        </p:txBody>
      </p:sp>
      <p:sp>
        <p:nvSpPr>
          <p:cNvPr id="5" name="Textplatzhalter 4">
            <a:extLst>
              <a:ext uri="{FF2B5EF4-FFF2-40B4-BE49-F238E27FC236}">
                <a16:creationId xmlns:a16="http://schemas.microsoft.com/office/drawing/2014/main" id="{8519A481-833A-2FC0-1976-71AF50A0C682}"/>
              </a:ext>
            </a:extLst>
          </p:cNvPr>
          <p:cNvSpPr>
            <a:spLocks noGrp="1"/>
          </p:cNvSpPr>
          <p:nvPr>
            <p:ph type="body" sz="quarter" idx="18"/>
          </p:nvPr>
        </p:nvSpPr>
        <p:spPr>
          <a:xfrm>
            <a:off x="682625" y="2700000"/>
            <a:ext cx="5413375" cy="3240000"/>
          </a:xfrm>
        </p:spPr>
        <p:txBody>
          <a:bodyPr/>
          <a:lstStyle/>
          <a:p>
            <a:pPr marL="0" indent="0">
              <a:buNone/>
            </a:pPr>
            <a:r>
              <a:rPr lang="de-DE" b="1" dirty="0"/>
              <a:t>In-Game-Käufe gibt es nur in kostenlosen Spielen.</a:t>
            </a:r>
          </a:p>
        </p:txBody>
      </p:sp>
      <p:pic>
        <p:nvPicPr>
          <p:cNvPr id="8" name="Grafik 7" descr="Screenshot einer Eröffnungszeremonie für Premium Packs eines Online Fußballspiels.">
            <a:extLst>
              <a:ext uri="{FF2B5EF4-FFF2-40B4-BE49-F238E27FC236}">
                <a16:creationId xmlns:a16="http://schemas.microsoft.com/office/drawing/2014/main" id="{B9748DC2-35FC-1728-CCFE-6941DD849FEC}"/>
              </a:ext>
            </a:extLst>
          </p:cNvPr>
          <p:cNvPicPr>
            <a:picLocks noChangeAspect="1"/>
          </p:cNvPicPr>
          <p:nvPr/>
        </p:nvPicPr>
        <p:blipFill rotWithShape="1">
          <a:blip r:embed="rId3"/>
          <a:srcRect l="57752" t="19919" r="23125" b="35555"/>
          <a:stretch>
            <a:fillRect/>
          </a:stretch>
        </p:blipFill>
        <p:spPr>
          <a:xfrm>
            <a:off x="6534537" y="2699998"/>
            <a:ext cx="4947630" cy="3240001"/>
          </a:xfrm>
          <a:prstGeom prst="rect">
            <a:avLst/>
          </a:prstGeom>
        </p:spPr>
      </p:pic>
      <p:sp>
        <p:nvSpPr>
          <p:cNvPr id="10" name="Textfeld 9">
            <a:extLst>
              <a:ext uri="{FF2B5EF4-FFF2-40B4-BE49-F238E27FC236}">
                <a16:creationId xmlns:a16="http://schemas.microsoft.com/office/drawing/2014/main" id="{D5EE42F0-49A1-3FA2-72BC-E1C219FCA817}"/>
              </a:ext>
            </a:extLst>
          </p:cNvPr>
          <p:cNvSpPr txBox="1"/>
          <p:nvPr/>
        </p:nvSpPr>
        <p:spPr>
          <a:xfrm>
            <a:off x="6505902" y="5958754"/>
            <a:ext cx="4957436" cy="246221"/>
          </a:xfrm>
          <a:prstGeom prst="rect">
            <a:avLst/>
          </a:prstGeom>
          <a:noFill/>
        </p:spPr>
        <p:txBody>
          <a:bodyPr wrap="square">
            <a:spAutoFit/>
          </a:bodyPr>
          <a:lstStyle/>
          <a:p>
            <a:r>
              <a:rPr lang="de-DE" sz="1000" dirty="0"/>
              <a:t>Screenshot: </a:t>
            </a:r>
            <a:r>
              <a:rPr lang="de-DE" sz="1000" i="1" u="sng" dirty="0"/>
              <a:t>https://www.youtube.com/watch?v=7lf5jmhjTvI&amp;t=23s</a:t>
            </a:r>
          </a:p>
        </p:txBody>
      </p:sp>
      <p:sp>
        <p:nvSpPr>
          <p:cNvPr id="4" name="Foliennummernplatzhalter 3">
            <a:extLst>
              <a:ext uri="{FF2B5EF4-FFF2-40B4-BE49-F238E27FC236}">
                <a16:creationId xmlns:a16="http://schemas.microsoft.com/office/drawing/2014/main" id="{E8EA246F-18A0-9F7C-6EBD-7AB0E0C59683}"/>
              </a:ext>
              <a:ext uri="{C183D7F6-B498-43B3-948B-1728B52AA6E4}">
                <adec:decorative xmlns:adec="http://schemas.microsoft.com/office/drawing/2017/decorative" val="1"/>
              </a:ext>
            </a:extLst>
          </p:cNvPr>
          <p:cNvSpPr>
            <a:spLocks noGrp="1"/>
          </p:cNvSpPr>
          <p:nvPr>
            <p:ph type="sldNum" sz="quarter" idx="33"/>
          </p:nvPr>
        </p:nvSpPr>
        <p:spPr/>
        <p:txBody>
          <a:bodyPr/>
          <a:lstStyle/>
          <a:p>
            <a:pPr>
              <a:defRPr/>
            </a:pPr>
            <a:r>
              <a:rPr lang="de-DE" dirty="0"/>
              <a:t>9</a:t>
            </a:r>
          </a:p>
        </p:txBody>
      </p:sp>
      <p:sp>
        <p:nvSpPr>
          <p:cNvPr id="3" name="Fußzeilenplatzhalter 2">
            <a:extLst>
              <a:ext uri="{FF2B5EF4-FFF2-40B4-BE49-F238E27FC236}">
                <a16:creationId xmlns:a16="http://schemas.microsoft.com/office/drawing/2014/main" id="{ABE00A3F-1B69-3A6F-6F0B-2C6DCB7DA2EF}"/>
              </a:ext>
              <a:ext uri="{C183D7F6-B498-43B3-948B-1728B52AA6E4}">
                <adec:decorative xmlns:adec="http://schemas.microsoft.com/office/drawing/2017/decorative" val="1"/>
              </a:ext>
            </a:extLst>
          </p:cNvPr>
          <p:cNvSpPr>
            <a:spLocks noGrp="1"/>
          </p:cNvSpPr>
          <p:nvPr>
            <p:ph type="ftr" sz="quarter" idx="32"/>
          </p:nvPr>
        </p:nvSpPr>
        <p:spPr/>
        <p:txBody>
          <a:bodyPr/>
          <a:lstStyle/>
          <a:p>
            <a:pPr>
              <a:defRPr/>
            </a:pPr>
            <a:r>
              <a:rPr lang="de-DE" dirty="0"/>
              <a:t>Abgezockt beim Zocken</a:t>
            </a:r>
          </a:p>
        </p:txBody>
      </p:sp>
    </p:spTree>
    <p:extLst>
      <p:ext uri="{BB962C8B-B14F-4D97-AF65-F5344CB8AC3E}">
        <p14:creationId xmlns:p14="http://schemas.microsoft.com/office/powerpoint/2010/main" val="811034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C021F-DC30-666C-50D5-DD9686787F0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32D14F5-631F-F4BF-DC97-E1686FD34A39}"/>
              </a:ext>
            </a:extLst>
          </p:cNvPr>
          <p:cNvSpPr>
            <a:spLocks noGrp="1"/>
          </p:cNvSpPr>
          <p:nvPr>
            <p:ph type="title"/>
          </p:nvPr>
        </p:nvSpPr>
        <p:spPr/>
        <p:txBody>
          <a:bodyPr/>
          <a:lstStyle/>
          <a:p>
            <a:r>
              <a:rPr lang="de-DE" dirty="0"/>
              <a:t>Antwort (1)</a:t>
            </a:r>
          </a:p>
        </p:txBody>
      </p:sp>
      <p:sp>
        <p:nvSpPr>
          <p:cNvPr id="5" name="Textplatzhalter 4">
            <a:extLst>
              <a:ext uri="{FF2B5EF4-FFF2-40B4-BE49-F238E27FC236}">
                <a16:creationId xmlns:a16="http://schemas.microsoft.com/office/drawing/2014/main" id="{34C5BC0C-CA52-7FF6-65F6-CD09CB12185D}"/>
              </a:ext>
            </a:extLst>
          </p:cNvPr>
          <p:cNvSpPr>
            <a:spLocks noGrp="1"/>
          </p:cNvSpPr>
          <p:nvPr>
            <p:ph type="body" sz="quarter" idx="18"/>
          </p:nvPr>
        </p:nvSpPr>
        <p:spPr/>
        <p:txBody>
          <a:bodyPr/>
          <a:lstStyle/>
          <a:p>
            <a:pPr marL="0" indent="0">
              <a:buNone/>
            </a:pPr>
            <a:r>
              <a:rPr lang="de-DE" b="1" dirty="0"/>
              <a:t>In-Game-Käufe gibt es nur in kostenlosen Spielen.</a:t>
            </a:r>
          </a:p>
          <a:p>
            <a:endParaRPr lang="de-DE" dirty="0"/>
          </a:p>
          <a:p>
            <a:pPr marL="0" indent="0">
              <a:buNone/>
            </a:pPr>
            <a:r>
              <a:rPr lang="de-DE" b="1" dirty="0">
                <a:solidFill>
                  <a:srgbClr val="DC020E"/>
                </a:solidFill>
              </a:rPr>
              <a:t>Falsch</a:t>
            </a:r>
          </a:p>
          <a:p>
            <a:r>
              <a:rPr lang="de-DE" dirty="0"/>
              <a:t>Auch in immer mehr kostenpflichtigen Spielen finden sich mittlerweile Shops, in denen Zusatzinhalte über echtes Geld erworben werden können. </a:t>
            </a:r>
          </a:p>
          <a:p>
            <a:endParaRPr lang="de-DE" dirty="0"/>
          </a:p>
          <a:p>
            <a:pPr marL="0" indent="0">
              <a:buNone/>
            </a:pPr>
            <a:r>
              <a:rPr lang="de-DE" dirty="0"/>
              <a:t>Das </a:t>
            </a:r>
            <a:r>
              <a:rPr lang="de-DE" b="1" dirty="0">
                <a:solidFill>
                  <a:srgbClr val="DC020E"/>
                </a:solidFill>
              </a:rPr>
              <a:t>Problem</a:t>
            </a:r>
            <a:r>
              <a:rPr lang="de-DE" dirty="0"/>
              <a:t>: einmal gekauft, kann ein Spiel durch In-Game-Käufe doch noch teurer werden als gedacht. </a:t>
            </a:r>
            <a:r>
              <a:rPr lang="de-DE" dirty="0" err="1"/>
              <a:t>Spieler:innen</a:t>
            </a:r>
            <a:r>
              <a:rPr lang="de-DE" dirty="0"/>
              <a:t> werden durch den Spielmechanismus motiviert, Geld zu zahlen, um im Spiel vorankommen zu können.</a:t>
            </a:r>
          </a:p>
          <a:p>
            <a:pPr marL="0" indent="0">
              <a:buNone/>
            </a:pPr>
            <a:r>
              <a:rPr lang="de-DE" dirty="0"/>
              <a:t>Selbst kostenlos installierbare "Free </a:t>
            </a:r>
            <a:r>
              <a:rPr lang="de-DE" dirty="0" err="1"/>
              <a:t>to</a:t>
            </a:r>
            <a:r>
              <a:rPr lang="de-DE" dirty="0"/>
              <a:t> </a:t>
            </a:r>
            <a:r>
              <a:rPr lang="de-DE" dirty="0" err="1"/>
              <a:t>play</a:t>
            </a:r>
            <a:r>
              <a:rPr lang="de-DE" dirty="0"/>
              <a:t>"-Spiele können durch In-Game-Käufe teuer werden.</a:t>
            </a:r>
          </a:p>
        </p:txBody>
      </p:sp>
      <p:sp>
        <p:nvSpPr>
          <p:cNvPr id="3" name="Fußzeilenplatzhalter 2">
            <a:extLst>
              <a:ext uri="{FF2B5EF4-FFF2-40B4-BE49-F238E27FC236}">
                <a16:creationId xmlns:a16="http://schemas.microsoft.com/office/drawing/2014/main" id="{CEAC5792-1FE7-A74C-9D35-5C6905ACC926}"/>
              </a:ext>
              <a:ext uri="{C183D7F6-B498-43B3-948B-1728B52AA6E4}">
                <adec:decorative xmlns:adec="http://schemas.microsoft.com/office/drawing/2017/decorative" val="1"/>
              </a:ext>
            </a:extLst>
          </p:cNvPr>
          <p:cNvSpPr>
            <a:spLocks noGrp="1"/>
          </p:cNvSpPr>
          <p:nvPr>
            <p:ph type="ftr" sz="quarter" idx="32"/>
          </p:nvPr>
        </p:nvSpPr>
        <p:spPr/>
        <p:txBody>
          <a:bodyPr/>
          <a:lstStyle/>
          <a:p>
            <a:pPr>
              <a:defRPr/>
            </a:pPr>
            <a:r>
              <a:rPr lang="de-DE"/>
              <a:t>Abgezockt beim Zocken</a:t>
            </a:r>
          </a:p>
        </p:txBody>
      </p:sp>
      <p:sp>
        <p:nvSpPr>
          <p:cNvPr id="4" name="Foliennummernplatzhalter 3">
            <a:extLst>
              <a:ext uri="{FF2B5EF4-FFF2-40B4-BE49-F238E27FC236}">
                <a16:creationId xmlns:a16="http://schemas.microsoft.com/office/drawing/2014/main" id="{AAB3F5C2-29D7-4504-CFA5-5532EEBDFDBC}"/>
              </a:ext>
              <a:ext uri="{C183D7F6-B498-43B3-948B-1728B52AA6E4}">
                <adec:decorative xmlns:adec="http://schemas.microsoft.com/office/drawing/2017/decorative" val="1"/>
              </a:ext>
            </a:extLst>
          </p:cNvPr>
          <p:cNvSpPr>
            <a:spLocks noGrp="1"/>
          </p:cNvSpPr>
          <p:nvPr>
            <p:ph type="sldNum" sz="quarter" idx="33"/>
          </p:nvPr>
        </p:nvSpPr>
        <p:spPr/>
        <p:txBody>
          <a:bodyPr/>
          <a:lstStyle/>
          <a:p>
            <a:pPr>
              <a:defRPr/>
            </a:pPr>
            <a:r>
              <a:rPr lang="de-DE" dirty="0"/>
              <a:t>10</a:t>
            </a:r>
          </a:p>
        </p:txBody>
      </p:sp>
    </p:spTree>
    <p:extLst>
      <p:ext uri="{BB962C8B-B14F-4D97-AF65-F5344CB8AC3E}">
        <p14:creationId xmlns:p14="http://schemas.microsoft.com/office/powerpoint/2010/main" val="2293220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5817CB-FF2E-B73D-D7BD-B50646FF984C}"/>
              </a:ext>
            </a:extLst>
          </p:cNvPr>
          <p:cNvSpPr>
            <a:spLocks noGrp="1"/>
          </p:cNvSpPr>
          <p:nvPr>
            <p:ph type="title"/>
          </p:nvPr>
        </p:nvSpPr>
        <p:spPr/>
        <p:txBody>
          <a:bodyPr/>
          <a:lstStyle/>
          <a:p>
            <a:r>
              <a:rPr lang="de-DE" dirty="0"/>
              <a:t>Wahr oder falsch? (2)</a:t>
            </a:r>
          </a:p>
        </p:txBody>
      </p:sp>
      <p:sp>
        <p:nvSpPr>
          <p:cNvPr id="5" name="Textplatzhalter 4">
            <a:extLst>
              <a:ext uri="{FF2B5EF4-FFF2-40B4-BE49-F238E27FC236}">
                <a16:creationId xmlns:a16="http://schemas.microsoft.com/office/drawing/2014/main" id="{3A0579C3-EABD-F79B-83A7-E5B7AC3630CB}"/>
              </a:ext>
            </a:extLst>
          </p:cNvPr>
          <p:cNvSpPr>
            <a:spLocks noGrp="1"/>
          </p:cNvSpPr>
          <p:nvPr>
            <p:ph type="body" sz="quarter" idx="18"/>
          </p:nvPr>
        </p:nvSpPr>
        <p:spPr>
          <a:xfrm>
            <a:off x="682625" y="2700000"/>
            <a:ext cx="5413375" cy="3240000"/>
          </a:xfrm>
        </p:spPr>
        <p:txBody>
          <a:bodyPr/>
          <a:lstStyle/>
          <a:p>
            <a:pPr marL="0" indent="0">
              <a:buNone/>
            </a:pPr>
            <a:r>
              <a:rPr lang="de-DE" b="1" dirty="0"/>
              <a:t>Bei In-Game-Käufen wird ausschließlich über In-Game-Währung bezahlt.</a:t>
            </a:r>
          </a:p>
          <a:p>
            <a:pPr marL="0" indent="0">
              <a:buNone/>
            </a:pPr>
            <a:endParaRPr lang="de-DE" dirty="0"/>
          </a:p>
          <a:p>
            <a:endParaRPr lang="de-DE" dirty="0"/>
          </a:p>
        </p:txBody>
      </p:sp>
      <p:pic>
        <p:nvPicPr>
          <p:cNvPr id="7" name="Grafik 6" descr="Screenshot eines Online Spiels mit Lootboxen.">
            <a:extLst>
              <a:ext uri="{FF2B5EF4-FFF2-40B4-BE49-F238E27FC236}">
                <a16:creationId xmlns:a16="http://schemas.microsoft.com/office/drawing/2014/main" id="{3B57AB46-11AD-FF2D-FAF3-48044328E80C}"/>
              </a:ext>
            </a:extLst>
          </p:cNvPr>
          <p:cNvPicPr>
            <a:picLocks noChangeAspect="1"/>
          </p:cNvPicPr>
          <p:nvPr/>
        </p:nvPicPr>
        <p:blipFill rotWithShape="1">
          <a:blip r:embed="rId3"/>
          <a:srcRect l="20278" t="27284" r="47639" b="39136"/>
          <a:stretch/>
        </p:blipFill>
        <p:spPr>
          <a:xfrm>
            <a:off x="6096000" y="2780009"/>
            <a:ext cx="5367338" cy="3159991"/>
          </a:xfrm>
          <a:prstGeom prst="rect">
            <a:avLst/>
          </a:prstGeom>
        </p:spPr>
      </p:pic>
      <p:sp>
        <p:nvSpPr>
          <p:cNvPr id="9" name="Textfeld 8">
            <a:extLst>
              <a:ext uri="{FF2B5EF4-FFF2-40B4-BE49-F238E27FC236}">
                <a16:creationId xmlns:a16="http://schemas.microsoft.com/office/drawing/2014/main" id="{2163D1CF-E44E-AC6B-D430-F3D401C9F3B6}"/>
              </a:ext>
            </a:extLst>
          </p:cNvPr>
          <p:cNvSpPr txBox="1"/>
          <p:nvPr/>
        </p:nvSpPr>
        <p:spPr>
          <a:xfrm>
            <a:off x="6082167" y="6020009"/>
            <a:ext cx="3943329" cy="246221"/>
          </a:xfrm>
          <a:prstGeom prst="rect">
            <a:avLst/>
          </a:prstGeom>
          <a:noFill/>
        </p:spPr>
        <p:txBody>
          <a:bodyPr wrap="square">
            <a:spAutoFit/>
          </a:bodyPr>
          <a:lstStyle/>
          <a:p>
            <a:r>
              <a:rPr lang="de-DE" sz="1000" dirty="0"/>
              <a:t>Screenshot: </a:t>
            </a:r>
            <a:r>
              <a:rPr lang="de-DE" sz="1000" i="1" u="sng" dirty="0"/>
              <a:t>https://www.youtube.com/watch?v=oLcvV2IEptE</a:t>
            </a:r>
          </a:p>
        </p:txBody>
      </p:sp>
      <p:sp>
        <p:nvSpPr>
          <p:cNvPr id="3" name="Fußzeilenplatzhalter 2">
            <a:extLst>
              <a:ext uri="{FF2B5EF4-FFF2-40B4-BE49-F238E27FC236}">
                <a16:creationId xmlns:a16="http://schemas.microsoft.com/office/drawing/2014/main" id="{A66E8657-9F66-7A6F-07E9-AD44F54E21C9}"/>
              </a:ext>
              <a:ext uri="{C183D7F6-B498-43B3-948B-1728B52AA6E4}">
                <adec:decorative xmlns:adec="http://schemas.microsoft.com/office/drawing/2017/decorative" val="1"/>
              </a:ext>
            </a:extLst>
          </p:cNvPr>
          <p:cNvSpPr>
            <a:spLocks noGrp="1"/>
          </p:cNvSpPr>
          <p:nvPr>
            <p:ph type="ftr" sz="quarter" idx="32"/>
          </p:nvPr>
        </p:nvSpPr>
        <p:spPr/>
        <p:txBody>
          <a:bodyPr/>
          <a:lstStyle/>
          <a:p>
            <a:pPr>
              <a:defRPr/>
            </a:pPr>
            <a:r>
              <a:rPr lang="de-DE"/>
              <a:t>Abgezockt beim Zocken</a:t>
            </a:r>
          </a:p>
        </p:txBody>
      </p:sp>
      <p:sp>
        <p:nvSpPr>
          <p:cNvPr id="4" name="Foliennummernplatzhalter 3">
            <a:extLst>
              <a:ext uri="{FF2B5EF4-FFF2-40B4-BE49-F238E27FC236}">
                <a16:creationId xmlns:a16="http://schemas.microsoft.com/office/drawing/2014/main" id="{9DF94D4E-8DF0-4577-9C9D-5AC37B2450F2}"/>
              </a:ext>
              <a:ext uri="{C183D7F6-B498-43B3-948B-1728B52AA6E4}">
                <adec:decorative xmlns:adec="http://schemas.microsoft.com/office/drawing/2017/decorative" val="1"/>
              </a:ext>
            </a:extLst>
          </p:cNvPr>
          <p:cNvSpPr>
            <a:spLocks noGrp="1"/>
          </p:cNvSpPr>
          <p:nvPr>
            <p:ph type="sldNum" sz="quarter" idx="33"/>
          </p:nvPr>
        </p:nvSpPr>
        <p:spPr/>
        <p:txBody>
          <a:bodyPr/>
          <a:lstStyle/>
          <a:p>
            <a:pPr>
              <a:defRPr/>
            </a:pPr>
            <a:r>
              <a:rPr lang="de-DE" dirty="0"/>
              <a:t>11</a:t>
            </a:r>
          </a:p>
        </p:txBody>
      </p:sp>
    </p:spTree>
    <p:extLst>
      <p:ext uri="{BB962C8B-B14F-4D97-AF65-F5344CB8AC3E}">
        <p14:creationId xmlns:p14="http://schemas.microsoft.com/office/powerpoint/2010/main" val="348582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809E3-990E-F4F2-299D-CECF133DC40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77B88FF-CE2A-B81F-3827-E0AA86888050}"/>
              </a:ext>
            </a:extLst>
          </p:cNvPr>
          <p:cNvSpPr>
            <a:spLocks noGrp="1"/>
          </p:cNvSpPr>
          <p:nvPr>
            <p:ph type="title"/>
          </p:nvPr>
        </p:nvSpPr>
        <p:spPr/>
        <p:txBody>
          <a:bodyPr/>
          <a:lstStyle/>
          <a:p>
            <a:r>
              <a:rPr lang="de-DE" dirty="0"/>
              <a:t>Die Antwort ist (2)…</a:t>
            </a:r>
          </a:p>
        </p:txBody>
      </p:sp>
      <p:sp>
        <p:nvSpPr>
          <p:cNvPr id="5" name="Textplatzhalter 4">
            <a:extLst>
              <a:ext uri="{FF2B5EF4-FFF2-40B4-BE49-F238E27FC236}">
                <a16:creationId xmlns:a16="http://schemas.microsoft.com/office/drawing/2014/main" id="{6FBC4787-8A90-D18A-DC6E-1CC752790A0C}"/>
              </a:ext>
            </a:extLst>
          </p:cNvPr>
          <p:cNvSpPr>
            <a:spLocks noGrp="1"/>
          </p:cNvSpPr>
          <p:nvPr>
            <p:ph type="body" sz="quarter" idx="18"/>
          </p:nvPr>
        </p:nvSpPr>
        <p:spPr/>
        <p:txBody>
          <a:bodyPr/>
          <a:lstStyle/>
          <a:p>
            <a:pPr marL="0" indent="0">
              <a:buNone/>
            </a:pPr>
            <a:r>
              <a:rPr lang="de-DE" b="1" dirty="0"/>
              <a:t>Bei In-Game-Käufen wird ausschließlich über In-Game-Währung bezahlt.</a:t>
            </a:r>
          </a:p>
          <a:p>
            <a:pPr marL="0" indent="0">
              <a:buNone/>
            </a:pPr>
            <a:endParaRPr lang="de-DE" dirty="0"/>
          </a:p>
          <a:p>
            <a:pPr marL="0" indent="0">
              <a:buNone/>
            </a:pPr>
            <a:r>
              <a:rPr lang="de-DE" b="1" dirty="0">
                <a:solidFill>
                  <a:srgbClr val="DC020E"/>
                </a:solidFill>
              </a:rPr>
              <a:t>Falsch</a:t>
            </a:r>
          </a:p>
          <a:p>
            <a:pPr marL="0" indent="0">
              <a:buNone/>
            </a:pPr>
            <a:r>
              <a:rPr lang="de-DE" dirty="0"/>
              <a:t>Bei In-Game-Käufen kann, neben der In-Game-Währung, auch mit echtem Geld bezahlt werden. Teilweise lassen sich Produkte nur mit echtem Geld kaufen.</a:t>
            </a:r>
          </a:p>
          <a:p>
            <a:endParaRPr lang="de-DE" dirty="0"/>
          </a:p>
          <a:p>
            <a:pPr marL="0" indent="0">
              <a:buNone/>
            </a:pPr>
            <a:r>
              <a:rPr lang="de-DE" dirty="0"/>
              <a:t>Das </a:t>
            </a:r>
            <a:r>
              <a:rPr lang="de-DE" b="1" dirty="0">
                <a:solidFill>
                  <a:srgbClr val="DC020E"/>
                </a:solidFill>
              </a:rPr>
              <a:t>Problem</a:t>
            </a:r>
            <a:r>
              <a:rPr lang="de-DE" dirty="0"/>
              <a:t>: Knapp vier von zehn </a:t>
            </a:r>
            <a:r>
              <a:rPr lang="de-DE" dirty="0" err="1"/>
              <a:t>Gamer:innen</a:t>
            </a:r>
            <a:r>
              <a:rPr lang="de-DE" dirty="0"/>
              <a:t> (39 Prozent) haben bereits Geld für Zusatzinhalte in digitalen Spielen ausgegeben. Ein Viertel von ihnen gibt monatlich 100 € oder mehr für Zusatzinhalte in digitalen Spielen aus. 31 Prozent der </a:t>
            </a:r>
            <a:r>
              <a:rPr lang="de-DE" dirty="0" err="1"/>
              <a:t>Gamer:innen</a:t>
            </a:r>
            <a:r>
              <a:rPr lang="de-DE" dirty="0"/>
              <a:t>, die Ausgaben tätigen, geben an, schon einmal mehr Geld für Zusatzinhalte in digitalen Spielen ausgegeben zu haben, als sie vorhatten.</a:t>
            </a:r>
          </a:p>
          <a:p>
            <a:endParaRPr lang="de-DE" dirty="0"/>
          </a:p>
        </p:txBody>
      </p:sp>
      <p:sp>
        <p:nvSpPr>
          <p:cNvPr id="3" name="Fußzeilenplatzhalter 2">
            <a:extLst>
              <a:ext uri="{FF2B5EF4-FFF2-40B4-BE49-F238E27FC236}">
                <a16:creationId xmlns:a16="http://schemas.microsoft.com/office/drawing/2014/main" id="{01EE5464-50DC-B58A-3A01-83E56E03C343}"/>
              </a:ext>
              <a:ext uri="{C183D7F6-B498-43B3-948B-1728B52AA6E4}">
                <adec:decorative xmlns:adec="http://schemas.microsoft.com/office/drawing/2017/decorative" val="1"/>
              </a:ext>
            </a:extLst>
          </p:cNvPr>
          <p:cNvSpPr>
            <a:spLocks noGrp="1"/>
          </p:cNvSpPr>
          <p:nvPr>
            <p:ph type="ftr" sz="quarter" idx="32"/>
          </p:nvPr>
        </p:nvSpPr>
        <p:spPr/>
        <p:txBody>
          <a:bodyPr/>
          <a:lstStyle/>
          <a:p>
            <a:pPr>
              <a:defRPr/>
            </a:pPr>
            <a:r>
              <a:rPr lang="de-DE"/>
              <a:t>Abgezockt beim Zocken</a:t>
            </a:r>
          </a:p>
        </p:txBody>
      </p:sp>
      <p:sp>
        <p:nvSpPr>
          <p:cNvPr id="4" name="Foliennummernplatzhalter 3">
            <a:extLst>
              <a:ext uri="{FF2B5EF4-FFF2-40B4-BE49-F238E27FC236}">
                <a16:creationId xmlns:a16="http://schemas.microsoft.com/office/drawing/2014/main" id="{9C3D8F27-1A90-BA78-BAC6-94C87C9B823C}"/>
              </a:ext>
              <a:ext uri="{C183D7F6-B498-43B3-948B-1728B52AA6E4}">
                <adec:decorative xmlns:adec="http://schemas.microsoft.com/office/drawing/2017/decorative" val="1"/>
              </a:ext>
            </a:extLst>
          </p:cNvPr>
          <p:cNvSpPr>
            <a:spLocks noGrp="1"/>
          </p:cNvSpPr>
          <p:nvPr>
            <p:ph type="sldNum" sz="quarter" idx="33"/>
          </p:nvPr>
        </p:nvSpPr>
        <p:spPr/>
        <p:txBody>
          <a:bodyPr/>
          <a:lstStyle/>
          <a:p>
            <a:pPr>
              <a:defRPr/>
            </a:pPr>
            <a:r>
              <a:rPr lang="de-DE" dirty="0"/>
              <a:t>12</a:t>
            </a:r>
          </a:p>
        </p:txBody>
      </p:sp>
    </p:spTree>
    <p:extLst>
      <p:ext uri="{BB962C8B-B14F-4D97-AF65-F5344CB8AC3E}">
        <p14:creationId xmlns:p14="http://schemas.microsoft.com/office/powerpoint/2010/main" val="1281893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F11FE2-91B7-F1C1-D4FB-16AE70E29934}"/>
              </a:ext>
            </a:extLst>
          </p:cNvPr>
          <p:cNvSpPr>
            <a:spLocks noGrp="1"/>
          </p:cNvSpPr>
          <p:nvPr>
            <p:ph type="title"/>
          </p:nvPr>
        </p:nvSpPr>
        <p:spPr/>
        <p:txBody>
          <a:bodyPr/>
          <a:lstStyle/>
          <a:p>
            <a:r>
              <a:rPr lang="de-DE" dirty="0"/>
              <a:t>Welche Antworten über </a:t>
            </a:r>
            <a:r>
              <a:rPr lang="de-DE" dirty="0" err="1"/>
              <a:t>Lootboxen</a:t>
            </a:r>
            <a:r>
              <a:rPr lang="de-DE" dirty="0"/>
              <a:t> sind wahr?</a:t>
            </a:r>
          </a:p>
        </p:txBody>
      </p:sp>
      <p:sp>
        <p:nvSpPr>
          <p:cNvPr id="5" name="Textplatzhalter 4">
            <a:extLst>
              <a:ext uri="{FF2B5EF4-FFF2-40B4-BE49-F238E27FC236}">
                <a16:creationId xmlns:a16="http://schemas.microsoft.com/office/drawing/2014/main" id="{4D367E31-841B-723B-85CA-BD3ECE42BDD4}"/>
              </a:ext>
            </a:extLst>
          </p:cNvPr>
          <p:cNvSpPr>
            <a:spLocks noGrp="1"/>
          </p:cNvSpPr>
          <p:nvPr>
            <p:ph type="body" sz="quarter" idx="18"/>
          </p:nvPr>
        </p:nvSpPr>
        <p:spPr/>
        <p:txBody>
          <a:bodyPr/>
          <a:lstStyle/>
          <a:p>
            <a:pPr marL="342900" indent="-342900">
              <a:buFont typeface="+mj-lt"/>
              <a:buAutoNum type="alphaLcParenR"/>
            </a:pPr>
            <a:r>
              <a:rPr lang="de-DE" dirty="0" err="1"/>
              <a:t>Lootboxen</a:t>
            </a:r>
            <a:r>
              <a:rPr lang="de-DE" dirty="0"/>
              <a:t> sind kostenpflichtige Boxen, die den </a:t>
            </a:r>
            <a:r>
              <a:rPr lang="de-DE" dirty="0" err="1"/>
              <a:t>Spieler:innen</a:t>
            </a:r>
            <a:r>
              <a:rPr lang="de-DE" dirty="0"/>
              <a:t> in jedem Fall helfen, innerhalb ihres Spiels voranzukommen. </a:t>
            </a:r>
          </a:p>
          <a:p>
            <a:pPr marL="342900" indent="-342900">
              <a:buFont typeface="+mj-lt"/>
              <a:buAutoNum type="alphaLcParenR"/>
            </a:pPr>
            <a:endParaRPr lang="de-DE" dirty="0"/>
          </a:p>
          <a:p>
            <a:pPr marL="342900" indent="-342900">
              <a:buFont typeface="+mj-lt"/>
              <a:buAutoNum type="alphaLcParenR"/>
            </a:pPr>
            <a:r>
              <a:rPr lang="de-DE" dirty="0"/>
              <a:t>Mit </a:t>
            </a:r>
            <a:r>
              <a:rPr lang="de-DE" dirty="0" err="1"/>
              <a:t>Lootboxen</a:t>
            </a:r>
            <a:r>
              <a:rPr lang="de-DE" dirty="0"/>
              <a:t> können </a:t>
            </a:r>
            <a:r>
              <a:rPr lang="de-DE" dirty="0" err="1"/>
              <a:t>Spieler:innen</a:t>
            </a:r>
            <a:r>
              <a:rPr lang="de-DE" dirty="0"/>
              <a:t> Inhalte wie neue Charaktere, Erweiterungen, neue Level (Spielabschnitte), Upgrades (Verbesserungen) oder mehr Leben erwerben.</a:t>
            </a:r>
          </a:p>
          <a:p>
            <a:pPr marL="342900" indent="-342900">
              <a:buFont typeface="+mj-lt"/>
              <a:buAutoNum type="alphaLcParenR"/>
            </a:pPr>
            <a:endParaRPr lang="de-DE" dirty="0"/>
          </a:p>
          <a:p>
            <a:pPr marL="342900" indent="-342900">
              <a:buFont typeface="+mj-lt"/>
              <a:buAutoNum type="alphaLcParenR"/>
            </a:pPr>
            <a:r>
              <a:rPr lang="de-DE" dirty="0"/>
              <a:t>Beim Kauf von </a:t>
            </a:r>
            <a:r>
              <a:rPr lang="de-DE" dirty="0" err="1"/>
              <a:t>Lootboxen</a:t>
            </a:r>
            <a:r>
              <a:rPr lang="de-DE" dirty="0"/>
              <a:t> wissen </a:t>
            </a:r>
            <a:r>
              <a:rPr lang="de-DE" dirty="0" err="1"/>
              <a:t>Spieler:innen</a:t>
            </a:r>
            <a:r>
              <a:rPr lang="de-DE" dirty="0"/>
              <a:t> vorher nicht, was sich in den Boxen befindet.</a:t>
            </a:r>
          </a:p>
          <a:p>
            <a:pPr marL="342900" indent="-342900">
              <a:buFont typeface="+mj-lt"/>
              <a:buAutoNum type="alphaLcParenR"/>
            </a:pPr>
            <a:endParaRPr lang="de-DE" dirty="0"/>
          </a:p>
          <a:p>
            <a:pPr marL="342900" indent="-342900">
              <a:buFont typeface="+mj-lt"/>
              <a:buAutoNum type="alphaLcParenR"/>
            </a:pPr>
            <a:r>
              <a:rPr lang="de-DE" dirty="0"/>
              <a:t>Werbung innerhalb von Spielen kann </a:t>
            </a:r>
            <a:r>
              <a:rPr lang="de-DE" dirty="0" err="1"/>
              <a:t>Spieler:innen</a:t>
            </a:r>
            <a:r>
              <a:rPr lang="de-DE" dirty="0"/>
              <a:t> dazu drängen, </a:t>
            </a:r>
            <a:r>
              <a:rPr lang="de-DE" dirty="0" err="1"/>
              <a:t>Lootboxen</a:t>
            </a:r>
            <a:r>
              <a:rPr lang="de-DE" dirty="0"/>
              <a:t> zu kaufen, um im Spiel schneller voranzukommen.</a:t>
            </a:r>
          </a:p>
          <a:p>
            <a:endParaRPr lang="de-DE" dirty="0"/>
          </a:p>
        </p:txBody>
      </p:sp>
      <p:sp>
        <p:nvSpPr>
          <p:cNvPr id="3" name="Fußzeilenplatzhalter 2">
            <a:extLst>
              <a:ext uri="{FF2B5EF4-FFF2-40B4-BE49-F238E27FC236}">
                <a16:creationId xmlns:a16="http://schemas.microsoft.com/office/drawing/2014/main" id="{EAF9D211-1CB6-0930-E3F2-62C919840832}"/>
              </a:ext>
              <a:ext uri="{C183D7F6-B498-43B3-948B-1728B52AA6E4}">
                <adec:decorative xmlns:adec="http://schemas.microsoft.com/office/drawing/2017/decorative" val="1"/>
              </a:ext>
            </a:extLst>
          </p:cNvPr>
          <p:cNvSpPr>
            <a:spLocks noGrp="1"/>
          </p:cNvSpPr>
          <p:nvPr>
            <p:ph type="ftr" sz="quarter" idx="32"/>
          </p:nvPr>
        </p:nvSpPr>
        <p:spPr/>
        <p:txBody>
          <a:bodyPr/>
          <a:lstStyle/>
          <a:p>
            <a:pPr>
              <a:defRPr/>
            </a:pPr>
            <a:r>
              <a:rPr lang="de-DE"/>
              <a:t>Abgezockt beim Zocken</a:t>
            </a:r>
          </a:p>
        </p:txBody>
      </p:sp>
      <p:sp>
        <p:nvSpPr>
          <p:cNvPr id="4" name="Foliennummernplatzhalter 3">
            <a:extLst>
              <a:ext uri="{FF2B5EF4-FFF2-40B4-BE49-F238E27FC236}">
                <a16:creationId xmlns:a16="http://schemas.microsoft.com/office/drawing/2014/main" id="{FF418F45-F96F-4DCB-2631-ED74AD522C37}"/>
              </a:ext>
              <a:ext uri="{C183D7F6-B498-43B3-948B-1728B52AA6E4}">
                <adec:decorative xmlns:adec="http://schemas.microsoft.com/office/drawing/2017/decorative" val="1"/>
              </a:ext>
            </a:extLst>
          </p:cNvPr>
          <p:cNvSpPr>
            <a:spLocks noGrp="1"/>
          </p:cNvSpPr>
          <p:nvPr>
            <p:ph type="sldNum" sz="quarter" idx="33"/>
          </p:nvPr>
        </p:nvSpPr>
        <p:spPr/>
        <p:txBody>
          <a:bodyPr/>
          <a:lstStyle/>
          <a:p>
            <a:pPr>
              <a:defRPr/>
            </a:pPr>
            <a:r>
              <a:rPr lang="de-DE" dirty="0"/>
              <a:t>13</a:t>
            </a:r>
          </a:p>
        </p:txBody>
      </p:sp>
    </p:spTree>
    <p:extLst>
      <p:ext uri="{BB962C8B-B14F-4D97-AF65-F5344CB8AC3E}">
        <p14:creationId xmlns:p14="http://schemas.microsoft.com/office/powerpoint/2010/main" val="3240942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D1A62-D238-3667-69BB-943763E2F2D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1D8F8A4-F65D-2CFD-7533-94ADA6D09040}"/>
              </a:ext>
            </a:extLst>
          </p:cNvPr>
          <p:cNvSpPr>
            <a:spLocks noGrp="1"/>
          </p:cNvSpPr>
          <p:nvPr>
            <p:ph type="title"/>
          </p:nvPr>
        </p:nvSpPr>
        <p:spPr/>
        <p:txBody>
          <a:bodyPr/>
          <a:lstStyle/>
          <a:p>
            <a:r>
              <a:rPr lang="de-DE" dirty="0"/>
              <a:t>Welche Antworten über </a:t>
            </a:r>
            <a:r>
              <a:rPr lang="de-DE" dirty="0" err="1"/>
              <a:t>Lootboxen</a:t>
            </a:r>
            <a:r>
              <a:rPr lang="de-DE" dirty="0"/>
              <a:t> sind wahr? – Auflösung </a:t>
            </a:r>
          </a:p>
        </p:txBody>
      </p:sp>
      <p:sp>
        <p:nvSpPr>
          <p:cNvPr id="5" name="Textplatzhalter 4">
            <a:extLst>
              <a:ext uri="{FF2B5EF4-FFF2-40B4-BE49-F238E27FC236}">
                <a16:creationId xmlns:a16="http://schemas.microsoft.com/office/drawing/2014/main" id="{8DC52A43-8FB4-0D33-6EF8-28D6DCBF3357}"/>
              </a:ext>
            </a:extLst>
          </p:cNvPr>
          <p:cNvSpPr>
            <a:spLocks noGrp="1"/>
          </p:cNvSpPr>
          <p:nvPr>
            <p:ph type="body" sz="quarter" idx="18"/>
          </p:nvPr>
        </p:nvSpPr>
        <p:spPr/>
        <p:txBody>
          <a:bodyPr/>
          <a:lstStyle/>
          <a:p>
            <a:pPr marL="342900" indent="-342900">
              <a:buFont typeface="+mj-lt"/>
              <a:buAutoNum type="alphaLcParenR"/>
            </a:pPr>
            <a:r>
              <a:rPr lang="de-DE" b="1" dirty="0">
                <a:solidFill>
                  <a:srgbClr val="DC020E"/>
                </a:solidFill>
              </a:rPr>
              <a:t>Falsch</a:t>
            </a:r>
            <a:r>
              <a:rPr lang="de-DE" dirty="0"/>
              <a:t>: </a:t>
            </a:r>
            <a:r>
              <a:rPr lang="de-DE" dirty="0" err="1"/>
              <a:t>Lootboxen</a:t>
            </a:r>
            <a:r>
              <a:rPr lang="de-DE" dirty="0"/>
              <a:t> sind kostenpflichtige Boxen, die den </a:t>
            </a:r>
            <a:r>
              <a:rPr lang="de-DE" dirty="0" err="1"/>
              <a:t>Spieler:innen</a:t>
            </a:r>
            <a:r>
              <a:rPr lang="de-DE" dirty="0"/>
              <a:t> in jedem Fall helfen, innerhalb ihres Spiels voranzukommen. </a:t>
            </a:r>
          </a:p>
          <a:p>
            <a:pPr marL="342900" indent="-342900">
              <a:buFont typeface="+mj-lt"/>
              <a:buAutoNum type="alphaLcParenR"/>
            </a:pPr>
            <a:endParaRPr lang="de-DE" dirty="0"/>
          </a:p>
          <a:p>
            <a:pPr marL="342900" indent="-342900">
              <a:buFont typeface="+mj-lt"/>
              <a:buAutoNum type="alphaLcParenR"/>
            </a:pPr>
            <a:r>
              <a:rPr lang="de-DE" b="1" dirty="0"/>
              <a:t>Richtig</a:t>
            </a:r>
            <a:r>
              <a:rPr lang="de-DE" dirty="0"/>
              <a:t>: Mit </a:t>
            </a:r>
            <a:r>
              <a:rPr lang="de-DE" dirty="0" err="1"/>
              <a:t>Lootboxen</a:t>
            </a:r>
            <a:r>
              <a:rPr lang="de-DE" dirty="0"/>
              <a:t> können </a:t>
            </a:r>
            <a:r>
              <a:rPr lang="de-DE" dirty="0" err="1"/>
              <a:t>Spieler:innen</a:t>
            </a:r>
            <a:r>
              <a:rPr lang="de-DE" dirty="0"/>
              <a:t> Inhalte wie neue Charaktere, Erweiterungen, neue Level (Spielabschnitte), Upgrades (Verbesserungen) oder mehr Leben erwerben.</a:t>
            </a:r>
          </a:p>
          <a:p>
            <a:pPr marL="342900" indent="-342900">
              <a:buFont typeface="+mj-lt"/>
              <a:buAutoNum type="alphaLcParenR"/>
            </a:pPr>
            <a:endParaRPr lang="de-DE" dirty="0"/>
          </a:p>
          <a:p>
            <a:pPr marL="342900" indent="-342900">
              <a:buFont typeface="+mj-lt"/>
              <a:buAutoNum type="alphaLcParenR"/>
            </a:pPr>
            <a:r>
              <a:rPr lang="de-DE" b="1" dirty="0"/>
              <a:t>Richtig</a:t>
            </a:r>
            <a:r>
              <a:rPr lang="de-DE" dirty="0"/>
              <a:t>: Beim Kauf von </a:t>
            </a:r>
            <a:r>
              <a:rPr lang="de-DE" dirty="0" err="1"/>
              <a:t>Lootboxen</a:t>
            </a:r>
            <a:r>
              <a:rPr lang="de-DE" dirty="0"/>
              <a:t> wissen </a:t>
            </a:r>
            <a:r>
              <a:rPr lang="de-DE" dirty="0" err="1"/>
              <a:t>Spieler:innen</a:t>
            </a:r>
            <a:r>
              <a:rPr lang="de-DE" dirty="0"/>
              <a:t> vorher nicht, was sich in den Boxen befindet.</a:t>
            </a:r>
          </a:p>
          <a:p>
            <a:pPr marL="342900" indent="-342900">
              <a:buFont typeface="+mj-lt"/>
              <a:buAutoNum type="alphaLcParenR"/>
            </a:pPr>
            <a:endParaRPr lang="de-DE" dirty="0"/>
          </a:p>
          <a:p>
            <a:pPr marL="342900" indent="-342900">
              <a:buFont typeface="+mj-lt"/>
              <a:buAutoNum type="alphaLcParenR"/>
            </a:pPr>
            <a:r>
              <a:rPr lang="de-DE" b="1" dirty="0"/>
              <a:t>Richtig</a:t>
            </a:r>
            <a:r>
              <a:rPr lang="de-DE" dirty="0"/>
              <a:t>: Werbung innerhalb von Spielen kann </a:t>
            </a:r>
            <a:r>
              <a:rPr lang="de-DE" dirty="0" err="1"/>
              <a:t>Spieler:innen</a:t>
            </a:r>
            <a:r>
              <a:rPr lang="de-DE" dirty="0"/>
              <a:t> dazu drängen, </a:t>
            </a:r>
            <a:r>
              <a:rPr lang="de-DE" dirty="0" err="1"/>
              <a:t>Lootboxen</a:t>
            </a:r>
            <a:r>
              <a:rPr lang="de-DE" dirty="0"/>
              <a:t> zu kaufen, um im Spiel schneller voranzukommen.</a:t>
            </a:r>
          </a:p>
          <a:p>
            <a:endParaRPr lang="de-DE" dirty="0"/>
          </a:p>
        </p:txBody>
      </p:sp>
      <p:sp>
        <p:nvSpPr>
          <p:cNvPr id="3" name="Fußzeilenplatzhalter 2">
            <a:extLst>
              <a:ext uri="{FF2B5EF4-FFF2-40B4-BE49-F238E27FC236}">
                <a16:creationId xmlns:a16="http://schemas.microsoft.com/office/drawing/2014/main" id="{21536DB0-CE65-9B94-DD54-4D12DE197704}"/>
              </a:ext>
              <a:ext uri="{C183D7F6-B498-43B3-948B-1728B52AA6E4}">
                <adec:decorative xmlns:adec="http://schemas.microsoft.com/office/drawing/2017/decorative" val="1"/>
              </a:ext>
            </a:extLst>
          </p:cNvPr>
          <p:cNvSpPr>
            <a:spLocks noGrp="1"/>
          </p:cNvSpPr>
          <p:nvPr>
            <p:ph type="ftr" sz="quarter" idx="32"/>
          </p:nvPr>
        </p:nvSpPr>
        <p:spPr/>
        <p:txBody>
          <a:bodyPr/>
          <a:lstStyle/>
          <a:p>
            <a:pPr>
              <a:defRPr/>
            </a:pPr>
            <a:r>
              <a:rPr lang="de-DE"/>
              <a:t>Abgezockt beim Zocken</a:t>
            </a:r>
          </a:p>
        </p:txBody>
      </p:sp>
      <p:sp>
        <p:nvSpPr>
          <p:cNvPr id="4" name="Foliennummernplatzhalter 3">
            <a:extLst>
              <a:ext uri="{FF2B5EF4-FFF2-40B4-BE49-F238E27FC236}">
                <a16:creationId xmlns:a16="http://schemas.microsoft.com/office/drawing/2014/main" id="{EFDC28D7-483B-1C93-195A-647F1C7C9D4B}"/>
              </a:ext>
              <a:ext uri="{C183D7F6-B498-43B3-948B-1728B52AA6E4}">
                <adec:decorative xmlns:adec="http://schemas.microsoft.com/office/drawing/2017/decorative" val="1"/>
              </a:ext>
            </a:extLst>
          </p:cNvPr>
          <p:cNvSpPr>
            <a:spLocks noGrp="1"/>
          </p:cNvSpPr>
          <p:nvPr>
            <p:ph type="sldNum" sz="quarter" idx="33"/>
          </p:nvPr>
        </p:nvSpPr>
        <p:spPr/>
        <p:txBody>
          <a:bodyPr/>
          <a:lstStyle/>
          <a:p>
            <a:pPr>
              <a:defRPr/>
            </a:pPr>
            <a:r>
              <a:rPr lang="de-DE" dirty="0"/>
              <a:t>14</a:t>
            </a:r>
          </a:p>
        </p:txBody>
      </p:sp>
    </p:spTree>
    <p:extLst>
      <p:ext uri="{BB962C8B-B14F-4D97-AF65-F5344CB8AC3E}">
        <p14:creationId xmlns:p14="http://schemas.microsoft.com/office/powerpoint/2010/main" val="809498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BE37B9-64C5-F0D9-BC02-56DC92CAD924}"/>
              </a:ext>
            </a:extLst>
          </p:cNvPr>
          <p:cNvSpPr>
            <a:spLocks noGrp="1"/>
          </p:cNvSpPr>
          <p:nvPr>
            <p:ph type="title"/>
          </p:nvPr>
        </p:nvSpPr>
        <p:spPr/>
        <p:txBody>
          <a:bodyPr/>
          <a:lstStyle/>
          <a:p>
            <a:r>
              <a:rPr lang="de-DE" dirty="0"/>
              <a:t>Das Problem mit „</a:t>
            </a:r>
            <a:r>
              <a:rPr lang="de-DE" dirty="0" err="1"/>
              <a:t>Lootboxen</a:t>
            </a:r>
            <a:r>
              <a:rPr lang="de-DE" dirty="0"/>
              <a:t>“?</a:t>
            </a:r>
          </a:p>
        </p:txBody>
      </p:sp>
      <p:sp>
        <p:nvSpPr>
          <p:cNvPr id="5" name="Textplatzhalter 4">
            <a:extLst>
              <a:ext uri="{FF2B5EF4-FFF2-40B4-BE49-F238E27FC236}">
                <a16:creationId xmlns:a16="http://schemas.microsoft.com/office/drawing/2014/main" id="{9056CB89-72AC-56D8-6863-5D003AFF1B32}"/>
              </a:ext>
            </a:extLst>
          </p:cNvPr>
          <p:cNvSpPr>
            <a:spLocks noGrp="1"/>
          </p:cNvSpPr>
          <p:nvPr>
            <p:ph type="body" sz="quarter" idx="18"/>
          </p:nvPr>
        </p:nvSpPr>
        <p:spPr>
          <a:xfrm>
            <a:off x="682626" y="2700000"/>
            <a:ext cx="7621926" cy="3240000"/>
          </a:xfrm>
        </p:spPr>
        <p:txBody>
          <a:bodyPr/>
          <a:lstStyle/>
          <a:p>
            <a:r>
              <a:rPr lang="de-DE" dirty="0" err="1"/>
              <a:t>Lootboxen</a:t>
            </a:r>
            <a:r>
              <a:rPr lang="de-DE" dirty="0"/>
              <a:t> ähneln mit ihren kostenpflichtigen Zufallsinhalten dem </a:t>
            </a:r>
            <a:r>
              <a:rPr lang="de-DE" b="1" dirty="0"/>
              <a:t>Glücksspiel</a:t>
            </a:r>
            <a:r>
              <a:rPr lang="de-DE" dirty="0"/>
              <a:t>. </a:t>
            </a:r>
          </a:p>
          <a:p>
            <a:r>
              <a:rPr lang="de-DE" dirty="0"/>
              <a:t>Sie stehen in Verdacht, </a:t>
            </a:r>
            <a:r>
              <a:rPr lang="de-DE" b="1" dirty="0"/>
              <a:t>suchtähnliches Kaufverhalten </a:t>
            </a:r>
            <a:r>
              <a:rPr lang="de-DE" dirty="0"/>
              <a:t>zu erzeugen.</a:t>
            </a:r>
          </a:p>
          <a:p>
            <a:r>
              <a:rPr lang="de-DE" dirty="0"/>
              <a:t>75 Prozent der </a:t>
            </a:r>
            <a:r>
              <a:rPr lang="de-DE" dirty="0" err="1"/>
              <a:t>Gamer:innen</a:t>
            </a:r>
            <a:r>
              <a:rPr lang="de-DE" dirty="0"/>
              <a:t> stimmen zu, dass </a:t>
            </a:r>
            <a:r>
              <a:rPr lang="de-DE" dirty="0" err="1"/>
              <a:t>Lootboxen</a:t>
            </a:r>
            <a:r>
              <a:rPr lang="de-DE" dirty="0"/>
              <a:t> sie dazu verleiten, </a:t>
            </a:r>
            <a:r>
              <a:rPr lang="de-DE" b="1" dirty="0"/>
              <a:t>wiederholt Geld auszugeben</a:t>
            </a:r>
            <a:r>
              <a:rPr lang="de-DE" dirty="0"/>
              <a:t>.</a:t>
            </a:r>
          </a:p>
          <a:p>
            <a:endParaRPr lang="de-DE" dirty="0"/>
          </a:p>
        </p:txBody>
      </p:sp>
      <p:pic>
        <p:nvPicPr>
          <p:cNvPr id="7" name="Grafik 6" descr="Screenshot einer Schatztruhe als Lootbox.">
            <a:extLst>
              <a:ext uri="{FF2B5EF4-FFF2-40B4-BE49-F238E27FC236}">
                <a16:creationId xmlns:a16="http://schemas.microsoft.com/office/drawing/2014/main" id="{65BC2980-6766-A551-B5F3-505CB5493F28}"/>
              </a:ext>
            </a:extLst>
          </p:cNvPr>
          <p:cNvPicPr>
            <a:picLocks noChangeAspect="1"/>
          </p:cNvPicPr>
          <p:nvPr/>
        </p:nvPicPr>
        <p:blipFill>
          <a:blip r:embed="rId3"/>
          <a:srcRect t="2547" b="8307"/>
          <a:stretch>
            <a:fillRect/>
          </a:stretch>
        </p:blipFill>
        <p:spPr>
          <a:xfrm>
            <a:off x="8778495" y="2448000"/>
            <a:ext cx="2457450" cy="3623257"/>
          </a:xfrm>
          <a:prstGeom prst="rect">
            <a:avLst/>
          </a:prstGeom>
        </p:spPr>
      </p:pic>
      <p:sp>
        <p:nvSpPr>
          <p:cNvPr id="10" name="Textfeld 9">
            <a:extLst>
              <a:ext uri="{FF2B5EF4-FFF2-40B4-BE49-F238E27FC236}">
                <a16:creationId xmlns:a16="http://schemas.microsoft.com/office/drawing/2014/main" id="{E09C7D88-70BC-0A0B-752A-3BC052B5C5BB}"/>
              </a:ext>
            </a:extLst>
          </p:cNvPr>
          <p:cNvSpPr txBox="1"/>
          <p:nvPr/>
        </p:nvSpPr>
        <p:spPr>
          <a:xfrm rot="16200000">
            <a:off x="9472427" y="4136518"/>
            <a:ext cx="3793044" cy="246221"/>
          </a:xfrm>
          <a:prstGeom prst="rect">
            <a:avLst/>
          </a:prstGeom>
          <a:noFill/>
        </p:spPr>
        <p:txBody>
          <a:bodyPr wrap="square">
            <a:spAutoFit/>
          </a:bodyPr>
          <a:lstStyle/>
          <a:p>
            <a:r>
              <a:rPr lang="de-DE" sz="1000" dirty="0"/>
              <a:t>Screenshot: </a:t>
            </a:r>
            <a:r>
              <a:rPr lang="de-DE" sz="1000" i="1" u="sng" dirty="0"/>
              <a:t>https://www.youtube.com/watch?v=CFjDWj8l294</a:t>
            </a:r>
          </a:p>
        </p:txBody>
      </p:sp>
      <p:sp>
        <p:nvSpPr>
          <p:cNvPr id="3" name="Fußzeilenplatzhalter 2">
            <a:extLst>
              <a:ext uri="{FF2B5EF4-FFF2-40B4-BE49-F238E27FC236}">
                <a16:creationId xmlns:a16="http://schemas.microsoft.com/office/drawing/2014/main" id="{86BB832A-C5D6-8170-CB5B-BC832E5FD08A}"/>
              </a:ext>
              <a:ext uri="{C183D7F6-B498-43B3-948B-1728B52AA6E4}">
                <adec:decorative xmlns:adec="http://schemas.microsoft.com/office/drawing/2017/decorative" val="1"/>
              </a:ext>
            </a:extLst>
          </p:cNvPr>
          <p:cNvSpPr>
            <a:spLocks noGrp="1"/>
          </p:cNvSpPr>
          <p:nvPr>
            <p:ph type="ftr" sz="quarter" idx="32"/>
          </p:nvPr>
        </p:nvSpPr>
        <p:spPr/>
        <p:txBody>
          <a:bodyPr/>
          <a:lstStyle/>
          <a:p>
            <a:pPr>
              <a:defRPr/>
            </a:pPr>
            <a:r>
              <a:rPr lang="de-DE"/>
              <a:t>Abgezockt beim Zocken</a:t>
            </a:r>
          </a:p>
        </p:txBody>
      </p:sp>
      <p:sp>
        <p:nvSpPr>
          <p:cNvPr id="4" name="Foliennummernplatzhalter 3">
            <a:extLst>
              <a:ext uri="{FF2B5EF4-FFF2-40B4-BE49-F238E27FC236}">
                <a16:creationId xmlns:a16="http://schemas.microsoft.com/office/drawing/2014/main" id="{C01FAAE5-B78A-FB0B-6B36-7AC078133113}"/>
              </a:ext>
              <a:ext uri="{C183D7F6-B498-43B3-948B-1728B52AA6E4}">
                <adec:decorative xmlns:adec="http://schemas.microsoft.com/office/drawing/2017/decorative" val="1"/>
              </a:ext>
            </a:extLst>
          </p:cNvPr>
          <p:cNvSpPr>
            <a:spLocks noGrp="1"/>
          </p:cNvSpPr>
          <p:nvPr>
            <p:ph type="sldNum" sz="quarter" idx="33"/>
          </p:nvPr>
        </p:nvSpPr>
        <p:spPr/>
        <p:txBody>
          <a:bodyPr/>
          <a:lstStyle/>
          <a:p>
            <a:pPr>
              <a:defRPr/>
            </a:pPr>
            <a:r>
              <a:rPr lang="de-DE" dirty="0"/>
              <a:t>15</a:t>
            </a:r>
          </a:p>
        </p:txBody>
      </p:sp>
    </p:spTree>
    <p:extLst>
      <p:ext uri="{BB962C8B-B14F-4D97-AF65-F5344CB8AC3E}">
        <p14:creationId xmlns:p14="http://schemas.microsoft.com/office/powerpoint/2010/main" val="3360124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D3BF9B-769D-20BC-8DBB-6211135A643D}"/>
              </a:ext>
            </a:extLst>
          </p:cNvPr>
          <p:cNvSpPr>
            <a:spLocks noGrp="1"/>
          </p:cNvSpPr>
          <p:nvPr>
            <p:ph type="title"/>
          </p:nvPr>
        </p:nvSpPr>
        <p:spPr/>
        <p:txBody>
          <a:bodyPr/>
          <a:lstStyle/>
          <a:p>
            <a:r>
              <a:rPr lang="de-DE" dirty="0"/>
              <a:t>Wahr oder falsch? (3)</a:t>
            </a:r>
          </a:p>
        </p:txBody>
      </p:sp>
      <p:sp>
        <p:nvSpPr>
          <p:cNvPr id="5" name="Textplatzhalter 4">
            <a:extLst>
              <a:ext uri="{FF2B5EF4-FFF2-40B4-BE49-F238E27FC236}">
                <a16:creationId xmlns:a16="http://schemas.microsoft.com/office/drawing/2014/main" id="{0258AEA6-5C22-E748-FAC3-5F8E6364CC4D}"/>
              </a:ext>
            </a:extLst>
          </p:cNvPr>
          <p:cNvSpPr>
            <a:spLocks noGrp="1"/>
          </p:cNvSpPr>
          <p:nvPr>
            <p:ph type="body" sz="quarter" idx="18"/>
          </p:nvPr>
        </p:nvSpPr>
        <p:spPr/>
        <p:txBody>
          <a:bodyPr/>
          <a:lstStyle/>
          <a:p>
            <a:pPr marL="0" indent="0">
              <a:buNone/>
            </a:pPr>
            <a:r>
              <a:rPr lang="de-DE" b="1" dirty="0"/>
              <a:t>Eltern müssen nicht für die Käufe bezahlen, die ihre minderjährigen Kinder innerhalb von Online-Spielen tätigen.</a:t>
            </a:r>
          </a:p>
          <a:p>
            <a:endParaRPr lang="de-DE" b="1" dirty="0"/>
          </a:p>
        </p:txBody>
      </p:sp>
      <p:sp>
        <p:nvSpPr>
          <p:cNvPr id="3" name="Fußzeilenplatzhalter 2">
            <a:extLst>
              <a:ext uri="{FF2B5EF4-FFF2-40B4-BE49-F238E27FC236}">
                <a16:creationId xmlns:a16="http://schemas.microsoft.com/office/drawing/2014/main" id="{CF4BF333-59BF-09B7-B985-D7CFB0513020}"/>
              </a:ext>
              <a:ext uri="{C183D7F6-B498-43B3-948B-1728B52AA6E4}">
                <adec:decorative xmlns:adec="http://schemas.microsoft.com/office/drawing/2017/decorative" val="1"/>
              </a:ext>
            </a:extLst>
          </p:cNvPr>
          <p:cNvSpPr>
            <a:spLocks noGrp="1"/>
          </p:cNvSpPr>
          <p:nvPr>
            <p:ph type="ftr" sz="quarter" idx="32"/>
          </p:nvPr>
        </p:nvSpPr>
        <p:spPr/>
        <p:txBody>
          <a:bodyPr/>
          <a:lstStyle/>
          <a:p>
            <a:pPr>
              <a:defRPr/>
            </a:pPr>
            <a:r>
              <a:rPr lang="de-DE"/>
              <a:t>Abgezockt beim Zocken</a:t>
            </a:r>
          </a:p>
        </p:txBody>
      </p:sp>
      <p:sp>
        <p:nvSpPr>
          <p:cNvPr id="4" name="Foliennummernplatzhalter 3">
            <a:extLst>
              <a:ext uri="{FF2B5EF4-FFF2-40B4-BE49-F238E27FC236}">
                <a16:creationId xmlns:a16="http://schemas.microsoft.com/office/drawing/2014/main" id="{BF4E5F5D-E77B-61A8-7484-78175867ADF1}"/>
              </a:ext>
              <a:ext uri="{C183D7F6-B498-43B3-948B-1728B52AA6E4}">
                <adec:decorative xmlns:adec="http://schemas.microsoft.com/office/drawing/2017/decorative" val="1"/>
              </a:ext>
            </a:extLst>
          </p:cNvPr>
          <p:cNvSpPr>
            <a:spLocks noGrp="1"/>
          </p:cNvSpPr>
          <p:nvPr>
            <p:ph type="sldNum" sz="quarter" idx="33"/>
          </p:nvPr>
        </p:nvSpPr>
        <p:spPr/>
        <p:txBody>
          <a:bodyPr/>
          <a:lstStyle/>
          <a:p>
            <a:pPr>
              <a:defRPr/>
            </a:pPr>
            <a:r>
              <a:rPr lang="de-DE" dirty="0"/>
              <a:t>16</a:t>
            </a:r>
          </a:p>
        </p:txBody>
      </p:sp>
    </p:spTree>
    <p:extLst>
      <p:ext uri="{BB962C8B-B14F-4D97-AF65-F5344CB8AC3E}">
        <p14:creationId xmlns:p14="http://schemas.microsoft.com/office/powerpoint/2010/main" val="233633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B37E61-3755-A82C-401D-147CFF0ECF49}"/>
              </a:ext>
            </a:extLst>
          </p:cNvPr>
          <p:cNvSpPr>
            <a:spLocks noGrp="1"/>
          </p:cNvSpPr>
          <p:nvPr>
            <p:ph type="title"/>
          </p:nvPr>
        </p:nvSpPr>
        <p:spPr/>
        <p:txBody>
          <a:bodyPr/>
          <a:lstStyle/>
          <a:p>
            <a:r>
              <a:rPr lang="de-DE" dirty="0"/>
              <a:t>Die Antwort ist (3)…</a:t>
            </a:r>
          </a:p>
        </p:txBody>
      </p:sp>
      <p:sp>
        <p:nvSpPr>
          <p:cNvPr id="5" name="Textplatzhalter 4">
            <a:extLst>
              <a:ext uri="{FF2B5EF4-FFF2-40B4-BE49-F238E27FC236}">
                <a16:creationId xmlns:a16="http://schemas.microsoft.com/office/drawing/2014/main" id="{4A9EDDE7-5429-E74E-3B20-B33FD536CA5B}"/>
              </a:ext>
            </a:extLst>
          </p:cNvPr>
          <p:cNvSpPr>
            <a:spLocks noGrp="1"/>
          </p:cNvSpPr>
          <p:nvPr>
            <p:ph type="body" sz="quarter" idx="18"/>
          </p:nvPr>
        </p:nvSpPr>
        <p:spPr/>
        <p:txBody>
          <a:bodyPr/>
          <a:lstStyle/>
          <a:p>
            <a:pPr marL="0" indent="0">
              <a:buNone/>
            </a:pPr>
            <a:r>
              <a:rPr lang="de-DE" b="1" dirty="0"/>
              <a:t>Eltern müssen nicht für die Käufe bezahlen, die ihre minderjährigen Kinder innerhalb von Online-Spielen tätigen.</a:t>
            </a:r>
          </a:p>
          <a:p>
            <a:endParaRPr lang="de-DE" dirty="0"/>
          </a:p>
          <a:p>
            <a:pPr marL="0" indent="0">
              <a:buNone/>
            </a:pPr>
            <a:r>
              <a:rPr lang="de-DE" b="1" dirty="0"/>
              <a:t>Richtig</a:t>
            </a:r>
            <a:r>
              <a:rPr lang="de-DE" dirty="0"/>
              <a:t>:</a:t>
            </a:r>
          </a:p>
          <a:p>
            <a:r>
              <a:rPr lang="de-DE" dirty="0"/>
              <a:t>Grundsätzlich gilt: Für einen wirksamen Vertragsabschluss benötigen Kinder und Jugendliche die vorherige Einwilligung oder eine nachträgliche Genehmigung ihrer Eltern. Haben sie diese nicht, besteht in der Regel keine Zahlungspflicht. </a:t>
            </a:r>
          </a:p>
          <a:p>
            <a:r>
              <a:rPr lang="de-DE" dirty="0"/>
              <a:t>Die Praxis zeigt: Wenn Eltern schnell handeln und direkt Einspruch gegen die Abbuchungen einlegen, müssen sie oftmals nicht für die In-Game- oder In-App-Käufe ihrer minderjährigen Kinder bezahlen. </a:t>
            </a:r>
          </a:p>
          <a:p>
            <a:r>
              <a:rPr lang="de-DE" b="1" dirty="0"/>
              <a:t>Aber: Warten Eltern zu lange </a:t>
            </a:r>
            <a:r>
              <a:rPr lang="de-DE" dirty="0"/>
              <a:t>mit dem Einspruch, kann das einer Duldung gleichkommen und somit eine Zahlungspflicht begründen. </a:t>
            </a:r>
          </a:p>
          <a:p>
            <a:endParaRPr lang="de-DE" dirty="0"/>
          </a:p>
          <a:p>
            <a:endParaRPr lang="de-DE" dirty="0"/>
          </a:p>
        </p:txBody>
      </p:sp>
      <p:sp>
        <p:nvSpPr>
          <p:cNvPr id="3" name="Fußzeilenplatzhalter 2">
            <a:extLst>
              <a:ext uri="{FF2B5EF4-FFF2-40B4-BE49-F238E27FC236}">
                <a16:creationId xmlns:a16="http://schemas.microsoft.com/office/drawing/2014/main" id="{B8226AA4-7DDC-A9CE-842F-C675572B8A23}"/>
              </a:ext>
              <a:ext uri="{C183D7F6-B498-43B3-948B-1728B52AA6E4}">
                <adec:decorative xmlns:adec="http://schemas.microsoft.com/office/drawing/2017/decorative" val="1"/>
              </a:ext>
            </a:extLst>
          </p:cNvPr>
          <p:cNvSpPr>
            <a:spLocks noGrp="1"/>
          </p:cNvSpPr>
          <p:nvPr>
            <p:ph type="ftr" sz="quarter" idx="32"/>
          </p:nvPr>
        </p:nvSpPr>
        <p:spPr/>
        <p:txBody>
          <a:bodyPr/>
          <a:lstStyle/>
          <a:p>
            <a:pPr>
              <a:defRPr/>
            </a:pPr>
            <a:r>
              <a:rPr lang="de-DE"/>
              <a:t>Abgezockt beim Zocken</a:t>
            </a:r>
          </a:p>
        </p:txBody>
      </p:sp>
      <p:sp>
        <p:nvSpPr>
          <p:cNvPr id="4" name="Foliennummernplatzhalter 3">
            <a:extLst>
              <a:ext uri="{FF2B5EF4-FFF2-40B4-BE49-F238E27FC236}">
                <a16:creationId xmlns:a16="http://schemas.microsoft.com/office/drawing/2014/main" id="{5A4DBB0A-9909-68DB-8261-1BC7B2BC6DE1}"/>
              </a:ext>
              <a:ext uri="{C183D7F6-B498-43B3-948B-1728B52AA6E4}">
                <adec:decorative xmlns:adec="http://schemas.microsoft.com/office/drawing/2017/decorative" val="1"/>
              </a:ext>
            </a:extLst>
          </p:cNvPr>
          <p:cNvSpPr>
            <a:spLocks noGrp="1"/>
          </p:cNvSpPr>
          <p:nvPr>
            <p:ph type="sldNum" sz="quarter" idx="33"/>
          </p:nvPr>
        </p:nvSpPr>
        <p:spPr/>
        <p:txBody>
          <a:bodyPr/>
          <a:lstStyle/>
          <a:p>
            <a:pPr>
              <a:defRPr/>
            </a:pPr>
            <a:r>
              <a:rPr lang="de-DE" dirty="0"/>
              <a:t>17</a:t>
            </a:r>
          </a:p>
        </p:txBody>
      </p:sp>
    </p:spTree>
    <p:extLst>
      <p:ext uri="{BB962C8B-B14F-4D97-AF65-F5344CB8AC3E}">
        <p14:creationId xmlns:p14="http://schemas.microsoft.com/office/powerpoint/2010/main" val="3712812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DF38CA-0A43-ADA0-4598-9A36B4B1775A}"/>
              </a:ext>
            </a:extLst>
          </p:cNvPr>
          <p:cNvSpPr>
            <a:spLocks noGrp="1"/>
          </p:cNvSpPr>
          <p:nvPr>
            <p:ph type="title"/>
          </p:nvPr>
        </p:nvSpPr>
        <p:spPr/>
        <p:txBody>
          <a:bodyPr/>
          <a:lstStyle/>
          <a:p>
            <a:r>
              <a:rPr lang="de-DE" dirty="0"/>
              <a:t>Welche Antworten sind richtig?</a:t>
            </a:r>
          </a:p>
        </p:txBody>
      </p:sp>
      <p:sp>
        <p:nvSpPr>
          <p:cNvPr id="5" name="Textplatzhalter 4">
            <a:extLst>
              <a:ext uri="{FF2B5EF4-FFF2-40B4-BE49-F238E27FC236}">
                <a16:creationId xmlns:a16="http://schemas.microsoft.com/office/drawing/2014/main" id="{5878548B-37CA-6979-B093-F03426C3C4A3}"/>
              </a:ext>
            </a:extLst>
          </p:cNvPr>
          <p:cNvSpPr>
            <a:spLocks noGrp="1"/>
          </p:cNvSpPr>
          <p:nvPr>
            <p:ph type="body" sz="quarter" idx="18"/>
          </p:nvPr>
        </p:nvSpPr>
        <p:spPr/>
        <p:txBody>
          <a:bodyPr/>
          <a:lstStyle/>
          <a:p>
            <a:pPr marL="0" indent="0">
              <a:buNone/>
            </a:pPr>
            <a:r>
              <a:rPr lang="de-DE" b="1" dirty="0"/>
              <a:t>Wie kannst du dich vor Kostenfallen bei In-Game-Käufen schützen? </a:t>
            </a:r>
          </a:p>
          <a:p>
            <a:endParaRPr lang="de-DE" dirty="0"/>
          </a:p>
          <a:p>
            <a:pPr marL="342900" indent="-342900">
              <a:buFont typeface="+mj-lt"/>
              <a:buAutoNum type="alphaLcParenR"/>
            </a:pPr>
            <a:r>
              <a:rPr lang="de-DE" dirty="0"/>
              <a:t>Prüfe vor dem Installieren des Spiels, ob für das Weiterkommen im Spiel In-Game-Käufe erforderlich sind.</a:t>
            </a:r>
          </a:p>
          <a:p>
            <a:pPr marL="342900" indent="-342900">
              <a:buFont typeface="+mj-lt"/>
              <a:buAutoNum type="alphaLcParenR"/>
            </a:pPr>
            <a:endParaRPr lang="de-DE" dirty="0"/>
          </a:p>
          <a:p>
            <a:pPr marL="342900" indent="-342900">
              <a:buFont typeface="+mj-lt"/>
              <a:buAutoNum type="alphaLcParenR"/>
            </a:pPr>
            <a:r>
              <a:rPr lang="de-DE" dirty="0"/>
              <a:t>Hinterlege keine Zahlungsarten (Kreditkarten-, Konto- oder Handynummern) in deinem Benutzerkonto, sondern nutze Prepaid-Gutscheine.</a:t>
            </a:r>
          </a:p>
          <a:p>
            <a:pPr marL="342900" indent="-342900">
              <a:buFont typeface="+mj-lt"/>
              <a:buAutoNum type="alphaLcParenR"/>
            </a:pPr>
            <a:endParaRPr lang="de-DE" dirty="0"/>
          </a:p>
          <a:p>
            <a:pPr marL="342900" indent="-342900">
              <a:buFont typeface="+mj-lt"/>
              <a:buAutoNum type="alphaLcParenR"/>
            </a:pPr>
            <a:r>
              <a:rPr lang="de-DE" dirty="0"/>
              <a:t>Schütze alle deine Transaktionen mit einem Passwort.</a:t>
            </a:r>
          </a:p>
          <a:p>
            <a:endParaRPr lang="de-DE" dirty="0"/>
          </a:p>
        </p:txBody>
      </p:sp>
      <p:sp>
        <p:nvSpPr>
          <p:cNvPr id="3" name="Fußzeilenplatzhalter 2">
            <a:extLst>
              <a:ext uri="{FF2B5EF4-FFF2-40B4-BE49-F238E27FC236}">
                <a16:creationId xmlns:a16="http://schemas.microsoft.com/office/drawing/2014/main" id="{30D58942-B14C-6B80-4FC7-9254BC2BAC25}"/>
              </a:ext>
              <a:ext uri="{C183D7F6-B498-43B3-948B-1728B52AA6E4}">
                <adec:decorative xmlns:adec="http://schemas.microsoft.com/office/drawing/2017/decorative" val="1"/>
              </a:ext>
            </a:extLst>
          </p:cNvPr>
          <p:cNvSpPr>
            <a:spLocks noGrp="1"/>
          </p:cNvSpPr>
          <p:nvPr>
            <p:ph type="ftr" sz="quarter" idx="32"/>
          </p:nvPr>
        </p:nvSpPr>
        <p:spPr/>
        <p:txBody>
          <a:bodyPr/>
          <a:lstStyle/>
          <a:p>
            <a:pPr>
              <a:defRPr/>
            </a:pPr>
            <a:r>
              <a:rPr lang="de-DE"/>
              <a:t>Abgezockt beim Zocken</a:t>
            </a:r>
          </a:p>
        </p:txBody>
      </p:sp>
      <p:sp>
        <p:nvSpPr>
          <p:cNvPr id="4" name="Foliennummernplatzhalter 3">
            <a:extLst>
              <a:ext uri="{FF2B5EF4-FFF2-40B4-BE49-F238E27FC236}">
                <a16:creationId xmlns:a16="http://schemas.microsoft.com/office/drawing/2014/main" id="{60CCB789-C9C8-528A-28BA-257D8407FD86}"/>
              </a:ext>
              <a:ext uri="{C183D7F6-B498-43B3-948B-1728B52AA6E4}">
                <adec:decorative xmlns:adec="http://schemas.microsoft.com/office/drawing/2017/decorative" val="1"/>
              </a:ext>
            </a:extLst>
          </p:cNvPr>
          <p:cNvSpPr>
            <a:spLocks noGrp="1"/>
          </p:cNvSpPr>
          <p:nvPr>
            <p:ph type="sldNum" sz="quarter" idx="33"/>
          </p:nvPr>
        </p:nvSpPr>
        <p:spPr/>
        <p:txBody>
          <a:bodyPr/>
          <a:lstStyle/>
          <a:p>
            <a:pPr>
              <a:defRPr/>
            </a:pPr>
            <a:r>
              <a:rPr lang="de-DE" dirty="0"/>
              <a:t>18</a:t>
            </a:r>
          </a:p>
        </p:txBody>
      </p:sp>
    </p:spTree>
    <p:extLst>
      <p:ext uri="{BB962C8B-B14F-4D97-AF65-F5344CB8AC3E}">
        <p14:creationId xmlns:p14="http://schemas.microsoft.com/office/powerpoint/2010/main" val="1652916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C177B-47FF-5A21-9BEA-D6F322F44D16}"/>
              </a:ext>
            </a:extLst>
          </p:cNvPr>
          <p:cNvSpPr>
            <a:spLocks noGrp="1"/>
          </p:cNvSpPr>
          <p:nvPr>
            <p:ph type="title"/>
          </p:nvPr>
        </p:nvSpPr>
        <p:spPr/>
        <p:txBody>
          <a:bodyPr/>
          <a:lstStyle/>
          <a:p>
            <a:r>
              <a:rPr lang="de-DE" dirty="0"/>
              <a:t>Wie oft spielt ihr digitale Spiele?</a:t>
            </a:r>
            <a:br>
              <a:rPr lang="de-DE" dirty="0"/>
            </a:br>
            <a:endParaRPr lang="de-DE" dirty="0"/>
          </a:p>
        </p:txBody>
      </p:sp>
      <p:sp>
        <p:nvSpPr>
          <p:cNvPr id="3" name="Textplatzhalter 2">
            <a:extLst>
              <a:ext uri="{FF2B5EF4-FFF2-40B4-BE49-F238E27FC236}">
                <a16:creationId xmlns:a16="http://schemas.microsoft.com/office/drawing/2014/main" id="{827CD971-2C10-8F38-19C6-589378A50703}"/>
              </a:ext>
            </a:extLst>
          </p:cNvPr>
          <p:cNvSpPr>
            <a:spLocks noGrp="1"/>
          </p:cNvSpPr>
          <p:nvPr>
            <p:ph type="body" sz="quarter" idx="15"/>
          </p:nvPr>
        </p:nvSpPr>
        <p:spPr/>
        <p:txBody>
          <a:bodyPr>
            <a:normAutofit/>
          </a:bodyPr>
          <a:lstStyle/>
          <a:p>
            <a:endParaRPr lang="de-DE" sz="1500" dirty="0"/>
          </a:p>
          <a:p>
            <a:r>
              <a:rPr lang="de-DE" sz="1500" dirty="0"/>
              <a:t>A </a:t>
            </a:r>
            <a:r>
              <a:rPr lang="de-DE" sz="1500" b="0" dirty="0"/>
              <a:t>(fast) täglich</a:t>
            </a:r>
          </a:p>
          <a:p>
            <a:r>
              <a:rPr lang="de-DE" sz="1500" dirty="0"/>
              <a:t>B </a:t>
            </a:r>
            <a:r>
              <a:rPr lang="de-DE" sz="1500" b="0" dirty="0"/>
              <a:t>mehrmals pro Woche</a:t>
            </a:r>
          </a:p>
          <a:p>
            <a:r>
              <a:rPr lang="de-DE" sz="1500" dirty="0"/>
              <a:t>C </a:t>
            </a:r>
            <a:r>
              <a:rPr lang="de-DE" sz="1500" b="0" dirty="0"/>
              <a:t>etwa einmal pro Woche</a:t>
            </a:r>
          </a:p>
          <a:p>
            <a:r>
              <a:rPr lang="de-DE" sz="1500" dirty="0"/>
              <a:t>D </a:t>
            </a:r>
            <a:r>
              <a:rPr lang="de-DE" sz="1500" b="0" dirty="0"/>
              <a:t>seltener oder gar nicht</a:t>
            </a:r>
          </a:p>
          <a:p>
            <a:endParaRPr lang="de-DE" dirty="0"/>
          </a:p>
        </p:txBody>
      </p:sp>
      <p:pic>
        <p:nvPicPr>
          <p:cNvPr id="8" name="Bildplatzhalter 6" descr="Abbildung eines Vierecks mit jeweils einem Buchstaben von A bis D in den Ecken.">
            <a:extLst>
              <a:ext uri="{FF2B5EF4-FFF2-40B4-BE49-F238E27FC236}">
                <a16:creationId xmlns:a16="http://schemas.microsoft.com/office/drawing/2014/main" id="{A58E8311-C43A-C3B9-85DB-B67205DFAF28}"/>
              </a:ext>
            </a:extLst>
          </p:cNvPr>
          <p:cNvPicPr>
            <a:picLocks noGrp="1" noChangeAspect="1"/>
          </p:cNvPicPr>
          <p:nvPr>
            <p:ph type="pic" sz="quarter" idx="10"/>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492" r="-9"/>
          <a:stretch>
            <a:fillRect/>
          </a:stretch>
        </p:blipFill>
        <p:spPr>
          <a:xfrm>
            <a:off x="7188002" y="2052000"/>
            <a:ext cx="3956248" cy="4000701"/>
          </a:xfrm>
          <a:prstGeom prst="rect">
            <a:avLst/>
          </a:prstGeom>
        </p:spPr>
      </p:pic>
      <p:sp>
        <p:nvSpPr>
          <p:cNvPr id="5" name="Fußzeilenplatzhalter 4">
            <a:extLst>
              <a:ext uri="{FF2B5EF4-FFF2-40B4-BE49-F238E27FC236}">
                <a16:creationId xmlns:a16="http://schemas.microsoft.com/office/drawing/2014/main" id="{CD473A7E-6567-A37D-D942-D6103D6FFEFE}"/>
              </a:ext>
              <a:ext uri="{C183D7F6-B498-43B3-948B-1728B52AA6E4}">
                <adec:decorative xmlns:adec="http://schemas.microsoft.com/office/drawing/2017/decorative" val="1"/>
              </a:ext>
            </a:extLst>
          </p:cNvPr>
          <p:cNvSpPr>
            <a:spLocks noGrp="1"/>
          </p:cNvSpPr>
          <p:nvPr>
            <p:ph type="ftr" sz="quarter" idx="16"/>
          </p:nvPr>
        </p:nvSpPr>
        <p:spPr/>
        <p:txBody>
          <a:bodyPr/>
          <a:lstStyle/>
          <a:p>
            <a:pPr>
              <a:defRPr/>
            </a:pPr>
            <a:r>
              <a:rPr lang="de-DE" dirty="0"/>
              <a:t>Abgezockt beim Zocken</a:t>
            </a:r>
          </a:p>
        </p:txBody>
      </p:sp>
      <p:sp>
        <p:nvSpPr>
          <p:cNvPr id="6" name="Foliennummernplatzhalter 5">
            <a:extLst>
              <a:ext uri="{FF2B5EF4-FFF2-40B4-BE49-F238E27FC236}">
                <a16:creationId xmlns:a16="http://schemas.microsoft.com/office/drawing/2014/main" id="{C50B817C-1F74-7ED8-AA4F-697DA40A9232}"/>
              </a:ext>
              <a:ext uri="{C183D7F6-B498-43B3-948B-1728B52AA6E4}">
                <adec:decorative xmlns:adec="http://schemas.microsoft.com/office/drawing/2017/decorative" val="1"/>
              </a:ext>
            </a:extLst>
          </p:cNvPr>
          <p:cNvSpPr>
            <a:spLocks noGrp="1"/>
          </p:cNvSpPr>
          <p:nvPr>
            <p:ph type="sldNum" sz="quarter" idx="17"/>
          </p:nvPr>
        </p:nvSpPr>
        <p:spPr/>
        <p:txBody>
          <a:bodyPr/>
          <a:lstStyle/>
          <a:p>
            <a:pPr>
              <a:defRPr/>
            </a:pPr>
            <a:fld id="{71800CA1-AC69-4E59-BF6F-9D0B0E676D69}" type="slidenum">
              <a:rPr lang="de-DE" smtClean="0"/>
              <a:pPr>
                <a:defRPr/>
              </a:pPr>
              <a:t>2</a:t>
            </a:fld>
            <a:endParaRPr lang="de-DE" dirty="0"/>
          </a:p>
        </p:txBody>
      </p:sp>
    </p:spTree>
    <p:extLst>
      <p:ext uri="{BB962C8B-B14F-4D97-AF65-F5344CB8AC3E}">
        <p14:creationId xmlns:p14="http://schemas.microsoft.com/office/powerpoint/2010/main" val="1317586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72B5B5-1836-6A5A-8067-BFA54E20EF21}"/>
              </a:ext>
            </a:extLst>
          </p:cNvPr>
          <p:cNvSpPr>
            <a:spLocks noGrp="1"/>
          </p:cNvSpPr>
          <p:nvPr>
            <p:ph type="title"/>
          </p:nvPr>
        </p:nvSpPr>
        <p:spPr/>
        <p:txBody>
          <a:bodyPr/>
          <a:lstStyle/>
          <a:p>
            <a:r>
              <a:rPr lang="de-DE" dirty="0"/>
              <a:t>Alle Antworten sind richtig</a:t>
            </a:r>
          </a:p>
        </p:txBody>
      </p:sp>
      <p:sp>
        <p:nvSpPr>
          <p:cNvPr id="5" name="Textplatzhalter 4">
            <a:extLst>
              <a:ext uri="{FF2B5EF4-FFF2-40B4-BE49-F238E27FC236}">
                <a16:creationId xmlns:a16="http://schemas.microsoft.com/office/drawing/2014/main" id="{A275B1ED-2C38-8EE6-E543-11688AEEA686}"/>
              </a:ext>
            </a:extLst>
          </p:cNvPr>
          <p:cNvSpPr>
            <a:spLocks noGrp="1"/>
          </p:cNvSpPr>
          <p:nvPr>
            <p:ph type="body" sz="quarter" idx="18"/>
          </p:nvPr>
        </p:nvSpPr>
        <p:spPr/>
        <p:txBody>
          <a:bodyPr/>
          <a:lstStyle/>
          <a:p>
            <a:pPr marL="0" indent="0">
              <a:buNone/>
            </a:pPr>
            <a:r>
              <a:rPr lang="de-DE" b="1" dirty="0"/>
              <a:t>Wie kannst du dich vor Kostenfallen bei In-Game-Käufen schützen? </a:t>
            </a:r>
          </a:p>
          <a:p>
            <a:endParaRPr lang="de-DE" dirty="0"/>
          </a:p>
          <a:p>
            <a:pPr marL="342900" indent="-342900">
              <a:buFont typeface="+mj-lt"/>
              <a:buAutoNum type="alphaLcParenR"/>
            </a:pPr>
            <a:r>
              <a:rPr lang="de-DE" b="1" dirty="0"/>
              <a:t>Richtig</a:t>
            </a:r>
            <a:r>
              <a:rPr lang="de-DE" dirty="0"/>
              <a:t>: Prüfe vor dem Installieren des Spiels, ob für das Weiterkommen im Spiel In-Game-Käufe erforderlich sind.</a:t>
            </a:r>
          </a:p>
          <a:p>
            <a:pPr marL="342900" indent="-342900">
              <a:buFont typeface="+mj-lt"/>
              <a:buAutoNum type="alphaLcParenR"/>
            </a:pPr>
            <a:endParaRPr lang="de-DE" dirty="0"/>
          </a:p>
          <a:p>
            <a:pPr marL="342900" indent="-342900">
              <a:buFont typeface="+mj-lt"/>
              <a:buAutoNum type="alphaLcParenR"/>
            </a:pPr>
            <a:r>
              <a:rPr lang="de-DE" b="1" dirty="0"/>
              <a:t>Richtig </a:t>
            </a:r>
            <a:r>
              <a:rPr lang="de-DE" dirty="0"/>
              <a:t>: Hinterlege keine Zahlungsarten (Kreditkarten-, Konto- oder Handynummern) in deinem Benutzerkonto, sondern nutze Prepaid-Gutscheine.</a:t>
            </a:r>
          </a:p>
          <a:p>
            <a:pPr marL="342900" indent="-342900">
              <a:buFont typeface="+mj-lt"/>
              <a:buAutoNum type="alphaLcParenR"/>
            </a:pPr>
            <a:endParaRPr lang="de-DE" dirty="0"/>
          </a:p>
          <a:p>
            <a:pPr marL="342900" indent="-342900">
              <a:buFont typeface="+mj-lt"/>
              <a:buAutoNum type="alphaLcParenR"/>
            </a:pPr>
            <a:r>
              <a:rPr lang="de-DE" b="1" dirty="0"/>
              <a:t>Richtig </a:t>
            </a:r>
            <a:r>
              <a:rPr lang="de-DE" dirty="0"/>
              <a:t>: Schütze alle deine Transaktionen mit einem Passwort.</a:t>
            </a:r>
          </a:p>
          <a:p>
            <a:endParaRPr lang="de-DE" dirty="0"/>
          </a:p>
        </p:txBody>
      </p:sp>
      <p:sp>
        <p:nvSpPr>
          <p:cNvPr id="3" name="Fußzeilenplatzhalter 2">
            <a:extLst>
              <a:ext uri="{FF2B5EF4-FFF2-40B4-BE49-F238E27FC236}">
                <a16:creationId xmlns:a16="http://schemas.microsoft.com/office/drawing/2014/main" id="{E2C7CCC3-9309-7D5D-05A9-1B753BB49890}"/>
              </a:ext>
              <a:ext uri="{C183D7F6-B498-43B3-948B-1728B52AA6E4}">
                <adec:decorative xmlns:adec="http://schemas.microsoft.com/office/drawing/2017/decorative" val="1"/>
              </a:ext>
            </a:extLst>
          </p:cNvPr>
          <p:cNvSpPr>
            <a:spLocks noGrp="1"/>
          </p:cNvSpPr>
          <p:nvPr>
            <p:ph type="ftr" sz="quarter" idx="32"/>
          </p:nvPr>
        </p:nvSpPr>
        <p:spPr/>
        <p:txBody>
          <a:bodyPr/>
          <a:lstStyle/>
          <a:p>
            <a:pPr>
              <a:defRPr/>
            </a:pPr>
            <a:r>
              <a:rPr lang="de-DE"/>
              <a:t>Abgezockt beim Zocken</a:t>
            </a:r>
          </a:p>
        </p:txBody>
      </p:sp>
      <p:sp>
        <p:nvSpPr>
          <p:cNvPr id="4" name="Foliennummernplatzhalter 3">
            <a:extLst>
              <a:ext uri="{FF2B5EF4-FFF2-40B4-BE49-F238E27FC236}">
                <a16:creationId xmlns:a16="http://schemas.microsoft.com/office/drawing/2014/main" id="{41F6FAA9-059A-AA0A-C39C-F27F768A65D2}"/>
              </a:ext>
              <a:ext uri="{C183D7F6-B498-43B3-948B-1728B52AA6E4}">
                <adec:decorative xmlns:adec="http://schemas.microsoft.com/office/drawing/2017/decorative" val="1"/>
              </a:ext>
            </a:extLst>
          </p:cNvPr>
          <p:cNvSpPr>
            <a:spLocks noGrp="1"/>
          </p:cNvSpPr>
          <p:nvPr>
            <p:ph type="sldNum" sz="quarter" idx="33"/>
          </p:nvPr>
        </p:nvSpPr>
        <p:spPr/>
        <p:txBody>
          <a:bodyPr/>
          <a:lstStyle/>
          <a:p>
            <a:pPr>
              <a:defRPr/>
            </a:pPr>
            <a:r>
              <a:rPr lang="de-DE" dirty="0"/>
              <a:t>19</a:t>
            </a:r>
          </a:p>
        </p:txBody>
      </p:sp>
    </p:spTree>
    <p:extLst>
      <p:ext uri="{BB962C8B-B14F-4D97-AF65-F5344CB8AC3E}">
        <p14:creationId xmlns:p14="http://schemas.microsoft.com/office/powerpoint/2010/main" val="3029524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852EA-F4B3-4986-0EE7-FFE832FDABE6}"/>
            </a:ext>
          </a:extLst>
        </p:cNvPr>
        <p:cNvGrpSpPr/>
        <p:nvPr/>
      </p:nvGrpSpPr>
      <p:grpSpPr>
        <a:xfrm>
          <a:off x="0" y="0"/>
          <a:ext cx="0" cy="0"/>
          <a:chOff x="0" y="0"/>
          <a:chExt cx="0" cy="0"/>
        </a:xfrm>
      </p:grpSpPr>
      <p:sp>
        <p:nvSpPr>
          <p:cNvPr id="51203" name="Titel 1">
            <a:extLst>
              <a:ext uri="{FF2B5EF4-FFF2-40B4-BE49-F238E27FC236}">
                <a16:creationId xmlns:a16="http://schemas.microsoft.com/office/drawing/2014/main" id="{18EBC039-65DD-105C-E1F7-79EE6DFFA453}"/>
              </a:ext>
            </a:extLst>
          </p:cNvPr>
          <p:cNvSpPr>
            <a:spLocks noGrp="1" noChangeArrowheads="1"/>
          </p:cNvSpPr>
          <p:nvPr>
            <p:ph type="title"/>
          </p:nvPr>
        </p:nvSpPr>
        <p:spPr>
          <a:xfrm>
            <a:off x="730401" y="2062263"/>
            <a:ext cx="4803775" cy="755650"/>
          </a:xfrm>
        </p:spPr>
        <p:txBody>
          <a:bodyPr/>
          <a:lstStyle/>
          <a:p>
            <a:r>
              <a:rPr lang="de-DE" altLang="en-US" dirty="0"/>
              <a:t>Weitere Infos findet ihr...</a:t>
            </a:r>
          </a:p>
        </p:txBody>
      </p:sp>
      <p:sp>
        <p:nvSpPr>
          <p:cNvPr id="51204" name="Textplatzhalter 3">
            <a:extLst>
              <a:ext uri="{FF2B5EF4-FFF2-40B4-BE49-F238E27FC236}">
                <a16:creationId xmlns:a16="http://schemas.microsoft.com/office/drawing/2014/main" id="{DA31766C-666B-8E9A-D061-4B9A1C0E8B54}"/>
              </a:ext>
            </a:extLst>
          </p:cNvPr>
          <p:cNvSpPr>
            <a:spLocks noGrp="1" noChangeArrowheads="1"/>
          </p:cNvSpPr>
          <p:nvPr>
            <p:ph type="body" sz="quarter" idx="15"/>
          </p:nvPr>
        </p:nvSpPr>
        <p:spPr>
          <a:xfrm>
            <a:off x="730399" y="2729379"/>
            <a:ext cx="9520505" cy="3411415"/>
          </a:xfrm>
        </p:spPr>
        <p:txBody>
          <a:bodyPr>
            <a:noAutofit/>
          </a:bodyPr>
          <a:lstStyle/>
          <a:p>
            <a:pPr marL="285750" indent="-285750">
              <a:spcBef>
                <a:spcPct val="0"/>
              </a:spcBef>
              <a:buFont typeface="Arial" panose="020B0604020202020204" pitchFamily="34" charset="0"/>
              <a:buChar char="•"/>
            </a:pPr>
            <a:r>
              <a:rPr lang="de-DE" altLang="en-US" dirty="0"/>
              <a:t>auf dem </a:t>
            </a:r>
            <a:r>
              <a:rPr lang="de-DE" altLang="en-US" b="1" dirty="0">
                <a:solidFill>
                  <a:schemeClr val="tx2"/>
                </a:solidFill>
              </a:rPr>
              <a:t>Checker-Space</a:t>
            </a:r>
            <a:r>
              <a:rPr lang="de-DE" altLang="en-US" dirty="0"/>
              <a:t> unter: </a:t>
            </a:r>
            <a:r>
              <a:rPr lang="de-DE" dirty="0">
                <a:solidFill>
                  <a:schemeClr val="tx2"/>
                </a:solidFill>
                <a:hlinkClick r:id="rId3">
                  <a:extLst>
                    <a:ext uri="{A12FA001-AC4F-418D-AE19-62706E023703}">
                      <ahyp:hlinkClr xmlns:ahyp="http://schemas.microsoft.com/office/drawing/2018/hyperlinkcolor" val="tx"/>
                    </a:ext>
                  </a:extLst>
                </a:hlinkClick>
              </a:rPr>
              <a:t>www.verbraucherbildung.de/verbraucherchecker/checkerspace</a:t>
            </a:r>
            <a:endParaRPr lang="de-DE" dirty="0">
              <a:solidFill>
                <a:schemeClr val="tx2"/>
              </a:solidFill>
            </a:endParaRPr>
          </a:p>
          <a:p>
            <a:pPr>
              <a:spcBef>
                <a:spcPct val="0"/>
              </a:spcBef>
            </a:pPr>
            <a:endParaRPr lang="de-DE" altLang="en-US" dirty="0"/>
          </a:p>
          <a:p>
            <a:pPr>
              <a:spcBef>
                <a:spcPct val="0"/>
              </a:spcBef>
            </a:pPr>
            <a:endParaRPr lang="de-DE" altLang="en-US" dirty="0"/>
          </a:p>
          <a:p>
            <a:pPr>
              <a:spcBef>
                <a:spcPct val="0"/>
              </a:spcBef>
            </a:pPr>
            <a:endParaRPr lang="de-DE" altLang="en-US" dirty="0"/>
          </a:p>
          <a:p>
            <a:pPr>
              <a:spcBef>
                <a:spcPct val="0"/>
              </a:spcBef>
            </a:pPr>
            <a:endParaRPr lang="de-DE" altLang="en-US" dirty="0"/>
          </a:p>
          <a:p>
            <a:pPr>
              <a:spcBef>
                <a:spcPct val="0"/>
              </a:spcBef>
              <a:spcAft>
                <a:spcPts val="0"/>
              </a:spcAft>
            </a:pPr>
            <a:endParaRPr lang="de-DE" altLang="en-US" dirty="0"/>
          </a:p>
          <a:p>
            <a:pPr marL="285750" indent="-285750">
              <a:spcBef>
                <a:spcPct val="0"/>
              </a:spcBef>
              <a:buFont typeface="Arial" panose="020B0604020202020204" pitchFamily="34" charset="0"/>
              <a:buChar char="•"/>
            </a:pPr>
            <a:r>
              <a:rPr lang="de-DE" altLang="en-US" dirty="0"/>
              <a:t>und auf </a:t>
            </a:r>
            <a:r>
              <a:rPr lang="de-DE" dirty="0">
                <a:solidFill>
                  <a:schemeClr val="tx2"/>
                </a:solidFill>
                <a:hlinkClick r:id="rId4">
                  <a:extLst>
                    <a:ext uri="{A12FA001-AC4F-418D-AE19-62706E023703}">
                      <ahyp:hlinkClr xmlns:ahyp="http://schemas.microsoft.com/office/drawing/2018/hyperlinkcolor" val="tx"/>
                    </a:ext>
                  </a:extLst>
                </a:hlinkClick>
              </a:rPr>
              <a:t>www.verbraucherzentrale.de</a:t>
            </a:r>
            <a:endParaRPr lang="de-DE" altLang="en-US" dirty="0">
              <a:solidFill>
                <a:schemeClr val="tx2"/>
              </a:solidFill>
            </a:endParaRPr>
          </a:p>
        </p:txBody>
      </p:sp>
      <p:pic>
        <p:nvPicPr>
          <p:cNvPr id="10" name="Grafik 9" descr="QR Code zum Checker Space.">
            <a:extLst>
              <a:ext uri="{FF2B5EF4-FFF2-40B4-BE49-F238E27FC236}">
                <a16:creationId xmlns:a16="http://schemas.microsoft.com/office/drawing/2014/main" id="{740E128E-3CF6-8303-B006-6DF5F27C62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9268" y="3207619"/>
            <a:ext cx="1823656" cy="1823656"/>
          </a:xfrm>
          <a:prstGeom prst="rect">
            <a:avLst/>
          </a:prstGeom>
        </p:spPr>
      </p:pic>
      <p:sp>
        <p:nvSpPr>
          <p:cNvPr id="51205" name="Foliennummernplatzhalter 5">
            <a:extLst>
              <a:ext uri="{FF2B5EF4-FFF2-40B4-BE49-F238E27FC236}">
                <a16:creationId xmlns:a16="http://schemas.microsoft.com/office/drawing/2014/main" id="{24F2FE7B-5BFD-9F86-A152-81D58B9C8C1D}"/>
              </a:ext>
              <a:ext uri="{C183D7F6-B498-43B3-948B-1728B52AA6E4}">
                <adec:decorative xmlns:adec="http://schemas.microsoft.com/office/drawing/2017/decorative" val="1"/>
              </a:ext>
            </a:extLst>
          </p:cNvPr>
          <p:cNvSpPr>
            <a:spLocks noGrp="1" noChangeArrowheads="1"/>
          </p:cNvSpPr>
          <p:nvPr>
            <p:ph type="sldNum"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fontAlgn="base">
              <a:spcBef>
                <a:spcPct val="0"/>
              </a:spcBef>
              <a:spcAft>
                <a:spcPct val="0"/>
              </a:spcAft>
            </a:pPr>
            <a:r>
              <a:rPr lang="de-DE" altLang="en-US" dirty="0"/>
              <a:t>20</a:t>
            </a:r>
          </a:p>
        </p:txBody>
      </p:sp>
    </p:spTree>
    <p:extLst>
      <p:ext uri="{BB962C8B-B14F-4D97-AF65-F5344CB8AC3E}">
        <p14:creationId xmlns:p14="http://schemas.microsoft.com/office/powerpoint/2010/main" val="1971386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81F698F-8035-CD51-213A-58AC545D2B08}"/>
              </a:ext>
            </a:extLst>
          </p:cNvPr>
          <p:cNvSpPr>
            <a:spLocks noGrp="1"/>
          </p:cNvSpPr>
          <p:nvPr>
            <p:ph type="title" idx="4294967295"/>
          </p:nvPr>
        </p:nvSpPr>
        <p:spPr/>
        <p:txBody>
          <a:bodyPr/>
          <a:lstStyle/>
          <a:p>
            <a:r>
              <a:rPr lang="de-DE" dirty="0">
                <a:solidFill>
                  <a:schemeClr val="bg1"/>
                </a:solidFill>
              </a:rPr>
              <a:t>Bildnachweise</a:t>
            </a:r>
          </a:p>
        </p:txBody>
      </p:sp>
      <p:pic>
        <p:nvPicPr>
          <p:cNvPr id="16" name="Grafik 15" descr="Logo zur hier genutzten Creative Commons Lizenz."/>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212" y="1960162"/>
            <a:ext cx="1667417" cy="643570"/>
          </a:xfrm>
          <a:prstGeom prst="rect">
            <a:avLst/>
          </a:prstGeom>
        </p:spPr>
      </p:pic>
      <p:sp>
        <p:nvSpPr>
          <p:cNvPr id="13" name="Textplatzhalter 12"/>
          <p:cNvSpPr>
            <a:spLocks noGrp="1"/>
          </p:cNvSpPr>
          <p:nvPr>
            <p:ph type="body" sz="quarter" idx="19"/>
          </p:nvPr>
        </p:nvSpPr>
        <p:spPr/>
        <p:txBody>
          <a:bodyPr/>
          <a:lstStyle/>
          <a:p>
            <a:r>
              <a:rPr lang="de-DE" dirty="0"/>
              <a:t>Dieses Werk ist lizenziert unter einer Creative </a:t>
            </a:r>
            <a:r>
              <a:rPr lang="de-DE" dirty="0" err="1"/>
              <a:t>Commons</a:t>
            </a:r>
            <a:r>
              <a:rPr lang="de-DE" dirty="0"/>
              <a:t> Namensnennung - Weitergabe unter gleichen Bedingungen 4.0 International Lizenz. Der Verbraucherzentrale Bundesverband muss als Quelle genannt und die oben genannte Creative </a:t>
            </a:r>
            <a:r>
              <a:rPr lang="de-DE" dirty="0" err="1"/>
              <a:t>Commons</a:t>
            </a:r>
            <a:r>
              <a:rPr lang="de-DE" dirty="0"/>
              <a:t>-Lizenz verwendet werden. Lizenztext unter </a:t>
            </a:r>
            <a:r>
              <a:rPr lang="de-DE" dirty="0">
                <a:hlinkClick r:id="rId3"/>
              </a:rPr>
              <a:t>http://creativecommons.org/licenses/by-sa/4.0/</a:t>
            </a:r>
            <a:endParaRPr lang="de-DE" dirty="0"/>
          </a:p>
          <a:p>
            <a:endParaRPr lang="de-DE" dirty="0"/>
          </a:p>
        </p:txBody>
      </p:sp>
      <p:sp>
        <p:nvSpPr>
          <p:cNvPr id="17" name="Rechteck 16"/>
          <p:cNvSpPr/>
          <p:nvPr/>
        </p:nvSpPr>
        <p:spPr>
          <a:xfrm>
            <a:off x="568960" y="4308475"/>
            <a:ext cx="6096000" cy="1246495"/>
          </a:xfrm>
          <a:prstGeom prst="rect">
            <a:avLst/>
          </a:prstGeom>
        </p:spPr>
        <p:txBody>
          <a:bodyPr>
            <a:spAutoFit/>
          </a:bodyPr>
          <a:lstStyle/>
          <a:p>
            <a:pPr lvl="0"/>
            <a:r>
              <a:rPr lang="de-DE" sz="1500" b="1" dirty="0">
                <a:solidFill>
                  <a:schemeClr val="tx2"/>
                </a:solidFill>
              </a:rPr>
              <a:t>Bildnachweise (sofern nicht anders vermerkt):</a:t>
            </a:r>
          </a:p>
          <a:p>
            <a:r>
              <a:rPr lang="de-DE" sz="1500" dirty="0"/>
              <a:t>Verbraucherzentrale Bundesverband</a:t>
            </a:r>
          </a:p>
          <a:p>
            <a:endParaRPr lang="de-DE" sz="1500" dirty="0"/>
          </a:p>
          <a:p>
            <a:r>
              <a:rPr lang="de-DE" sz="1500" b="1" dirty="0">
                <a:solidFill>
                  <a:schemeClr val="tx2"/>
                </a:solidFill>
              </a:rPr>
              <a:t>Erstellung:</a:t>
            </a:r>
          </a:p>
          <a:p>
            <a:r>
              <a:rPr lang="de-DE" sz="1500" dirty="0"/>
              <a:t>02. Dezember 2025</a:t>
            </a:r>
          </a:p>
        </p:txBody>
      </p:sp>
      <p:sp>
        <p:nvSpPr>
          <p:cNvPr id="2" name="Fußzeilenplatzhalter 1">
            <a:extLst>
              <a:ext uri="{C183D7F6-B498-43B3-948B-1728B52AA6E4}">
                <adec:decorative xmlns:adec="http://schemas.microsoft.com/office/drawing/2017/decorative" val="1"/>
              </a:ext>
            </a:extLst>
          </p:cNvPr>
          <p:cNvSpPr>
            <a:spLocks noGrp="1"/>
          </p:cNvSpPr>
          <p:nvPr>
            <p:ph type="ftr" sz="quarter" idx="22"/>
          </p:nvPr>
        </p:nvSpPr>
        <p:spPr/>
        <p:txBody>
          <a:bodyPr/>
          <a:lstStyle/>
          <a:p>
            <a:pPr>
              <a:defRPr/>
            </a:pPr>
            <a:r>
              <a:rPr lang="de-DE"/>
              <a:t>Abgezockt beim Zocken</a:t>
            </a:r>
          </a:p>
        </p:txBody>
      </p:sp>
      <p:sp>
        <p:nvSpPr>
          <p:cNvPr id="3" name="Foliennummernplatzhalter 2">
            <a:extLst>
              <a:ext uri="{C183D7F6-B498-43B3-948B-1728B52AA6E4}">
                <adec:decorative xmlns:adec="http://schemas.microsoft.com/office/drawing/2017/decorative" val="1"/>
              </a:ext>
            </a:extLst>
          </p:cNvPr>
          <p:cNvSpPr>
            <a:spLocks noGrp="1"/>
          </p:cNvSpPr>
          <p:nvPr>
            <p:ph type="sldNum" sz="quarter" idx="23"/>
          </p:nvPr>
        </p:nvSpPr>
        <p:spPr/>
        <p:txBody>
          <a:bodyPr/>
          <a:lstStyle/>
          <a:p>
            <a:pPr>
              <a:defRPr/>
            </a:pPr>
            <a:r>
              <a:rPr lang="de-DE" dirty="0"/>
              <a:t>21</a:t>
            </a:r>
          </a:p>
        </p:txBody>
      </p:sp>
    </p:spTree>
    <p:extLst>
      <p:ext uri="{BB962C8B-B14F-4D97-AF65-F5344CB8AC3E}">
        <p14:creationId xmlns:p14="http://schemas.microsoft.com/office/powerpoint/2010/main" val="3071769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a:xfrm>
            <a:off x="682313" y="4014792"/>
            <a:ext cx="6821176" cy="308408"/>
          </a:xfrm>
        </p:spPr>
        <p:txBody>
          <a:bodyPr/>
          <a:lstStyle/>
          <a:p>
            <a:pPr>
              <a:lnSpc>
                <a:spcPct val="100000"/>
              </a:lnSpc>
            </a:pPr>
            <a:r>
              <a:rPr lang="de-DE" sz="1500" dirty="0">
                <a:hlinkClick r:id="rId2"/>
              </a:rPr>
              <a:t>www.verbraucherchecker.de</a:t>
            </a:r>
            <a:br>
              <a:rPr lang="de-DE" sz="1500" dirty="0"/>
            </a:br>
            <a:r>
              <a:rPr lang="de-DE" sz="1500" dirty="0">
                <a:hlinkClick r:id="rId3"/>
              </a:rPr>
              <a:t>instagram.com/</a:t>
            </a:r>
            <a:r>
              <a:rPr lang="de-DE" sz="1500" dirty="0" err="1">
                <a:hlinkClick r:id="rId3"/>
              </a:rPr>
              <a:t>verbraucherzentrale.vzbv</a:t>
            </a:r>
            <a:r>
              <a:rPr lang="de-DE" sz="1500" dirty="0"/>
              <a:t> </a:t>
            </a:r>
          </a:p>
        </p:txBody>
      </p:sp>
      <p:sp>
        <p:nvSpPr>
          <p:cNvPr id="15" name="Textplatzhalter 14"/>
          <p:cNvSpPr>
            <a:spLocks noGrp="1"/>
          </p:cNvSpPr>
          <p:nvPr>
            <p:ph type="body" sz="quarter" idx="19"/>
          </p:nvPr>
        </p:nvSpPr>
        <p:spPr>
          <a:xfrm>
            <a:off x="682313" y="2052000"/>
            <a:ext cx="4832663" cy="1463360"/>
          </a:xfrm>
        </p:spPr>
        <p:txBody>
          <a:bodyPr/>
          <a:lstStyle/>
          <a:p>
            <a:r>
              <a:rPr lang="de-DE" dirty="0"/>
              <a:t>Impressum</a:t>
            </a:r>
          </a:p>
          <a:p>
            <a:r>
              <a:rPr lang="de-DE" b="0" dirty="0">
                <a:solidFill>
                  <a:schemeClr val="tx1"/>
                </a:solidFill>
              </a:rPr>
              <a:t>Verbraucherzentrale Bundesverband e.V.</a:t>
            </a:r>
          </a:p>
          <a:p>
            <a:r>
              <a:rPr lang="de-DE" b="0" dirty="0">
                <a:solidFill>
                  <a:schemeClr val="tx1"/>
                </a:solidFill>
              </a:rPr>
              <a:t>Rudi-Dutschke-Straße 17</a:t>
            </a:r>
          </a:p>
          <a:p>
            <a:r>
              <a:rPr lang="de-DE" b="0" dirty="0">
                <a:solidFill>
                  <a:schemeClr val="tx1"/>
                </a:solidFill>
              </a:rPr>
              <a:t>10969 Berlin</a:t>
            </a:r>
          </a:p>
          <a:p>
            <a:r>
              <a:rPr lang="de-DE" b="0" dirty="0">
                <a:solidFill>
                  <a:schemeClr val="tx1"/>
                </a:solidFill>
                <a:hlinkClick r:id="rId4"/>
              </a:rPr>
              <a:t>info@vzbv.de</a:t>
            </a:r>
            <a:endParaRPr lang="de-DE" b="0" dirty="0">
              <a:solidFill>
                <a:schemeClr val="tx1"/>
              </a:solidFill>
            </a:endParaRPr>
          </a:p>
          <a:p>
            <a:r>
              <a:rPr lang="de-DE" b="0" dirty="0">
                <a:solidFill>
                  <a:schemeClr val="tx1"/>
                </a:solidFill>
                <a:hlinkClick r:id="rId5"/>
              </a:rPr>
              <a:t>www.vzbv.de</a:t>
            </a:r>
            <a:r>
              <a:rPr lang="de-DE" dirty="0"/>
              <a:t>	</a:t>
            </a:r>
          </a:p>
        </p:txBody>
      </p:sp>
      <p:pic>
        <p:nvPicPr>
          <p:cNvPr id="18" name="Bildplatzhalter 17" descr="Förderhinweis des Bundesministerium der Justiz und für Verbraucherschutz."/>
          <p:cNvPicPr>
            <a:picLocks noGrp="1" noChangeAspect="1"/>
          </p:cNvPicPr>
          <p:nvPr>
            <p:ph type="pic" sz="quarter" idx="29"/>
          </p:nvPr>
        </p:nvPicPr>
        <p:blipFill>
          <a:blip r:embed="rId6">
            <a:extLst>
              <a:ext uri="{28A0092B-C50C-407E-A947-70E740481C1C}">
                <a14:useLocalDpi xmlns:a14="http://schemas.microsoft.com/office/drawing/2010/main" val="0"/>
              </a:ext>
            </a:extLst>
          </a:blip>
          <a:srcRect t="1000" b="1000"/>
          <a:stretch>
            <a:fillRect/>
          </a:stretch>
        </p:blipFill>
        <p:spPr>
          <a:xfrm>
            <a:off x="9906000" y="4120000"/>
            <a:ext cx="1603688" cy="1603688"/>
          </a:xfrm>
        </p:spPr>
      </p:pic>
      <p:pic>
        <p:nvPicPr>
          <p:cNvPr id="19" name="Bildplatzhalter 18" descr="Förderhinweis des Bundesministerium der Justiz und für Verbraucherschutz."/>
          <p:cNvPicPr>
            <a:picLocks noGrp="1" noChangeAspect="1"/>
          </p:cNvPicPr>
          <p:nvPr>
            <p:ph type="pic" sz="quarter" idx="27"/>
          </p:nvPr>
        </p:nvPicPr>
        <p:blipFill>
          <a:blip r:embed="rId7">
            <a:extLst>
              <a:ext uri="{28A0092B-C50C-407E-A947-70E740481C1C}">
                <a14:useLocalDpi xmlns:a14="http://schemas.microsoft.com/office/drawing/2010/main" val="0"/>
              </a:ext>
            </a:extLst>
          </a:blip>
          <a:srcRect l="12618" r="12618"/>
          <a:stretch>
            <a:fillRect/>
          </a:stretch>
        </p:blipFill>
        <p:spPr>
          <a:xfrm>
            <a:off x="10038080" y="425450"/>
            <a:ext cx="1471608" cy="1471608"/>
          </a:xfrm>
        </p:spPr>
      </p:pic>
      <p:sp>
        <p:nvSpPr>
          <p:cNvPr id="3" name="Fußzeilenplatzhalter 2">
            <a:extLst>
              <a:ext uri="{C183D7F6-B498-43B3-948B-1728B52AA6E4}">
                <adec:decorative xmlns:adec="http://schemas.microsoft.com/office/drawing/2017/decorative" val="1"/>
              </a:ext>
            </a:extLst>
          </p:cNvPr>
          <p:cNvSpPr>
            <a:spLocks noGrp="1"/>
          </p:cNvSpPr>
          <p:nvPr>
            <p:ph type="ftr" sz="quarter" idx="22"/>
          </p:nvPr>
        </p:nvSpPr>
        <p:spPr/>
        <p:txBody>
          <a:bodyPr/>
          <a:lstStyle/>
          <a:p>
            <a:pPr>
              <a:defRPr/>
            </a:pPr>
            <a:r>
              <a:rPr lang="de-DE"/>
              <a:t>Abgezockt beim Zocken</a:t>
            </a:r>
          </a:p>
        </p:txBody>
      </p:sp>
      <p:sp>
        <p:nvSpPr>
          <p:cNvPr id="4" name="Foliennummernplatzhalter 3">
            <a:extLst>
              <a:ext uri="{C183D7F6-B498-43B3-948B-1728B52AA6E4}">
                <adec:decorative xmlns:adec="http://schemas.microsoft.com/office/drawing/2017/decorative" val="1"/>
              </a:ext>
            </a:extLst>
          </p:cNvPr>
          <p:cNvSpPr>
            <a:spLocks noGrp="1"/>
          </p:cNvSpPr>
          <p:nvPr>
            <p:ph type="sldNum" sz="quarter" idx="23"/>
          </p:nvPr>
        </p:nvSpPr>
        <p:spPr/>
        <p:txBody>
          <a:bodyPr/>
          <a:lstStyle/>
          <a:p>
            <a:pPr>
              <a:defRPr/>
            </a:pPr>
            <a:r>
              <a:rPr lang="de-DE" dirty="0"/>
              <a:t>22</a:t>
            </a:r>
          </a:p>
        </p:txBody>
      </p:sp>
    </p:spTree>
    <p:extLst>
      <p:ext uri="{BB962C8B-B14F-4D97-AF65-F5344CB8AC3E}">
        <p14:creationId xmlns:p14="http://schemas.microsoft.com/office/powerpoint/2010/main" val="4011748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a:extLst>
              <a:ext uri="{FF2B5EF4-FFF2-40B4-BE49-F238E27FC236}">
                <a16:creationId xmlns:a16="http://schemas.microsoft.com/office/drawing/2014/main" id="{4D7DB499-12EB-3DAD-8C7C-AD8E05C0B248}"/>
              </a:ext>
            </a:extLst>
          </p:cNvPr>
          <p:cNvSpPr>
            <a:spLocks noGrp="1" noChangeArrowheads="1"/>
          </p:cNvSpPr>
          <p:nvPr>
            <p:ph type="title" idx="4294967295"/>
          </p:nvPr>
        </p:nvSpPr>
        <p:spPr>
          <a:xfrm>
            <a:off x="695325" y="1033463"/>
            <a:ext cx="10801350" cy="973137"/>
          </a:xfrm>
        </p:spPr>
        <p:txBody>
          <a:bodyPr/>
          <a:lstStyle/>
          <a:p>
            <a:r>
              <a:rPr lang="de-DE" altLang="en-US"/>
              <a:t>Ihre Verbraucherzentrale</a:t>
            </a:r>
          </a:p>
        </p:txBody>
      </p:sp>
      <p:pic>
        <p:nvPicPr>
          <p:cNvPr id="5" name="Bildplatzhalter 4" descr="Logo Verbraucherzentrale">
            <a:extLst>
              <a:ext uri="{FF2B5EF4-FFF2-40B4-BE49-F238E27FC236}">
                <a16:creationId xmlns:a16="http://schemas.microsoft.com/office/drawing/2014/main" id="{7C7CA919-311B-D93A-533A-86615F3E495A}"/>
              </a:ext>
            </a:extLst>
          </p:cNvPr>
          <p:cNvPicPr>
            <a:picLocks noGrp="1" noChangeAspect="1"/>
          </p:cNvPicPr>
          <p:nvPr>
            <p:ph type="pic" sz="quarter" idx="4294967295"/>
          </p:nvPr>
        </p:nvPicPr>
        <p:blipFill>
          <a:blip r:embed="rId2"/>
          <a:srcRect l="23" r="23"/>
          <a:stretch>
            <a:fillRect/>
          </a:stretch>
        </p:blipFill>
        <p:spPr>
          <a:xfrm>
            <a:off x="2862263" y="2679700"/>
            <a:ext cx="6467475" cy="14986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4BF80-048D-22C1-A2CA-AC8CC2AFD43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D12044B-9F05-DF7C-0586-95B578DF93F6}"/>
              </a:ext>
            </a:extLst>
          </p:cNvPr>
          <p:cNvSpPr>
            <a:spLocks noGrp="1"/>
          </p:cNvSpPr>
          <p:nvPr>
            <p:ph type="title"/>
          </p:nvPr>
        </p:nvSpPr>
        <p:spPr>
          <a:xfrm>
            <a:off x="682166" y="2052000"/>
            <a:ext cx="5296603" cy="756000"/>
          </a:xfrm>
        </p:spPr>
        <p:txBody>
          <a:bodyPr/>
          <a:lstStyle/>
          <a:p>
            <a:r>
              <a:rPr lang="de-DE" dirty="0"/>
              <a:t>Welches Endgerät nutzt ihr am meisten für digitale Spiele?</a:t>
            </a:r>
            <a:br>
              <a:rPr lang="de-DE" dirty="0"/>
            </a:br>
            <a:br>
              <a:rPr lang="de-DE" dirty="0"/>
            </a:br>
            <a:endParaRPr lang="de-DE" dirty="0"/>
          </a:p>
        </p:txBody>
      </p:sp>
      <p:sp>
        <p:nvSpPr>
          <p:cNvPr id="3" name="Textplatzhalter 2">
            <a:extLst>
              <a:ext uri="{FF2B5EF4-FFF2-40B4-BE49-F238E27FC236}">
                <a16:creationId xmlns:a16="http://schemas.microsoft.com/office/drawing/2014/main" id="{DA442FD5-3276-9C74-FAAB-597B49D7B985}"/>
              </a:ext>
            </a:extLst>
          </p:cNvPr>
          <p:cNvSpPr>
            <a:spLocks noGrp="1"/>
          </p:cNvSpPr>
          <p:nvPr>
            <p:ph type="body" sz="quarter" idx="15"/>
          </p:nvPr>
        </p:nvSpPr>
        <p:spPr/>
        <p:txBody>
          <a:bodyPr>
            <a:normAutofit/>
          </a:bodyPr>
          <a:lstStyle/>
          <a:p>
            <a:endParaRPr lang="de-DE" sz="1500" dirty="0"/>
          </a:p>
          <a:p>
            <a:r>
              <a:rPr lang="de-DE" dirty="0"/>
              <a:t>A </a:t>
            </a:r>
            <a:r>
              <a:rPr lang="de-DE" b="0" dirty="0"/>
              <a:t>Smartphone/Tablet</a:t>
            </a:r>
          </a:p>
          <a:p>
            <a:r>
              <a:rPr lang="de-DE" dirty="0"/>
              <a:t>B </a:t>
            </a:r>
            <a:r>
              <a:rPr lang="de-DE" b="0" dirty="0"/>
              <a:t>PC/Laptop</a:t>
            </a:r>
          </a:p>
          <a:p>
            <a:r>
              <a:rPr lang="de-DE" dirty="0"/>
              <a:t>C </a:t>
            </a:r>
            <a:r>
              <a:rPr lang="de-DE" b="0" dirty="0"/>
              <a:t>Konsole: Playstation/Xbox/Nintendo-Switch</a:t>
            </a:r>
          </a:p>
          <a:p>
            <a:r>
              <a:rPr lang="de-DE" dirty="0"/>
              <a:t>D </a:t>
            </a:r>
            <a:r>
              <a:rPr lang="de-DE" b="0" dirty="0"/>
              <a:t>Ich spiele keine Spiele.</a:t>
            </a:r>
          </a:p>
        </p:txBody>
      </p:sp>
      <p:pic>
        <p:nvPicPr>
          <p:cNvPr id="8" name="Bildplatzhalter 6" descr="Abbildung eines Vierecks mit jeweils einem Buchstaben von A bis D in den Ecken.">
            <a:extLst>
              <a:ext uri="{FF2B5EF4-FFF2-40B4-BE49-F238E27FC236}">
                <a16:creationId xmlns:a16="http://schemas.microsoft.com/office/drawing/2014/main" id="{C3759D6C-C13E-ACDF-127F-46C5986924E9}"/>
              </a:ext>
            </a:extLst>
          </p:cNvPr>
          <p:cNvPicPr>
            <a:picLocks noGrp="1" noChangeAspect="1"/>
          </p:cNvPicPr>
          <p:nvPr>
            <p:ph type="pic" sz="quarter" idx="10"/>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492" r="-9"/>
          <a:stretch>
            <a:fillRect/>
          </a:stretch>
        </p:blipFill>
        <p:spPr>
          <a:xfrm>
            <a:off x="7188002" y="2052000"/>
            <a:ext cx="3956248" cy="4000701"/>
          </a:xfrm>
          <a:prstGeom prst="rect">
            <a:avLst/>
          </a:prstGeom>
        </p:spPr>
      </p:pic>
      <p:sp>
        <p:nvSpPr>
          <p:cNvPr id="5" name="Fußzeilenplatzhalter 4">
            <a:extLst>
              <a:ext uri="{FF2B5EF4-FFF2-40B4-BE49-F238E27FC236}">
                <a16:creationId xmlns:a16="http://schemas.microsoft.com/office/drawing/2014/main" id="{D9C42F1A-6258-6FA1-4FEA-53282DC20564}"/>
              </a:ext>
              <a:ext uri="{C183D7F6-B498-43B3-948B-1728B52AA6E4}">
                <adec:decorative xmlns:adec="http://schemas.microsoft.com/office/drawing/2017/decorative" val="1"/>
              </a:ext>
            </a:extLst>
          </p:cNvPr>
          <p:cNvSpPr>
            <a:spLocks noGrp="1"/>
          </p:cNvSpPr>
          <p:nvPr>
            <p:ph type="ftr" sz="quarter" idx="16"/>
          </p:nvPr>
        </p:nvSpPr>
        <p:spPr/>
        <p:txBody>
          <a:bodyPr/>
          <a:lstStyle/>
          <a:p>
            <a:pPr>
              <a:defRPr/>
            </a:pPr>
            <a:r>
              <a:rPr lang="de-DE" dirty="0"/>
              <a:t>Abgezockt beim Zocken</a:t>
            </a:r>
          </a:p>
        </p:txBody>
      </p:sp>
      <p:sp>
        <p:nvSpPr>
          <p:cNvPr id="6" name="Foliennummernplatzhalter 5">
            <a:extLst>
              <a:ext uri="{FF2B5EF4-FFF2-40B4-BE49-F238E27FC236}">
                <a16:creationId xmlns:a16="http://schemas.microsoft.com/office/drawing/2014/main" id="{8035CC7D-83F6-3699-1E33-8A43D9383CD5}"/>
              </a:ext>
              <a:ext uri="{C183D7F6-B498-43B3-948B-1728B52AA6E4}">
                <adec:decorative xmlns:adec="http://schemas.microsoft.com/office/drawing/2017/decorative" val="1"/>
              </a:ext>
            </a:extLst>
          </p:cNvPr>
          <p:cNvSpPr>
            <a:spLocks noGrp="1"/>
          </p:cNvSpPr>
          <p:nvPr>
            <p:ph type="sldNum" sz="quarter" idx="17"/>
          </p:nvPr>
        </p:nvSpPr>
        <p:spPr/>
        <p:txBody>
          <a:bodyPr/>
          <a:lstStyle/>
          <a:p>
            <a:pPr>
              <a:defRPr/>
            </a:pPr>
            <a:fld id="{71800CA1-AC69-4E59-BF6F-9D0B0E676D69}" type="slidenum">
              <a:rPr lang="de-DE" smtClean="0"/>
              <a:pPr>
                <a:defRPr/>
              </a:pPr>
              <a:t>3</a:t>
            </a:fld>
            <a:endParaRPr lang="de-DE" dirty="0"/>
          </a:p>
        </p:txBody>
      </p:sp>
    </p:spTree>
    <p:extLst>
      <p:ext uri="{BB962C8B-B14F-4D97-AF65-F5344CB8AC3E}">
        <p14:creationId xmlns:p14="http://schemas.microsoft.com/office/powerpoint/2010/main" val="60598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C49AD-6FD0-EBB4-A817-0ABD6EB4BCB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50114-0888-A0DB-3D85-A5724C91A388}"/>
              </a:ext>
            </a:extLst>
          </p:cNvPr>
          <p:cNvSpPr>
            <a:spLocks noGrp="1"/>
          </p:cNvSpPr>
          <p:nvPr>
            <p:ph type="title"/>
          </p:nvPr>
        </p:nvSpPr>
        <p:spPr>
          <a:xfrm>
            <a:off x="697569" y="1928227"/>
            <a:ext cx="4803364" cy="756000"/>
          </a:xfrm>
        </p:spPr>
        <p:txBody>
          <a:bodyPr/>
          <a:lstStyle/>
          <a:p>
            <a:r>
              <a:rPr lang="de-DE" dirty="0"/>
              <a:t>Berichtet gern im Plenum</a:t>
            </a:r>
          </a:p>
        </p:txBody>
      </p:sp>
      <p:sp>
        <p:nvSpPr>
          <p:cNvPr id="3" name="Textplatzhalter 2">
            <a:extLst>
              <a:ext uri="{FF2B5EF4-FFF2-40B4-BE49-F238E27FC236}">
                <a16:creationId xmlns:a16="http://schemas.microsoft.com/office/drawing/2014/main" id="{4870FAF1-29D8-854E-89C4-576BC1999E5A}"/>
              </a:ext>
            </a:extLst>
          </p:cNvPr>
          <p:cNvSpPr>
            <a:spLocks noGrp="1"/>
          </p:cNvSpPr>
          <p:nvPr>
            <p:ph type="body" sz="quarter" idx="15"/>
          </p:nvPr>
        </p:nvSpPr>
        <p:spPr>
          <a:xfrm>
            <a:off x="759713" y="2896371"/>
            <a:ext cx="4803364" cy="2880000"/>
          </a:xfrm>
        </p:spPr>
        <p:txBody>
          <a:bodyPr>
            <a:normAutofit/>
          </a:bodyPr>
          <a:lstStyle/>
          <a:p>
            <a:pPr marL="285750" indent="-285750">
              <a:buFont typeface="Arial" panose="020B0604020202020204" pitchFamily="34" charset="0"/>
              <a:buChar char="•"/>
            </a:pPr>
            <a:r>
              <a:rPr lang="de-DE" b="1" dirty="0"/>
              <a:t>Welche </a:t>
            </a:r>
            <a:r>
              <a:rPr lang="de-DE" dirty="0"/>
              <a:t>digitalen Spiele spielt ihr?</a:t>
            </a:r>
          </a:p>
          <a:p>
            <a:pPr marL="285750" indent="-285750">
              <a:buFont typeface="Arial" panose="020B0604020202020204" pitchFamily="34" charset="0"/>
              <a:buChar char="•"/>
            </a:pPr>
            <a:endParaRPr lang="de-DE" b="1" dirty="0"/>
          </a:p>
          <a:p>
            <a:pPr marL="285750" indent="-285750">
              <a:buFont typeface="Arial" panose="020B0604020202020204" pitchFamily="34" charset="0"/>
              <a:buChar char="•"/>
            </a:pPr>
            <a:r>
              <a:rPr lang="de-DE" b="1" dirty="0"/>
              <a:t>Warum </a:t>
            </a:r>
            <a:r>
              <a:rPr lang="de-DE" dirty="0"/>
              <a:t>spielt ihr </a:t>
            </a:r>
            <a:r>
              <a:rPr lang="de-DE" b="1" dirty="0"/>
              <a:t>keine </a:t>
            </a:r>
            <a:r>
              <a:rPr lang="de-DE" dirty="0"/>
              <a:t>digitalen Spiele?</a:t>
            </a:r>
          </a:p>
        </p:txBody>
      </p:sp>
      <p:sp>
        <p:nvSpPr>
          <p:cNvPr id="6" name="Foliennummernplatzhalter 5">
            <a:extLst>
              <a:ext uri="{FF2B5EF4-FFF2-40B4-BE49-F238E27FC236}">
                <a16:creationId xmlns:a16="http://schemas.microsoft.com/office/drawing/2014/main" id="{9E03EFEB-38D1-6FC8-AE3B-51FD92CAC76F}"/>
              </a:ext>
              <a:ext uri="{C183D7F6-B498-43B3-948B-1728B52AA6E4}">
                <adec:decorative xmlns:adec="http://schemas.microsoft.com/office/drawing/2017/decorative" val="1"/>
              </a:ext>
            </a:extLst>
          </p:cNvPr>
          <p:cNvSpPr>
            <a:spLocks noGrp="1"/>
          </p:cNvSpPr>
          <p:nvPr>
            <p:ph type="sldNum" sz="quarter" idx="19"/>
          </p:nvPr>
        </p:nvSpPr>
        <p:spPr/>
        <p:txBody>
          <a:bodyPr/>
          <a:lstStyle/>
          <a:p>
            <a:pPr>
              <a:defRPr/>
            </a:pPr>
            <a:fld id="{715AFBCD-1CB6-42AB-958A-187683AAA438}" type="slidenum">
              <a:rPr lang="de-DE" smtClean="0"/>
              <a:pPr>
                <a:defRPr/>
              </a:pPr>
              <a:t>4</a:t>
            </a:fld>
            <a:endParaRPr lang="de-DE" dirty="0"/>
          </a:p>
        </p:txBody>
      </p:sp>
      <p:sp>
        <p:nvSpPr>
          <p:cNvPr id="5" name="Fußzeilenplatzhalter 4">
            <a:extLst>
              <a:ext uri="{FF2B5EF4-FFF2-40B4-BE49-F238E27FC236}">
                <a16:creationId xmlns:a16="http://schemas.microsoft.com/office/drawing/2014/main" id="{694B6595-95B0-CC14-A769-80AA615C83DF}"/>
              </a:ext>
              <a:ext uri="{C183D7F6-B498-43B3-948B-1728B52AA6E4}">
                <adec:decorative xmlns:adec="http://schemas.microsoft.com/office/drawing/2017/decorative" val="1"/>
              </a:ext>
            </a:extLst>
          </p:cNvPr>
          <p:cNvSpPr>
            <a:spLocks noGrp="1"/>
          </p:cNvSpPr>
          <p:nvPr>
            <p:ph type="ftr" sz="quarter" idx="4294967295"/>
          </p:nvPr>
        </p:nvSpPr>
        <p:spPr>
          <a:xfrm>
            <a:off x="697569" y="6364288"/>
            <a:ext cx="8999538" cy="144462"/>
          </a:xfrm>
        </p:spPr>
        <p:txBody>
          <a:bodyPr/>
          <a:lstStyle/>
          <a:p>
            <a:pPr>
              <a:defRPr/>
            </a:pPr>
            <a:r>
              <a:rPr lang="de-DE" dirty="0"/>
              <a:t>Abgezockt beim Zocken</a:t>
            </a:r>
          </a:p>
        </p:txBody>
      </p:sp>
    </p:spTree>
    <p:extLst>
      <p:ext uri="{BB962C8B-B14F-4D97-AF65-F5344CB8AC3E}">
        <p14:creationId xmlns:p14="http://schemas.microsoft.com/office/powerpoint/2010/main" val="2744866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56647-2E29-736A-748F-E0C2845DB2E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8EEDEF5-545A-E2C0-C185-2E9AA7B4069A}"/>
              </a:ext>
            </a:extLst>
          </p:cNvPr>
          <p:cNvSpPr>
            <a:spLocks noGrp="1"/>
          </p:cNvSpPr>
          <p:nvPr>
            <p:ph type="title"/>
          </p:nvPr>
        </p:nvSpPr>
        <p:spPr>
          <a:xfrm>
            <a:off x="682167" y="2052000"/>
            <a:ext cx="4839402" cy="756000"/>
          </a:xfrm>
        </p:spPr>
        <p:txBody>
          <a:bodyPr/>
          <a:lstStyle/>
          <a:p>
            <a:r>
              <a:rPr lang="de-DE" dirty="0"/>
              <a:t>Habt ihr schon einmal Geld für Zusatzinhalte bezahlt?</a:t>
            </a:r>
            <a:br>
              <a:rPr lang="de-DE" dirty="0"/>
            </a:br>
            <a:br>
              <a:rPr lang="de-DE" dirty="0"/>
            </a:br>
            <a:endParaRPr lang="de-DE" dirty="0"/>
          </a:p>
        </p:txBody>
      </p:sp>
      <p:sp>
        <p:nvSpPr>
          <p:cNvPr id="3" name="Textplatzhalter 2">
            <a:extLst>
              <a:ext uri="{FF2B5EF4-FFF2-40B4-BE49-F238E27FC236}">
                <a16:creationId xmlns:a16="http://schemas.microsoft.com/office/drawing/2014/main" id="{6F617D54-1DD4-670C-72C0-F383C897EF7E}"/>
              </a:ext>
            </a:extLst>
          </p:cNvPr>
          <p:cNvSpPr>
            <a:spLocks noGrp="1"/>
          </p:cNvSpPr>
          <p:nvPr>
            <p:ph type="body" sz="quarter" idx="15"/>
          </p:nvPr>
        </p:nvSpPr>
        <p:spPr/>
        <p:txBody>
          <a:bodyPr>
            <a:normAutofit/>
          </a:bodyPr>
          <a:lstStyle/>
          <a:p>
            <a:r>
              <a:rPr lang="de-DE" sz="1500" b="0" i="1" dirty="0"/>
              <a:t>z. B. für neue Charaktere, Fahrzeuge oder einen Zeitvorsprung</a:t>
            </a:r>
          </a:p>
          <a:p>
            <a:r>
              <a:rPr lang="de-DE" dirty="0"/>
              <a:t>A </a:t>
            </a:r>
            <a:r>
              <a:rPr lang="de-DE" b="0" dirty="0"/>
              <a:t>Ja, bereits mehrfach. </a:t>
            </a:r>
          </a:p>
          <a:p>
            <a:r>
              <a:rPr lang="de-DE" dirty="0"/>
              <a:t>B </a:t>
            </a:r>
            <a:r>
              <a:rPr lang="de-DE" b="0" dirty="0"/>
              <a:t>Ja, bisher aber nur einmal. </a:t>
            </a:r>
          </a:p>
          <a:p>
            <a:r>
              <a:rPr lang="de-DE" dirty="0"/>
              <a:t>C </a:t>
            </a:r>
            <a:r>
              <a:rPr lang="de-DE" b="0" dirty="0"/>
              <a:t>Nein, ich gebe kein Geld für Extras aus. </a:t>
            </a:r>
          </a:p>
          <a:p>
            <a:r>
              <a:rPr lang="de-DE" dirty="0"/>
              <a:t>D </a:t>
            </a:r>
            <a:r>
              <a:rPr lang="de-DE" b="0" dirty="0"/>
              <a:t>Nein, ich spiele keine digitalen Spiele.</a:t>
            </a:r>
          </a:p>
        </p:txBody>
      </p:sp>
      <p:pic>
        <p:nvPicPr>
          <p:cNvPr id="8" name="Bildplatzhalter 6" descr="Abbildung eines Vierecks mit jeweils einem Buchstaben von A bis D in den Ecken.">
            <a:extLst>
              <a:ext uri="{FF2B5EF4-FFF2-40B4-BE49-F238E27FC236}">
                <a16:creationId xmlns:a16="http://schemas.microsoft.com/office/drawing/2014/main" id="{2FF5CAB4-9C91-66D2-1D4E-EEAB2E7F4A2A}"/>
              </a:ext>
            </a:extLst>
          </p:cNvPr>
          <p:cNvPicPr>
            <a:picLocks noGrp="1" noChangeAspect="1"/>
          </p:cNvPicPr>
          <p:nvPr>
            <p:ph type="pic" sz="quarter" idx="10"/>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492" r="-9"/>
          <a:stretch>
            <a:fillRect/>
          </a:stretch>
        </p:blipFill>
        <p:spPr>
          <a:xfrm>
            <a:off x="7188002" y="2052000"/>
            <a:ext cx="3956248" cy="4000701"/>
          </a:xfrm>
          <a:prstGeom prst="rect">
            <a:avLst/>
          </a:prstGeom>
        </p:spPr>
      </p:pic>
      <p:sp>
        <p:nvSpPr>
          <p:cNvPr id="5" name="Fußzeilenplatzhalter 4">
            <a:extLst>
              <a:ext uri="{FF2B5EF4-FFF2-40B4-BE49-F238E27FC236}">
                <a16:creationId xmlns:a16="http://schemas.microsoft.com/office/drawing/2014/main" id="{A9A047B9-29BA-4086-87CB-318585F181E2}"/>
              </a:ext>
              <a:ext uri="{C183D7F6-B498-43B3-948B-1728B52AA6E4}">
                <adec:decorative xmlns:adec="http://schemas.microsoft.com/office/drawing/2017/decorative" val="1"/>
              </a:ext>
            </a:extLst>
          </p:cNvPr>
          <p:cNvSpPr>
            <a:spLocks noGrp="1"/>
          </p:cNvSpPr>
          <p:nvPr>
            <p:ph type="ftr" sz="quarter" idx="16"/>
          </p:nvPr>
        </p:nvSpPr>
        <p:spPr/>
        <p:txBody>
          <a:bodyPr/>
          <a:lstStyle/>
          <a:p>
            <a:pPr>
              <a:defRPr/>
            </a:pPr>
            <a:r>
              <a:rPr lang="de-DE" dirty="0"/>
              <a:t>Abgezockt beim Zocken</a:t>
            </a:r>
          </a:p>
        </p:txBody>
      </p:sp>
      <p:sp>
        <p:nvSpPr>
          <p:cNvPr id="6" name="Foliennummernplatzhalter 5">
            <a:extLst>
              <a:ext uri="{FF2B5EF4-FFF2-40B4-BE49-F238E27FC236}">
                <a16:creationId xmlns:a16="http://schemas.microsoft.com/office/drawing/2014/main" id="{4D6C7497-4B62-DC3D-85A5-50D5A85C4C69}"/>
              </a:ext>
              <a:ext uri="{C183D7F6-B498-43B3-948B-1728B52AA6E4}">
                <adec:decorative xmlns:adec="http://schemas.microsoft.com/office/drawing/2017/decorative" val="1"/>
              </a:ext>
            </a:extLst>
          </p:cNvPr>
          <p:cNvSpPr>
            <a:spLocks noGrp="1"/>
          </p:cNvSpPr>
          <p:nvPr>
            <p:ph type="sldNum" sz="quarter" idx="17"/>
          </p:nvPr>
        </p:nvSpPr>
        <p:spPr/>
        <p:txBody>
          <a:bodyPr/>
          <a:lstStyle/>
          <a:p>
            <a:pPr>
              <a:defRPr/>
            </a:pPr>
            <a:fld id="{71800CA1-AC69-4E59-BF6F-9D0B0E676D69}" type="slidenum">
              <a:rPr lang="de-DE" smtClean="0"/>
              <a:pPr>
                <a:defRPr/>
              </a:pPr>
              <a:t>5</a:t>
            </a:fld>
            <a:endParaRPr lang="de-DE" dirty="0"/>
          </a:p>
        </p:txBody>
      </p:sp>
    </p:spTree>
    <p:extLst>
      <p:ext uri="{BB962C8B-B14F-4D97-AF65-F5344CB8AC3E}">
        <p14:creationId xmlns:p14="http://schemas.microsoft.com/office/powerpoint/2010/main" val="2477999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682625" y="2029245"/>
            <a:ext cx="10800000" cy="396000"/>
          </a:xfrm>
        </p:spPr>
        <p:txBody>
          <a:bodyPr/>
          <a:lstStyle/>
          <a:p>
            <a:r>
              <a:rPr lang="de-DE" dirty="0"/>
              <a:t>Aufgabenstellung</a:t>
            </a:r>
          </a:p>
        </p:txBody>
      </p:sp>
      <p:sp>
        <p:nvSpPr>
          <p:cNvPr id="12" name="Textplatzhalter 11"/>
          <p:cNvSpPr>
            <a:spLocks noGrp="1"/>
          </p:cNvSpPr>
          <p:nvPr>
            <p:ph type="body" sz="quarter" idx="18"/>
          </p:nvPr>
        </p:nvSpPr>
        <p:spPr/>
        <p:txBody>
          <a:bodyPr/>
          <a:lstStyle/>
          <a:p>
            <a:r>
              <a:rPr lang="de-DE" dirty="0"/>
              <a:t>Findet euch in </a:t>
            </a:r>
            <a:r>
              <a:rPr lang="de-DE" b="1" dirty="0">
                <a:solidFill>
                  <a:srgbClr val="DC020E"/>
                </a:solidFill>
              </a:rPr>
              <a:t>Kleingruppen</a:t>
            </a:r>
            <a:r>
              <a:rPr lang="de-DE" dirty="0"/>
              <a:t> zusammen.</a:t>
            </a:r>
          </a:p>
          <a:p>
            <a:r>
              <a:rPr lang="de-DE" dirty="0"/>
              <a:t>Nutzt das Arbeitsblatt und recherchiert zu folgendem Themenfeld:</a:t>
            </a:r>
          </a:p>
          <a:p>
            <a:endParaRPr lang="de-DE" dirty="0"/>
          </a:p>
          <a:p>
            <a:pPr marL="288000" lvl="1" indent="0">
              <a:buNone/>
            </a:pPr>
            <a:r>
              <a:rPr lang="de-DE" sz="1600" b="1" dirty="0">
                <a:solidFill>
                  <a:schemeClr val="accent1"/>
                </a:solidFill>
              </a:rPr>
              <a:t>Online-Gaming, In-Game-Käufe und </a:t>
            </a:r>
            <a:r>
              <a:rPr lang="de-DE" sz="1600" b="1" dirty="0" err="1">
                <a:solidFill>
                  <a:schemeClr val="accent1"/>
                </a:solidFill>
              </a:rPr>
              <a:t>Lootboxen</a:t>
            </a:r>
            <a:endParaRPr lang="de-DE" sz="1600" b="1" dirty="0">
              <a:solidFill>
                <a:schemeClr val="accent1"/>
              </a:solidFill>
            </a:endParaRPr>
          </a:p>
          <a:p>
            <a:pPr marL="0" indent="0" defTabSz="630238">
              <a:buNone/>
              <a:tabLst>
                <a:tab pos="263525" algn="l"/>
              </a:tabLst>
            </a:pPr>
            <a:endParaRPr lang="de-DE" b="1" dirty="0">
              <a:solidFill>
                <a:srgbClr val="FF0000"/>
              </a:solidFill>
            </a:endParaRPr>
          </a:p>
          <a:p>
            <a:r>
              <a:rPr lang="de-DE" sz="1600" dirty="0"/>
              <a:t>Infos findet ihr auf dem </a:t>
            </a:r>
            <a:r>
              <a:rPr lang="de-DE" sz="1600" b="1" dirty="0" err="1">
                <a:solidFill>
                  <a:srgbClr val="DC020E"/>
                </a:solidFill>
              </a:rPr>
              <a:t>Checker</a:t>
            </a:r>
            <a:r>
              <a:rPr lang="de-DE" sz="1600" b="1" dirty="0">
                <a:solidFill>
                  <a:srgbClr val="DC020E"/>
                </a:solidFill>
              </a:rPr>
              <a:t>-Space</a:t>
            </a:r>
            <a:r>
              <a:rPr lang="de-DE" sz="1600" dirty="0">
                <a:solidFill>
                  <a:srgbClr val="FF0000"/>
                </a:solidFill>
              </a:rPr>
              <a:t>.</a:t>
            </a:r>
          </a:p>
          <a:p>
            <a:pPr marL="0" indent="0" defTabSz="630238">
              <a:buNone/>
              <a:tabLst>
                <a:tab pos="263525" algn="l"/>
              </a:tabLst>
            </a:pPr>
            <a:endParaRPr lang="de-DE" b="1" dirty="0">
              <a:solidFill>
                <a:srgbClr val="FF0000"/>
              </a:solidFill>
            </a:endParaRPr>
          </a:p>
        </p:txBody>
      </p:sp>
      <p:pic>
        <p:nvPicPr>
          <p:cNvPr id="14" name="Grafik 13" descr="Checkerspace. Konsumthemen und Methoden für Recherche und eigene Projek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620" y="2700000"/>
            <a:ext cx="3454718" cy="677633"/>
          </a:xfrm>
          <a:prstGeom prst="rect">
            <a:avLst/>
          </a:prstGeom>
        </p:spPr>
      </p:pic>
      <p:pic>
        <p:nvPicPr>
          <p:cNvPr id="10" name="Grafik 9" descr="QR Code zum Checker Spa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2074" y="3520059"/>
            <a:ext cx="1591676" cy="1591676"/>
          </a:xfrm>
          <a:prstGeom prst="rect">
            <a:avLst/>
          </a:prstGeom>
        </p:spPr>
      </p:pic>
      <p:sp>
        <p:nvSpPr>
          <p:cNvPr id="16" name="Rechteck 15"/>
          <p:cNvSpPr/>
          <p:nvPr/>
        </p:nvSpPr>
        <p:spPr>
          <a:xfrm>
            <a:off x="7976602" y="5259024"/>
            <a:ext cx="3090350" cy="553998"/>
          </a:xfrm>
          <a:prstGeom prst="rect">
            <a:avLst/>
          </a:prstGeom>
        </p:spPr>
        <p:txBody>
          <a:bodyPr wrap="square">
            <a:spAutoFit/>
          </a:bodyPr>
          <a:lstStyle/>
          <a:p>
            <a:r>
              <a:rPr lang="de-DE" sz="1500" dirty="0">
                <a:solidFill>
                  <a:schemeClr val="tx2"/>
                </a:solidFill>
                <a:hlinkClick r:id="rId5">
                  <a:extLst>
                    <a:ext uri="{A12FA001-AC4F-418D-AE19-62706E023703}">
                      <ahyp:hlinkClr xmlns:ahyp="http://schemas.microsoft.com/office/drawing/2018/hyperlinkcolor" val="tx"/>
                    </a:ext>
                  </a:extLst>
                </a:hlinkClick>
              </a:rPr>
              <a:t>www.verbraucherbildung.de/</a:t>
            </a:r>
            <a:br>
              <a:rPr lang="de-DE" sz="1500" dirty="0">
                <a:solidFill>
                  <a:schemeClr val="tx2"/>
                </a:solidFill>
                <a:hlinkClick r:id="rId5">
                  <a:extLst>
                    <a:ext uri="{A12FA001-AC4F-418D-AE19-62706E023703}">
                      <ahyp:hlinkClr xmlns:ahyp="http://schemas.microsoft.com/office/drawing/2018/hyperlinkcolor" val="tx"/>
                    </a:ext>
                  </a:extLst>
                </a:hlinkClick>
              </a:rPr>
            </a:br>
            <a:r>
              <a:rPr lang="de-DE" sz="1500" dirty="0" err="1">
                <a:solidFill>
                  <a:schemeClr val="tx2"/>
                </a:solidFill>
                <a:hlinkClick r:id="rId5">
                  <a:extLst>
                    <a:ext uri="{A12FA001-AC4F-418D-AE19-62706E023703}">
                      <ahyp:hlinkClr xmlns:ahyp="http://schemas.microsoft.com/office/drawing/2018/hyperlinkcolor" val="tx"/>
                    </a:ext>
                  </a:extLst>
                </a:hlinkClick>
              </a:rPr>
              <a:t>verbraucherchecker</a:t>
            </a:r>
            <a:r>
              <a:rPr lang="de-DE" sz="1500" dirty="0">
                <a:solidFill>
                  <a:schemeClr val="tx2"/>
                </a:solidFill>
                <a:hlinkClick r:id="rId5">
                  <a:extLst>
                    <a:ext uri="{A12FA001-AC4F-418D-AE19-62706E023703}">
                      <ahyp:hlinkClr xmlns:ahyp="http://schemas.microsoft.com/office/drawing/2018/hyperlinkcolor" val="tx"/>
                    </a:ext>
                  </a:extLst>
                </a:hlinkClick>
              </a:rPr>
              <a:t>/checkerspace</a:t>
            </a:r>
            <a:endParaRPr lang="de-DE" sz="1500" dirty="0">
              <a:solidFill>
                <a:schemeClr val="tx2"/>
              </a:solidFill>
            </a:endParaRPr>
          </a:p>
        </p:txBody>
      </p:sp>
      <p:sp>
        <p:nvSpPr>
          <p:cNvPr id="4" name="Fußzeilenplatzhalter 3">
            <a:extLst>
              <a:ext uri="{C183D7F6-B498-43B3-948B-1728B52AA6E4}">
                <adec:decorative xmlns:adec="http://schemas.microsoft.com/office/drawing/2017/decorative" val="1"/>
              </a:ext>
            </a:extLst>
          </p:cNvPr>
          <p:cNvSpPr>
            <a:spLocks noGrp="1"/>
          </p:cNvSpPr>
          <p:nvPr>
            <p:ph type="ftr" sz="quarter" idx="32"/>
          </p:nvPr>
        </p:nvSpPr>
        <p:spPr/>
        <p:txBody>
          <a:bodyPr/>
          <a:lstStyle/>
          <a:p>
            <a:pPr>
              <a:defRPr/>
            </a:pPr>
            <a:r>
              <a:rPr lang="de-DE" dirty="0"/>
              <a:t>Abgezockt beim Zocken</a:t>
            </a:r>
          </a:p>
        </p:txBody>
      </p:sp>
      <p:sp>
        <p:nvSpPr>
          <p:cNvPr id="5" name="Foliennummernplatzhalter 4">
            <a:extLst>
              <a:ext uri="{C183D7F6-B498-43B3-948B-1728B52AA6E4}">
                <adec:decorative xmlns:adec="http://schemas.microsoft.com/office/drawing/2017/decorative" val="1"/>
              </a:ext>
            </a:extLst>
          </p:cNvPr>
          <p:cNvSpPr>
            <a:spLocks noGrp="1"/>
          </p:cNvSpPr>
          <p:nvPr>
            <p:ph type="sldNum" sz="quarter" idx="33"/>
          </p:nvPr>
        </p:nvSpPr>
        <p:spPr/>
        <p:txBody>
          <a:bodyPr/>
          <a:lstStyle/>
          <a:p>
            <a:pPr>
              <a:defRPr/>
            </a:pPr>
            <a:fld id="{C8C581B8-E11B-4CB8-B306-6AAAFE66ACA6}" type="slidenum">
              <a:rPr lang="de-DE" smtClean="0"/>
              <a:pPr>
                <a:defRPr/>
              </a:pPr>
              <a:t>6</a:t>
            </a:fld>
            <a:endParaRPr lang="de-DE" dirty="0"/>
          </a:p>
        </p:txBody>
      </p:sp>
    </p:spTree>
    <p:extLst>
      <p:ext uri="{BB962C8B-B14F-4D97-AF65-F5344CB8AC3E}">
        <p14:creationId xmlns:p14="http://schemas.microsoft.com/office/powerpoint/2010/main" val="116679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530032-7953-66EA-C204-A3DBDA4D2F0D}"/>
              </a:ext>
            </a:extLst>
          </p:cNvPr>
          <p:cNvSpPr>
            <a:spLocks noGrp="1"/>
          </p:cNvSpPr>
          <p:nvPr>
            <p:ph type="title"/>
          </p:nvPr>
        </p:nvSpPr>
        <p:spPr>
          <a:xfrm>
            <a:off x="697627" y="4232107"/>
            <a:ext cx="4101504" cy="858163"/>
          </a:xfrm>
        </p:spPr>
        <p:txBody>
          <a:bodyPr/>
          <a:lstStyle/>
          <a:p>
            <a:r>
              <a:rPr lang="de-DE" dirty="0"/>
              <a:t>Berichtet, was ihr herausgefunden habt!</a:t>
            </a:r>
          </a:p>
        </p:txBody>
      </p:sp>
      <p:sp>
        <p:nvSpPr>
          <p:cNvPr id="3" name="Textplatzhalter 2">
            <a:extLst>
              <a:ext uri="{FF2B5EF4-FFF2-40B4-BE49-F238E27FC236}">
                <a16:creationId xmlns:a16="http://schemas.microsoft.com/office/drawing/2014/main" id="{68DF01AB-3BB2-994A-EED6-03CFFA8A336E}"/>
              </a:ext>
            </a:extLst>
          </p:cNvPr>
          <p:cNvSpPr>
            <a:spLocks noGrp="1"/>
          </p:cNvSpPr>
          <p:nvPr>
            <p:ph type="body" sz="quarter" idx="15"/>
          </p:nvPr>
        </p:nvSpPr>
        <p:spPr>
          <a:xfrm>
            <a:off x="697627" y="5222626"/>
            <a:ext cx="4803364" cy="1028173"/>
          </a:xfrm>
        </p:spPr>
        <p:txBody>
          <a:bodyPr/>
          <a:lstStyle/>
          <a:p>
            <a:r>
              <a:rPr lang="de-DE" dirty="0"/>
              <a:t>Wir freuen uns auf eure Vorstellung!</a:t>
            </a:r>
          </a:p>
        </p:txBody>
      </p:sp>
      <p:pic>
        <p:nvPicPr>
          <p:cNvPr id="10" name="Bildplatzhalter 9" descr="Hand zeigt auf eine Sammlung an Bildern mit gezeichneten Figuren darauf.">
            <a:extLst>
              <a:ext uri="{FF2B5EF4-FFF2-40B4-BE49-F238E27FC236}">
                <a16:creationId xmlns:a16="http://schemas.microsoft.com/office/drawing/2014/main" id="{E7240833-5077-8FC1-FA68-CF06CD18117C}"/>
              </a:ext>
            </a:extLst>
          </p:cNvPr>
          <p:cNvPicPr>
            <a:picLocks noGrp="1" noChangeAspect="1"/>
          </p:cNvPicPr>
          <p:nvPr>
            <p:ph type="pic" sz="quarter" idx="20"/>
          </p:nvPr>
        </p:nvPicPr>
        <p:blipFill rotWithShape="1">
          <a:blip r:embed="rId3"/>
          <a:srcRect l="10882" t="-10093" r="32845" b="10093"/>
          <a:stretch>
            <a:fillRect/>
          </a:stretch>
        </p:blipFill>
        <p:spPr>
          <a:xfrm>
            <a:off x="6477802" y="-688800"/>
            <a:ext cx="6624053" cy="6624053"/>
          </a:xfrm>
        </p:spPr>
      </p:pic>
      <p:sp>
        <p:nvSpPr>
          <p:cNvPr id="5" name="Foliennummernplatzhalter 4">
            <a:extLst>
              <a:ext uri="{FF2B5EF4-FFF2-40B4-BE49-F238E27FC236}">
                <a16:creationId xmlns:a16="http://schemas.microsoft.com/office/drawing/2014/main" id="{7D29204A-060F-2E96-7A8B-8EC5054B3E97}"/>
              </a:ext>
              <a:ext uri="{C183D7F6-B498-43B3-948B-1728B52AA6E4}">
                <adec:decorative xmlns:adec="http://schemas.microsoft.com/office/drawing/2017/decorative" val="1"/>
              </a:ext>
            </a:extLst>
          </p:cNvPr>
          <p:cNvSpPr>
            <a:spLocks noGrp="1"/>
          </p:cNvSpPr>
          <p:nvPr>
            <p:ph type="sldNum" sz="quarter" idx="19"/>
          </p:nvPr>
        </p:nvSpPr>
        <p:spPr/>
        <p:txBody>
          <a:bodyPr/>
          <a:lstStyle/>
          <a:p>
            <a:pPr>
              <a:defRPr/>
            </a:pPr>
            <a:fld id="{61FE1DF2-B170-47DC-8B6A-E09896EA39CB}" type="slidenum">
              <a:rPr lang="de-DE" smtClean="0"/>
              <a:pPr>
                <a:defRPr/>
              </a:pPr>
              <a:t>7</a:t>
            </a:fld>
            <a:endParaRPr lang="de-DE" dirty="0"/>
          </a:p>
        </p:txBody>
      </p:sp>
    </p:spTree>
    <p:extLst>
      <p:ext uri="{BB962C8B-B14F-4D97-AF65-F5344CB8AC3E}">
        <p14:creationId xmlns:p14="http://schemas.microsoft.com/office/powerpoint/2010/main" val="290772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2B4646-08F5-7BFC-2F7F-4A2C1DF023C4}"/>
              </a:ext>
            </a:extLst>
          </p:cNvPr>
          <p:cNvSpPr>
            <a:spLocks noGrp="1"/>
          </p:cNvSpPr>
          <p:nvPr>
            <p:ph type="title"/>
          </p:nvPr>
        </p:nvSpPr>
        <p:spPr/>
        <p:txBody>
          <a:bodyPr anchor="t"/>
          <a:lstStyle/>
          <a:p>
            <a:r>
              <a:rPr lang="de-DE" sz="1500" dirty="0"/>
              <a:t>Info für </a:t>
            </a:r>
            <a:r>
              <a:rPr lang="de-DE" sz="1500" dirty="0" err="1"/>
              <a:t>Trainer:innen</a:t>
            </a:r>
            <a:r>
              <a:rPr lang="de-DE" sz="1500" dirty="0"/>
              <a:t> (Folie ist bewusst ausgeblendet):</a:t>
            </a:r>
            <a:br>
              <a:rPr lang="de-DE" sz="1500" dirty="0"/>
            </a:br>
            <a:br>
              <a:rPr lang="de-DE" sz="1500" dirty="0"/>
            </a:br>
            <a:r>
              <a:rPr lang="de-DE" sz="1500" b="0" dirty="0">
                <a:solidFill>
                  <a:schemeClr val="tx1"/>
                </a:solidFill>
                <a:latin typeface="+mn-lt"/>
              </a:rPr>
              <a:t>Die folgenden Folien könnt ihr nutzen, um die Rechercheergebnisse mit den Jugendlichen auszuwerten und abzugleichen. Das ist aber nur eine Option.</a:t>
            </a:r>
            <a:br>
              <a:rPr lang="de-DE" sz="1500" b="0" dirty="0">
                <a:solidFill>
                  <a:schemeClr val="tx1"/>
                </a:solidFill>
                <a:latin typeface="+mn-lt"/>
              </a:rPr>
            </a:br>
            <a:br>
              <a:rPr lang="de-DE" sz="1500" b="0" dirty="0">
                <a:solidFill>
                  <a:schemeClr val="tx1"/>
                </a:solidFill>
                <a:latin typeface="+mn-lt"/>
              </a:rPr>
            </a:br>
            <a:r>
              <a:rPr lang="de-DE" sz="1500" b="0" dirty="0">
                <a:solidFill>
                  <a:schemeClr val="tx1"/>
                </a:solidFill>
                <a:latin typeface="+mn-lt"/>
              </a:rPr>
              <a:t>Ihr könnt die Ergebnisse auch ohne die Folien auswerten und dann lieber mit den jungen Menschen ins Gespräch kommen, was ihre Erfahrungen sind, wie sie gegebenenfalls den Druck in einem Spiel, Käufe zu tätigen, wahrnehmen und was sie anderen </a:t>
            </a:r>
            <a:r>
              <a:rPr lang="de-DE" sz="1500" b="0" dirty="0" err="1">
                <a:solidFill>
                  <a:schemeClr val="tx1"/>
                </a:solidFill>
                <a:latin typeface="+mn-lt"/>
              </a:rPr>
              <a:t>Gamer:innen</a:t>
            </a:r>
            <a:r>
              <a:rPr lang="de-DE" sz="1500" b="0" dirty="0">
                <a:solidFill>
                  <a:schemeClr val="tx1"/>
                </a:solidFill>
                <a:latin typeface="+mn-lt"/>
              </a:rPr>
              <a:t> raten würden, um sich vor womöglich unnötigen Käufen zu schützen. </a:t>
            </a:r>
          </a:p>
        </p:txBody>
      </p:sp>
    </p:spTree>
    <p:extLst>
      <p:ext uri="{BB962C8B-B14F-4D97-AF65-F5344CB8AC3E}">
        <p14:creationId xmlns:p14="http://schemas.microsoft.com/office/powerpoint/2010/main" val="2287251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EEBF25-7DB4-12E0-A597-1282B9B3776E}"/>
              </a:ext>
            </a:extLst>
          </p:cNvPr>
          <p:cNvSpPr>
            <a:spLocks noGrp="1"/>
          </p:cNvSpPr>
          <p:nvPr>
            <p:ph type="title"/>
          </p:nvPr>
        </p:nvSpPr>
        <p:spPr>
          <a:xfrm>
            <a:off x="682167" y="2052000"/>
            <a:ext cx="10800000" cy="396000"/>
          </a:xfrm>
        </p:spPr>
        <p:txBody>
          <a:bodyPr wrap="square" anchor="t">
            <a:normAutofit/>
          </a:bodyPr>
          <a:lstStyle/>
          <a:p>
            <a:r>
              <a:rPr lang="de-DE" sz="2800" dirty="0"/>
              <a:t>„In-Game-Käufe“ sind…</a:t>
            </a:r>
          </a:p>
        </p:txBody>
      </p:sp>
      <p:sp>
        <p:nvSpPr>
          <p:cNvPr id="5" name="Textplatzhalter 4">
            <a:extLst>
              <a:ext uri="{FF2B5EF4-FFF2-40B4-BE49-F238E27FC236}">
                <a16:creationId xmlns:a16="http://schemas.microsoft.com/office/drawing/2014/main" id="{3E7B9495-8D58-647D-AD7F-AF7FBC150F8D}"/>
              </a:ext>
            </a:extLst>
          </p:cNvPr>
          <p:cNvSpPr>
            <a:spLocks noGrp="1"/>
          </p:cNvSpPr>
          <p:nvPr>
            <p:ph type="body" sz="quarter" idx="18"/>
          </p:nvPr>
        </p:nvSpPr>
        <p:spPr>
          <a:xfrm>
            <a:off x="682625" y="2700000"/>
            <a:ext cx="9426575" cy="3240000"/>
          </a:xfrm>
        </p:spPr>
        <p:txBody>
          <a:bodyPr wrap="square" anchor="t">
            <a:normAutofit/>
          </a:bodyPr>
          <a:lstStyle/>
          <a:p>
            <a:pPr marL="0" indent="0">
              <a:spcAft>
                <a:spcPts val="600"/>
              </a:spcAft>
              <a:buNone/>
            </a:pPr>
            <a:r>
              <a:rPr lang="de-DE" dirty="0"/>
              <a:t>… grundsätzlich alle Käufe, die du während eines Spiels tätigen kannst, egal auf welchem Endgerät. Bei Spiele-Apps spricht man von In-App-Käufen.</a:t>
            </a:r>
          </a:p>
          <a:p>
            <a:pPr marL="0" indent="0">
              <a:spcAft>
                <a:spcPts val="600"/>
              </a:spcAft>
              <a:buNone/>
            </a:pPr>
            <a:endParaRPr lang="de-DE" dirty="0"/>
          </a:p>
          <a:p>
            <a:pPr marL="0" indent="0">
              <a:spcAft>
                <a:spcPts val="600"/>
              </a:spcAft>
              <a:buNone/>
            </a:pPr>
            <a:r>
              <a:rPr lang="de-DE" dirty="0"/>
              <a:t>Das Problem:</a:t>
            </a:r>
          </a:p>
          <a:p>
            <a:pPr>
              <a:spcAft>
                <a:spcPts val="600"/>
              </a:spcAft>
            </a:pPr>
            <a:r>
              <a:rPr lang="de-DE" b="1" dirty="0"/>
              <a:t>Viele der </a:t>
            </a:r>
            <a:r>
              <a:rPr lang="de-DE" b="1" dirty="0" err="1"/>
              <a:t>Gamer:innen</a:t>
            </a:r>
            <a:r>
              <a:rPr lang="de-DE" b="1" dirty="0"/>
              <a:t> </a:t>
            </a:r>
            <a:r>
              <a:rPr lang="de-DE" dirty="0"/>
              <a:t>in Deutschland hatten schon einmal den Eindruck, in Spielen </a:t>
            </a:r>
            <a:r>
              <a:rPr lang="de-DE" b="1" dirty="0"/>
              <a:t>nur voranzukommen, wenn sie In-Game-Käufe tätigen</a:t>
            </a:r>
            <a:r>
              <a:rPr lang="de-DE" dirty="0"/>
              <a:t>.</a:t>
            </a:r>
          </a:p>
          <a:p>
            <a:pPr>
              <a:spcAft>
                <a:spcPts val="600"/>
              </a:spcAft>
            </a:pPr>
            <a:endParaRPr lang="de-DE" dirty="0"/>
          </a:p>
        </p:txBody>
      </p:sp>
      <p:sp>
        <p:nvSpPr>
          <p:cNvPr id="3" name="Fußzeilenplatzhalter 2">
            <a:extLst>
              <a:ext uri="{FF2B5EF4-FFF2-40B4-BE49-F238E27FC236}">
                <a16:creationId xmlns:a16="http://schemas.microsoft.com/office/drawing/2014/main" id="{7E2F5243-A2C9-01D5-20AB-5374E01E3366}"/>
              </a:ext>
              <a:ext uri="{C183D7F6-B498-43B3-948B-1728B52AA6E4}">
                <adec:decorative xmlns:adec="http://schemas.microsoft.com/office/drawing/2017/decorative" val="1"/>
              </a:ext>
            </a:extLst>
          </p:cNvPr>
          <p:cNvSpPr>
            <a:spLocks noGrp="1"/>
          </p:cNvSpPr>
          <p:nvPr>
            <p:ph type="ftr" sz="quarter" idx="32"/>
          </p:nvPr>
        </p:nvSpPr>
        <p:spPr>
          <a:xfrm>
            <a:off x="684213" y="6364288"/>
            <a:ext cx="8999537" cy="144462"/>
          </a:xfrm>
        </p:spPr>
        <p:txBody>
          <a:bodyPr anchor="ctr">
            <a:noAutofit/>
          </a:bodyPr>
          <a:lstStyle/>
          <a:p>
            <a:pPr>
              <a:lnSpc>
                <a:spcPct val="90000"/>
              </a:lnSpc>
              <a:spcAft>
                <a:spcPts val="600"/>
              </a:spcAft>
              <a:defRPr/>
            </a:pPr>
            <a:r>
              <a:rPr lang="de-DE" dirty="0"/>
              <a:t>Abgezockt beim Zocken</a:t>
            </a:r>
          </a:p>
        </p:txBody>
      </p:sp>
      <p:sp>
        <p:nvSpPr>
          <p:cNvPr id="4" name="Foliennummernplatzhalter 3">
            <a:extLst>
              <a:ext uri="{FF2B5EF4-FFF2-40B4-BE49-F238E27FC236}">
                <a16:creationId xmlns:a16="http://schemas.microsoft.com/office/drawing/2014/main" id="{8FEF3957-C122-48B7-2B54-25B7C77C7868}"/>
              </a:ext>
              <a:ext uri="{C183D7F6-B498-43B3-948B-1728B52AA6E4}">
                <adec:decorative xmlns:adec="http://schemas.microsoft.com/office/drawing/2017/decorative" val="1"/>
              </a:ext>
            </a:extLst>
          </p:cNvPr>
          <p:cNvSpPr>
            <a:spLocks noGrp="1"/>
          </p:cNvSpPr>
          <p:nvPr>
            <p:ph type="sldNum" sz="quarter" idx="33"/>
          </p:nvPr>
        </p:nvSpPr>
        <p:spPr>
          <a:xfrm>
            <a:off x="10825163" y="6364288"/>
            <a:ext cx="638175" cy="144462"/>
          </a:xfrm>
        </p:spPr>
        <p:txBody>
          <a:bodyPr anchor="ctr">
            <a:normAutofit/>
          </a:bodyPr>
          <a:lstStyle/>
          <a:p>
            <a:pPr>
              <a:lnSpc>
                <a:spcPct val="90000"/>
              </a:lnSpc>
              <a:spcAft>
                <a:spcPts val="600"/>
              </a:spcAft>
              <a:defRPr/>
            </a:pPr>
            <a:r>
              <a:rPr lang="de-DE" dirty="0"/>
              <a:t>8</a:t>
            </a:r>
          </a:p>
        </p:txBody>
      </p:sp>
    </p:spTree>
    <p:extLst>
      <p:ext uri="{BB962C8B-B14F-4D97-AF65-F5344CB8AC3E}">
        <p14:creationId xmlns:p14="http://schemas.microsoft.com/office/powerpoint/2010/main" val="3443875782"/>
      </p:ext>
    </p:extLst>
  </p:cSld>
  <p:clrMapOvr>
    <a:masterClrMapping/>
  </p:clrMapOvr>
</p:sld>
</file>

<file path=ppt/theme/theme1.xml><?xml version="1.0" encoding="utf-8"?>
<a:theme xmlns:a="http://schemas.openxmlformats.org/drawingml/2006/main" name="1_Titel mit Ebenen">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3" id="{FF24586F-137B-401C-AC1F-76D8644D2671}" vid="{E7456CED-8682-4388-B8F9-60C43461FC0D}"/>
    </a:ext>
  </a:extLst>
</a:theme>
</file>

<file path=ppt/theme/theme2.xml><?xml version="1.0" encoding="utf-8"?>
<a:theme xmlns:a="http://schemas.openxmlformats.org/drawingml/2006/main" name="2_Inhalt mit Ebenen, Rot">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Präsentation3" id="{FF24586F-137B-401C-AC1F-76D8644D2671}" vid="{6B331F5F-8210-4D86-B3C2-38E809A8850E}"/>
    </a:ext>
  </a:extLst>
</a:theme>
</file>

<file path=ppt/theme/theme3.xml><?xml version="1.0" encoding="utf-8"?>
<a:theme xmlns:a="http://schemas.openxmlformats.org/drawingml/2006/main" name="3_Inhalt_Aufzählung, Violett">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Präsentation3" id="{FF24586F-137B-401C-AC1F-76D8644D2671}" vid="{6B331F5F-8210-4D86-B3C2-38E809A8850E}"/>
    </a:ext>
  </a:extLst>
</a:theme>
</file>

<file path=ppt/theme/theme4.xml><?xml version="1.0" encoding="utf-8"?>
<a:theme xmlns:a="http://schemas.openxmlformats.org/drawingml/2006/main" name="4_Inhalt mit Ebenen_U2, Rot">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Präsentation3" id="{FF24586F-137B-401C-AC1F-76D8644D2671}" vid="{6B331F5F-8210-4D86-B3C2-38E809A8850E}"/>
    </a:ext>
  </a:extLst>
</a:theme>
</file>

<file path=ppt/theme/theme5.xml><?xml version="1.0" encoding="utf-8"?>
<a:theme xmlns:a="http://schemas.openxmlformats.org/drawingml/2006/main" name="Zusätzliche Folien">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3" id="{FF24586F-137B-401C-AC1F-76D8644D2671}" vid="{069C3F95-4019-473B-9916-F8AFC8A4B296}"/>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Powerpoint_Projekte_16zu9_Dachmarke_VCH</Template>
  <TotalTime>0</TotalTime>
  <Words>2641</Words>
  <Application>Microsoft Office PowerPoint</Application>
  <PresentationFormat>Breitbild</PresentationFormat>
  <Paragraphs>338</Paragraphs>
  <Slides>24</Slides>
  <Notes>20</Notes>
  <HiddenSlides>1</HiddenSlides>
  <MMClips>0</MMClips>
  <ScaleCrop>false</ScaleCrop>
  <HeadingPairs>
    <vt:vector size="6" baseType="variant">
      <vt:variant>
        <vt:lpstr>Verwendete Schriftarten</vt:lpstr>
      </vt:variant>
      <vt:variant>
        <vt:i4>5</vt:i4>
      </vt:variant>
      <vt:variant>
        <vt:lpstr>Design</vt:lpstr>
      </vt:variant>
      <vt:variant>
        <vt:i4>5</vt:i4>
      </vt:variant>
      <vt:variant>
        <vt:lpstr>Folientitel</vt:lpstr>
      </vt:variant>
      <vt:variant>
        <vt:i4>24</vt:i4>
      </vt:variant>
    </vt:vector>
  </HeadingPairs>
  <TitlesOfParts>
    <vt:vector size="34" baseType="lpstr">
      <vt:lpstr>Aptos</vt:lpstr>
      <vt:lpstr>Aptos Bold</vt:lpstr>
      <vt:lpstr>Arial</vt:lpstr>
      <vt:lpstr>Calibri</vt:lpstr>
      <vt:lpstr>Wingdings</vt:lpstr>
      <vt:lpstr>1_Titel mit Ebenen</vt:lpstr>
      <vt:lpstr>2_Inhalt mit Ebenen, Rot</vt:lpstr>
      <vt:lpstr>3_Inhalt_Aufzählung, Violett</vt:lpstr>
      <vt:lpstr>4_Inhalt mit Ebenen_U2, Rot</vt:lpstr>
      <vt:lpstr>Zusätzliche Folien</vt:lpstr>
      <vt:lpstr>Abgezockt  beim Zocken</vt:lpstr>
      <vt:lpstr>Wie oft spielt ihr digitale Spiele? </vt:lpstr>
      <vt:lpstr>Welches Endgerät nutzt ihr am meisten für digitale Spiele?  </vt:lpstr>
      <vt:lpstr>Berichtet gern im Plenum</vt:lpstr>
      <vt:lpstr>Habt ihr schon einmal Geld für Zusatzinhalte bezahlt?  </vt:lpstr>
      <vt:lpstr>Aufgabenstellung</vt:lpstr>
      <vt:lpstr>Berichtet, was ihr herausgefunden habt!</vt:lpstr>
      <vt:lpstr>Info für Trainer:innen (Folie ist bewusst ausgeblendet):  Die folgenden Folien könnt ihr nutzen, um die Rechercheergebnisse mit den Jugendlichen auszuwerten und abzugleichen. Das ist aber nur eine Option.  Ihr könnt die Ergebnisse auch ohne die Folien auswerten und dann lieber mit den jungen Menschen ins Gespräch kommen, was ihre Erfahrungen sind, wie sie gegebenenfalls den Druck in einem Spiel, Käufe zu tätigen, wahrnehmen und was sie anderen Gamer:innen raten würden, um sich vor womöglich unnötigen Käufen zu schützen. </vt:lpstr>
      <vt:lpstr>„In-Game-Käufe“ sind…</vt:lpstr>
      <vt:lpstr>Wahr oder falsch? (1)</vt:lpstr>
      <vt:lpstr>Antwort (1)</vt:lpstr>
      <vt:lpstr>Wahr oder falsch? (2)</vt:lpstr>
      <vt:lpstr>Die Antwort ist (2)…</vt:lpstr>
      <vt:lpstr>Welche Antworten über Lootboxen sind wahr?</vt:lpstr>
      <vt:lpstr>Welche Antworten über Lootboxen sind wahr? – Auflösung </vt:lpstr>
      <vt:lpstr>Das Problem mit „Lootboxen“?</vt:lpstr>
      <vt:lpstr>Wahr oder falsch? (3)</vt:lpstr>
      <vt:lpstr>Die Antwort ist (3)…</vt:lpstr>
      <vt:lpstr>Welche Antworten sind richtig?</vt:lpstr>
      <vt:lpstr>Alle Antworten sind richtig</vt:lpstr>
      <vt:lpstr>Weitere Infos findet ihr...</vt:lpstr>
      <vt:lpstr>Bildnachweise</vt:lpstr>
      <vt:lpstr>www.verbraucherchecker.de instagram.com/verbraucherzentrale.vzbv </vt:lpstr>
      <vt:lpstr>Ihre Verbraucherzentrale</vt:lpstr>
    </vt:vector>
  </TitlesOfParts>
  <Company>Verbraucherzentrale Bundesverband e. 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 Abgezockt beim Zocken</dc:title>
  <dc:creator>Doerte.Adam-Gutsch@vzbv.de</dc:creator>
  <cp:lastModifiedBy>Schnieder, Lena (vzbv)</cp:lastModifiedBy>
  <cp:revision>129</cp:revision>
  <dcterms:created xsi:type="dcterms:W3CDTF">2025-07-22T09:47:03Z</dcterms:created>
  <dcterms:modified xsi:type="dcterms:W3CDTF">2026-04-24T08:50:42Z</dcterms:modified>
</cp:coreProperties>
</file>