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 id="2147483792" r:id="rId3"/>
    <p:sldMasterId id="2147483849" r:id="rId4"/>
    <p:sldMasterId id="2147483673" r:id="rId5"/>
  </p:sldMasterIdLst>
  <p:notesMasterIdLst>
    <p:notesMasterId r:id="rId35"/>
  </p:notesMasterIdLst>
  <p:handoutMasterIdLst>
    <p:handoutMasterId r:id="rId36"/>
  </p:handoutMasterIdLst>
  <p:sldIdLst>
    <p:sldId id="341" r:id="rId6"/>
    <p:sldId id="382" r:id="rId7"/>
    <p:sldId id="343" r:id="rId8"/>
    <p:sldId id="345" r:id="rId9"/>
    <p:sldId id="346" r:id="rId10"/>
    <p:sldId id="347" r:id="rId11"/>
    <p:sldId id="383" r:id="rId12"/>
    <p:sldId id="349" r:id="rId13"/>
    <p:sldId id="350" r:id="rId14"/>
    <p:sldId id="381" r:id="rId15"/>
    <p:sldId id="730" r:id="rId16"/>
    <p:sldId id="353" r:id="rId17"/>
    <p:sldId id="355" r:id="rId18"/>
    <p:sldId id="358" r:id="rId19"/>
    <p:sldId id="359" r:id="rId20"/>
    <p:sldId id="361" r:id="rId21"/>
    <p:sldId id="363" r:id="rId22"/>
    <p:sldId id="365" r:id="rId23"/>
    <p:sldId id="367" r:id="rId24"/>
    <p:sldId id="369" r:id="rId25"/>
    <p:sldId id="370" r:id="rId26"/>
    <p:sldId id="372" r:id="rId27"/>
    <p:sldId id="380" r:id="rId28"/>
    <p:sldId id="379" r:id="rId29"/>
    <p:sldId id="275" r:id="rId30"/>
    <p:sldId id="384" r:id="rId31"/>
    <p:sldId id="377" r:id="rId32"/>
    <p:sldId id="378" r:id="rId33"/>
    <p:sldId id="285" r:id="rId34"/>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F5F1A4-A531-7577-F36D-38554E2E5265}" name="Schnieder, Lena (vzbv)" initials="LS" userId="S::l.schnieder@vzbv.de::ae1a9fc8-f240-4258-aa73-18b438590a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xer, Lenja Mandavi (vzbv)"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020E"/>
    <a:srgbClr val="EA686F"/>
    <a:srgbClr val="61328A"/>
    <a:srgbClr val="FFFFFF"/>
    <a:srgbClr val="FFFAED"/>
    <a:srgbClr val="E8F1F7"/>
    <a:srgbClr val="EDE9F5"/>
    <a:srgbClr val="F7E7E1"/>
    <a:srgbClr val="ECECEC"/>
    <a:srgbClr val="DE0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6" autoAdjust="0"/>
    <p:restoredTop sz="70460" autoAdjust="0"/>
  </p:normalViewPr>
  <p:slideViewPr>
    <p:cSldViewPr snapToGrid="0">
      <p:cViewPr varScale="1">
        <p:scale>
          <a:sx n="49" d="100"/>
          <a:sy n="49" d="100"/>
        </p:scale>
        <p:origin x="1232" y="40"/>
      </p:cViewPr>
      <p:guideLst/>
    </p:cSldViewPr>
  </p:slideViewPr>
  <p:outlineViewPr>
    <p:cViewPr>
      <p:scale>
        <a:sx n="33" d="100"/>
        <a:sy n="33" d="100"/>
      </p:scale>
      <p:origin x="0" y="-10978"/>
    </p:cViewPr>
  </p:outlineViewPr>
  <p:notesTextViewPr>
    <p:cViewPr>
      <p:scale>
        <a:sx n="3" d="2"/>
        <a:sy n="3" d="2"/>
      </p:scale>
      <p:origin x="0" y="0"/>
    </p:cViewPr>
  </p:notesTextViewPr>
  <p:sorterViewPr>
    <p:cViewPr>
      <p:scale>
        <a:sx n="100" d="100"/>
        <a:sy n="100" d="100"/>
      </p:scale>
      <p:origin x="0" y="-1206"/>
    </p:cViewPr>
  </p:sorterViewPr>
  <p:notesViewPr>
    <p:cSldViewPr snapToGrid="0">
      <p:cViewPr varScale="1">
        <p:scale>
          <a:sx n="76" d="100"/>
          <a:sy n="76" d="100"/>
        </p:scale>
        <p:origin x="361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0598791-4985-DC37-757C-20D0BDDAAE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64213A70-38B5-0EE1-7EE0-68A065B06E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BEA0040-0835-4268-9631-ADF01049CCFD}" type="datetimeFigureOut">
              <a:rPr lang="de-DE"/>
              <a:pPr>
                <a:defRPr/>
              </a:pPr>
              <a:t>24.04.2026</a:t>
            </a:fld>
            <a:endParaRPr lang="de-DE"/>
          </a:p>
        </p:txBody>
      </p:sp>
      <p:sp>
        <p:nvSpPr>
          <p:cNvPr id="4" name="Fußzeilenplatzhalter 3">
            <a:extLst>
              <a:ext uri="{FF2B5EF4-FFF2-40B4-BE49-F238E27FC236}">
                <a16:creationId xmlns:a16="http://schemas.microsoft.com/office/drawing/2014/main" id="{8E324884-2047-D93A-5476-539843D153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5" name="Foliennummernplatzhalter 4">
            <a:extLst>
              <a:ext uri="{FF2B5EF4-FFF2-40B4-BE49-F238E27FC236}">
                <a16:creationId xmlns:a16="http://schemas.microsoft.com/office/drawing/2014/main" id="{3DBDC99F-9C18-71E4-2F55-093A751C7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9B7F60A-CD7F-4CC9-A23C-321251B9AAF5}"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1F89ECB-4B29-2406-3A1B-8604557E2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5140DE0C-C000-8149-5351-25992723C36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B7BDA61-1BA1-4B2F-A3DA-A40ABF7A72A6}" type="datetimeFigureOut">
              <a:rPr lang="de-DE"/>
              <a:pPr>
                <a:defRPr/>
              </a:pPr>
              <a:t>24.04.2026</a:t>
            </a:fld>
            <a:endParaRPr lang="de-DE"/>
          </a:p>
        </p:txBody>
      </p:sp>
      <p:sp>
        <p:nvSpPr>
          <p:cNvPr id="4" name="Folienbildplatzhalter 3">
            <a:extLst>
              <a:ext uri="{FF2B5EF4-FFF2-40B4-BE49-F238E27FC236}">
                <a16:creationId xmlns:a16="http://schemas.microsoft.com/office/drawing/2014/main" id="{FC00F193-E956-F3E3-B182-8CE261A9C35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6E270C65-D56C-E72A-31F3-CC7F402C315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7C50F253-21C2-6BC9-C822-4EAE351B8D1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EAE1F44A-A253-4695-D5FB-7FF7C014C7E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4B50A89-AEE9-454C-B2A9-437B137527E0}"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„Willkommen zum Workshop:</a:t>
            </a:r>
            <a:r>
              <a:rPr lang="de-DE" i="1" baseline="0" dirty="0">
                <a:latin typeface="Aptos" panose="020B0004020202020204" pitchFamily="34" charset="0"/>
              </a:rPr>
              <a:t> Cookies aus der Trickkiste! Gemeinsam schauen wir darauf, wie Cookies beim Online-Surfen verwendet werden, wie Daten für personalisierte Werbung generiert werden und wie wir selbst dafür sorgen können, dass wir möglichst wenige personenbezogene Daten preisgeben.“</a:t>
            </a:r>
            <a:endParaRPr lang="de-DE" i="1" dirty="0">
              <a:latin typeface="Aptos" panose="020B0004020202020204" pitchFamily="34" charset="0"/>
            </a:endParaRP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a:t>
            </a:fld>
            <a:endParaRPr lang="de-DE"/>
          </a:p>
        </p:txBody>
      </p:sp>
    </p:spTree>
    <p:extLst>
      <p:ext uri="{BB962C8B-B14F-4D97-AF65-F5344CB8AC3E}">
        <p14:creationId xmlns:p14="http://schemas.microsoft.com/office/powerpoint/2010/main" val="773188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10</a:t>
            </a:fld>
            <a:endParaRPr lang="de-DE"/>
          </a:p>
        </p:txBody>
      </p:sp>
    </p:spTree>
    <p:extLst>
      <p:ext uri="{BB962C8B-B14F-4D97-AF65-F5344CB8AC3E}">
        <p14:creationId xmlns:p14="http://schemas.microsoft.com/office/powerpoint/2010/main" val="1453981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a:latin typeface="Aptos" panose="020B0004020202020204" pitchFamily="34" charset="0"/>
              </a:rPr>
              <a:t>Sprechtext (Vorschlag):</a:t>
            </a:r>
          </a:p>
          <a:p>
            <a:pPr defTabSz="1070305" rtl="0">
              <a:defRPr/>
            </a:pPr>
            <a:endParaRPr lang="de-DE" dirty="0">
              <a:latin typeface="Aptos" panose="020B00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DE" b="0" i="1" cap="none" dirty="0">
                <a:latin typeface="Aptos" panose="020B0004020202020204" pitchFamily="34" charset="0"/>
              </a:rPr>
              <a:t>„Cookies sind kleine Datensätze, die im Browser auf euren Geräten gespeichert werden. </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DE" sz="1600" b="0" i="1" cap="none" dirty="0">
              <a:latin typeface="Aptos" panose="020B00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DE" sz="1600" i="1" dirty="0">
                <a:latin typeface="Aptos" panose="020B0004020202020204" pitchFamily="34" charset="0"/>
              </a:rPr>
              <a:t>Sie merken sich unter anderem </a:t>
            </a:r>
            <a:r>
              <a:rPr lang="de-DE" sz="1600" b="0" i="1" dirty="0">
                <a:solidFill>
                  <a:schemeClr val="accent1"/>
                </a:solidFill>
                <a:latin typeface="Aptos" panose="020B0004020202020204" pitchFamily="34" charset="0"/>
              </a:rPr>
              <a:t>personenbezogene Daten von euch, wie </a:t>
            </a:r>
            <a:r>
              <a:rPr lang="de-DE" i="1" dirty="0">
                <a:latin typeface="Aptos" panose="020B0004020202020204" pitchFamily="34" charset="0"/>
              </a:rPr>
              <a:t>Häufigkeit und Dauer eurer Internetbesuche, von euch besuchte Seiten - und somit eure Interessenschwerpunkte, Warenkorbinhalte, angesehene Produkte</a:t>
            </a:r>
            <a:r>
              <a:rPr lang="de-DE" i="1" dirty="0">
                <a:solidFill>
                  <a:schemeClr val="tx1">
                    <a:lumMod val="50000"/>
                    <a:lumOff val="50000"/>
                  </a:schemeClr>
                </a:solidFill>
                <a:latin typeface="Aptos" panose="020B0004020202020204" pitchFamily="34" charset="0"/>
              </a:rPr>
              <a:t>,</a:t>
            </a:r>
            <a:r>
              <a:rPr lang="de-DE" i="1" baseline="0" dirty="0">
                <a:solidFill>
                  <a:schemeClr val="tx1">
                    <a:lumMod val="50000"/>
                    <a:lumOff val="50000"/>
                  </a:schemeClr>
                </a:solidFill>
                <a:latin typeface="Aptos" panose="020B0004020202020204" pitchFamily="34" charset="0"/>
              </a:rPr>
              <a:t> </a:t>
            </a:r>
            <a:r>
              <a:rPr lang="de-DE" i="1" dirty="0">
                <a:latin typeface="Aptos" panose="020B0004020202020204" pitchFamily="34" charset="0"/>
              </a:rPr>
              <a:t>Daten in Online-Formularen (Name, Adresse, Telefonnummer), Passwörter</a:t>
            </a:r>
            <a:r>
              <a:rPr lang="de-DE" i="1" baseline="0" dirty="0">
                <a:latin typeface="Aptos" panose="020B000402020202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DE" sz="1200" b="0" i="1" baseline="0" dirty="0">
              <a:solidFill>
                <a:srgbClr val="0098A1"/>
              </a:solidFill>
              <a:latin typeface="Aptos" panose="020B0004020202020204" pitchFamily="34" charset="0"/>
              <a:ea typeface="MS PGothic" pitchFamily="34" charset="-128"/>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DE" sz="1200" b="0" i="1" dirty="0">
                <a:solidFill>
                  <a:srgbClr val="0098A1"/>
                </a:solidFill>
                <a:latin typeface="Aptos" panose="020B0004020202020204" pitchFamily="34" charset="0"/>
                <a:ea typeface="MS PGothic" pitchFamily="34" charset="-128"/>
                <a:cs typeface="Arial" panose="020B0604020202020204" pitchFamily="34" charset="0"/>
              </a:rPr>
              <a:t>Diese personenbezogenen Informationen können von Unternehmen und Werbetreibenden zur Profilbildung genutzt werden.“</a:t>
            </a:r>
            <a:endParaRPr lang="de-DE" b="0" i="1" cap="none" dirty="0">
              <a:latin typeface="Aptos" panose="020B0004020202020204" pitchFamily="34" charset="0"/>
            </a:endParaRPr>
          </a:p>
          <a:p>
            <a:pPr defTabSz="1070305" rtl="0">
              <a:lnSpc>
                <a:spcPct val="150000"/>
              </a:lnSpc>
              <a:defRPr/>
            </a:pPr>
            <a:endParaRPr lang="de-DE" b="0" i="0" cap="none" dirty="0">
              <a:latin typeface="Aptos" panose="020B0004020202020204" pitchFamily="34" charset="0"/>
            </a:endParaRPr>
          </a:p>
          <a:p>
            <a:pPr defTabSz="1070305" rtl="0">
              <a:lnSpc>
                <a:spcPct val="150000"/>
              </a:lnSpc>
              <a:defRPr/>
            </a:pPr>
            <a:endParaRPr lang="de-DE" b="0" i="0" cap="none" dirty="0">
              <a:latin typeface="Aptos" panose="020B0004020202020204" pitchFamily="34" charset="0"/>
            </a:endParaRPr>
          </a:p>
          <a:p>
            <a:pPr marL="0" marR="0" lvl="0" indent="0" algn="l" defTabSz="1070305" rtl="0" eaLnBrk="1" fontAlgn="auto" latinLnBrk="0" hangingPunct="1">
              <a:lnSpc>
                <a:spcPct val="150000"/>
              </a:lnSpc>
              <a:spcBef>
                <a:spcPts val="0"/>
              </a:spcBef>
              <a:spcAft>
                <a:spcPts val="0"/>
              </a:spcAft>
              <a:buClrTx/>
              <a:buSzTx/>
              <a:buFontTx/>
              <a:buNone/>
              <a:tabLst/>
              <a:defRPr/>
            </a:pPr>
            <a:r>
              <a:rPr lang="de-DE" dirty="0">
                <a:latin typeface="Aptos" panose="020B0004020202020204" pitchFamily="34" charset="0"/>
              </a:rPr>
              <a:t>Quelle: https://www.verbraucherzentrale.de/wissen/digitale-welt/datenschutz/cookies-kontrollieren-und-verwalten-so-gehts-11996</a:t>
            </a:r>
          </a:p>
          <a:p>
            <a:pPr defTabSz="1070305" rtl="0">
              <a:lnSpc>
                <a:spcPct val="150000"/>
              </a:lnSpc>
              <a:defRPr/>
            </a:pPr>
            <a:endParaRPr lang="de-DE" i="0"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12</a:t>
            </a:fld>
            <a:endParaRPr lang="de-DE"/>
          </a:p>
        </p:txBody>
      </p:sp>
    </p:spTree>
    <p:extLst>
      <p:ext uri="{BB962C8B-B14F-4D97-AF65-F5344CB8AC3E}">
        <p14:creationId xmlns:p14="http://schemas.microsoft.com/office/powerpoint/2010/main" val="141502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a:latin typeface="Aptos" panose="020B0004020202020204" pitchFamily="34" charset="0"/>
              </a:rPr>
              <a:t>Sprechtext (Vorschlag):</a:t>
            </a:r>
          </a:p>
          <a:p>
            <a:pPr defTabSz="1070305" rtl="0">
              <a:defRPr/>
            </a:pPr>
            <a:endParaRPr lang="de-DE" dirty="0">
              <a:latin typeface="Aptos" panose="020B0004020202020204" pitchFamily="34" charset="0"/>
            </a:endParaRPr>
          </a:p>
          <a:p>
            <a:r>
              <a:rPr lang="de-DE" b="0" i="1" cap="none" dirty="0">
                <a:latin typeface="Aptos" panose="020B0004020202020204" pitchFamily="34" charset="0"/>
              </a:rPr>
              <a:t>„</a:t>
            </a:r>
            <a:r>
              <a:rPr lang="de-DE" b="0" i="1" dirty="0">
                <a:latin typeface="Aptos" panose="020B0004020202020204" pitchFamily="34" charset="0"/>
              </a:rPr>
              <a:t>Als technisch erforderlich werden solche Cookies bezeichnet, die dazu dienen, eine Webseite oder App in dem von </a:t>
            </a:r>
            <a:r>
              <a:rPr lang="de-DE" b="0" i="1" dirty="0" err="1">
                <a:latin typeface="Aptos" panose="020B0004020202020204" pitchFamily="34" charset="0"/>
              </a:rPr>
              <a:t>Nutzer:innen</a:t>
            </a:r>
            <a:r>
              <a:rPr lang="de-DE" b="0" i="1" dirty="0">
                <a:latin typeface="Aptos" panose="020B0004020202020204" pitchFamily="34" charset="0"/>
              </a:rPr>
              <a:t> gewünschten technischen Umfang anzubieten. Ein Cookie ist zumeist dann technisch notwendig, wenn eine konkrete Funktion einer Webseite nicht ohne das Setzen des Cookies angeboten werden kann, </a:t>
            </a:r>
            <a:r>
              <a:rPr lang="de-DE" b="0" i="1" dirty="0" err="1">
                <a:latin typeface="Aptos" panose="020B0004020202020204" pitchFamily="34" charset="0"/>
              </a:rPr>
              <a:t>we</a:t>
            </a:r>
            <a:r>
              <a:rPr lang="de-DE" b="0" i="1" dirty="0">
                <a:latin typeface="Aptos" panose="020B0004020202020204" pitchFamily="34" charset="0"/>
              </a:rPr>
              <a:t> zum Beispiel die Warenkorb-Funktion. Diese Art von Cookies kann von </a:t>
            </a:r>
            <a:r>
              <a:rPr lang="de-DE" b="0" i="1" dirty="0" err="1">
                <a:latin typeface="Aptos" panose="020B0004020202020204" pitchFamily="34" charset="0"/>
              </a:rPr>
              <a:t>Webseitenbetreiber:innen</a:t>
            </a:r>
            <a:r>
              <a:rPr lang="de-DE" b="0" i="1" dirty="0">
                <a:latin typeface="Aptos" panose="020B0004020202020204" pitchFamily="34" charset="0"/>
              </a:rPr>
              <a:t> auch ohne Einwilligung der </a:t>
            </a:r>
            <a:r>
              <a:rPr lang="de-DE" b="0" i="1" dirty="0" err="1">
                <a:latin typeface="Aptos" panose="020B0004020202020204" pitchFamily="34" charset="0"/>
              </a:rPr>
              <a:t>Nutzer:innen</a:t>
            </a:r>
            <a:r>
              <a:rPr lang="de-DE" b="0" i="1" dirty="0">
                <a:latin typeface="Aptos" panose="020B0004020202020204" pitchFamily="34" charset="0"/>
              </a:rPr>
              <a:t> gesetzt werden.</a:t>
            </a:r>
          </a:p>
          <a:p>
            <a:endParaRPr lang="de-DE" b="0" i="1" dirty="0">
              <a:latin typeface="Aptos" panose="020B0004020202020204" pitchFamily="34" charset="0"/>
            </a:endParaRPr>
          </a:p>
          <a:p>
            <a:r>
              <a:rPr lang="de-DE" b="0" i="1" dirty="0">
                <a:latin typeface="Aptos" panose="020B0004020202020204" pitchFamily="34" charset="0"/>
              </a:rPr>
              <a:t>Zu den technisch erforderlichen Cookies können zum Beispiel sogenannte "Session Cookies" gehören. Diese temporären Cookies werden nach jeder beendeten Internet-Sitzung automatisch gelöscht. </a:t>
            </a:r>
          </a:p>
          <a:p>
            <a:endParaRPr lang="de-DE" dirty="0">
              <a:latin typeface="Aptos" panose="020B0004020202020204" pitchFamily="34" charset="0"/>
            </a:endParaRPr>
          </a:p>
          <a:p>
            <a:pPr defTabSz="1070305" rtl="0">
              <a:defRPr/>
            </a:pPr>
            <a:r>
              <a:rPr lang="de-DE" i="1" baseline="0" dirty="0">
                <a:latin typeface="Aptos" panose="020B0004020202020204" pitchFamily="34" charset="0"/>
              </a:rPr>
              <a:t>Andere Cookies können sein:</a:t>
            </a:r>
          </a:p>
          <a:p>
            <a:pPr defTabSz="1070305" rtl="0">
              <a:defRPr/>
            </a:pPr>
            <a:endParaRPr lang="de-DE" i="1" baseline="0" dirty="0">
              <a:latin typeface="Aptos" panose="020B0004020202020204" pitchFamily="34" charset="0"/>
            </a:endParaRPr>
          </a:p>
          <a:p>
            <a:pPr defTabSz="1070305" rtl="0">
              <a:defRPr/>
            </a:pPr>
            <a:r>
              <a:rPr lang="de-DE" b="0" i="1" dirty="0">
                <a:latin typeface="Aptos" panose="020B0004020202020204" pitchFamily="34" charset="0"/>
              </a:rPr>
              <a:t>Leistungs-/Analyse-/Statistik-Cookies</a:t>
            </a:r>
          </a:p>
          <a:p>
            <a:pPr lvl="1"/>
            <a:r>
              <a:rPr lang="de-DE" i="1" dirty="0">
                <a:latin typeface="Aptos" panose="020B0004020202020204" pitchFamily="34" charset="0"/>
              </a:rPr>
              <a:t>Diese Cookies sind für den eigentlichen Betrieb der Seite nicht nötig, helfen den </a:t>
            </a:r>
            <a:r>
              <a:rPr lang="de-DE" i="1" dirty="0" err="1">
                <a:latin typeface="Aptos" panose="020B0004020202020204" pitchFamily="34" charset="0"/>
              </a:rPr>
              <a:t>Betreiber:innen</a:t>
            </a:r>
            <a:r>
              <a:rPr lang="de-DE" i="1" dirty="0">
                <a:latin typeface="Aptos" panose="020B0004020202020204" pitchFamily="34" charset="0"/>
              </a:rPr>
              <a:t> aber, die Seiten und Angebote zu verbessern. Das muss aber nicht zwingend eine Verbesserung im Sinne der </a:t>
            </a:r>
            <a:r>
              <a:rPr lang="de-DE" i="1" dirty="0" err="1">
                <a:latin typeface="Aptos" panose="020B0004020202020204" pitchFamily="34" charset="0"/>
              </a:rPr>
              <a:t>Kund:innen</a:t>
            </a:r>
            <a:r>
              <a:rPr lang="de-DE" i="1" dirty="0">
                <a:latin typeface="Aptos" panose="020B0004020202020204" pitchFamily="34" charset="0"/>
              </a:rPr>
              <a:t> sein. Diese Cookies dürfen nicht vorausgewählt sein.</a:t>
            </a:r>
          </a:p>
          <a:p>
            <a:endParaRPr lang="de-DE" b="0" i="1" dirty="0">
              <a:latin typeface="Aptos" panose="020B0004020202020204" pitchFamily="34" charset="0"/>
            </a:endParaRPr>
          </a:p>
          <a:p>
            <a:r>
              <a:rPr lang="de-DE" b="0" i="1" dirty="0">
                <a:latin typeface="Aptos" panose="020B0004020202020204" pitchFamily="34" charset="0"/>
              </a:rPr>
              <a:t>Marketing-/Werbe-/Personalisierungs-Cookies</a:t>
            </a:r>
          </a:p>
          <a:p>
            <a:pPr lvl="1"/>
            <a:r>
              <a:rPr lang="de-DE" i="1" dirty="0">
                <a:latin typeface="Aptos" panose="020B0004020202020204" pitchFamily="34" charset="0"/>
              </a:rPr>
              <a:t>Diese Cookies werden für die Auswahl der Werbung und Inhalte genutzt, die euch auf Internetseiten angezeigt wird. Dabei geht es einerseits darum, eure Interessen beim Besuch der Seiten zu erfassen und auszuwerten, um auf anderen Internetseiten entsprechende Werbung auszuspielen. Andererseits werden Erkenntnisse über eure Besuche auf anderen Seiten genutzt, um auf der aktuellen Internetseite auf euch zugeschnittene Werbung anzuzeigen.</a:t>
            </a:r>
          </a:p>
          <a:p>
            <a:pPr lvl="1"/>
            <a:r>
              <a:rPr lang="de-DE" i="1" dirty="0">
                <a:latin typeface="Aptos" panose="020B0004020202020204" pitchFamily="34" charset="0"/>
              </a:rPr>
              <a:t>Personalisierungs-Cookies dienen auch dazu, euch nur bestimmte Inhalte einer Internetseite anzuzeigen – zum Beispiel auf einer Nachrichtenseite nur die Sport- oder Politikartikel einer bestimmten Region. Das erhöht allerdings auch die Gefahr der "Filterblase", in der ihr nur noch solche Informationen erhaltet, die eure Meinung bestätigen und ihr andere kritische Meinungen gar nicht erst zu Gesicht bekommt.“</a:t>
            </a:r>
          </a:p>
          <a:p>
            <a:pPr defTabSz="1070305" rtl="0">
              <a:defRPr/>
            </a:pPr>
            <a:endParaRPr lang="de-DE" baseline="0" dirty="0">
              <a:latin typeface="Aptos" panose="020B0004020202020204" pitchFamily="34" charset="0"/>
            </a:endParaRPr>
          </a:p>
          <a:p>
            <a:r>
              <a:rPr lang="de-DE" dirty="0">
                <a:latin typeface="Aptos" panose="020B0004020202020204" pitchFamily="34" charset="0"/>
              </a:rPr>
              <a:t>Quelle: https://www.verbraucherzentrale.de/wissen/digitale-welt/datenschutz/cookies-kontrollieren-und-verwalten-so-gehts-11996</a:t>
            </a:r>
          </a:p>
          <a:p>
            <a:endParaRPr lang="de-DE" dirty="0">
              <a:latin typeface="Aptos" panose="020B0004020202020204" pitchFamily="34" charset="0"/>
            </a:endParaRPr>
          </a:p>
          <a:p>
            <a:pPr defTabSz="1070305" rtl="0">
              <a:defRPr/>
            </a:pPr>
            <a:endParaRPr lang="de-DE" baseline="0"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13</a:t>
            </a:fld>
            <a:endParaRPr lang="de-DE"/>
          </a:p>
        </p:txBody>
      </p:sp>
    </p:spTree>
    <p:extLst>
      <p:ext uri="{BB962C8B-B14F-4D97-AF65-F5344CB8AC3E}">
        <p14:creationId xmlns:p14="http://schemas.microsoft.com/office/powerpoint/2010/main" val="405131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a:latin typeface="Aptos" panose="020B0004020202020204" pitchFamily="34" charset="0"/>
              </a:rPr>
              <a:t>Sprechtext (Vorschlag):</a:t>
            </a:r>
          </a:p>
          <a:p>
            <a:pPr defTabSz="1070305" rtl="0">
              <a:defRPr/>
            </a:pPr>
            <a:endParaRPr lang="de-DE" b="0" i="1" cap="none" dirty="0">
              <a:latin typeface="Aptos" panose="020B0004020202020204" pitchFamily="34" charset="0"/>
            </a:endParaRPr>
          </a:p>
          <a:p>
            <a:r>
              <a:rPr lang="de-DE" i="1" dirty="0">
                <a:latin typeface="Aptos" panose="020B0004020202020204" pitchFamily="34" charset="0"/>
              </a:rPr>
              <a:t>„Kurz</a:t>
            </a:r>
            <a:r>
              <a:rPr lang="de-DE" i="1" baseline="0" dirty="0">
                <a:latin typeface="Aptos" panose="020B0004020202020204" pitchFamily="34" charset="0"/>
              </a:rPr>
              <a:t> um: Dark Patterns sind manipulative Designs oder Prozesse, die </a:t>
            </a:r>
            <a:r>
              <a:rPr lang="de-DE" i="1" baseline="0" dirty="0" err="1">
                <a:latin typeface="Aptos" panose="020B0004020202020204" pitchFamily="34" charset="0"/>
              </a:rPr>
              <a:t>Nutzer:innen</a:t>
            </a:r>
            <a:r>
              <a:rPr lang="de-DE" i="1" baseline="0" dirty="0">
                <a:latin typeface="Aptos" panose="020B0004020202020204" pitchFamily="34" charset="0"/>
              </a:rPr>
              <a:t> einer Webseite oder App zu einer Handlung überreden sollen. Sie werden häufig verwendet, um an eure persönlichen Daten zu kommen oder euch Abonnements und andere Verträge unterzujubeln.“</a:t>
            </a: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dirty="0">
                <a:solidFill>
                  <a:prstClr val="white">
                    <a:lumMod val="50000"/>
                  </a:prstClr>
                </a:solidFill>
                <a:latin typeface="Aptos" panose="020B0004020202020204" pitchFamily="34" charset="0"/>
              </a:rPr>
              <a:t>Quelle: https://www.verbraucherzentrale.de/wissen/digitale-welt/onlinedienste/dark-patterns-so-wollen-websites-und-apps-sie-manipulieren-58082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ptos" panose="020B0004020202020204" pitchFamily="34" charset="0"/>
            </a:endParaRPr>
          </a:p>
          <a:p>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14</a:t>
            </a:fld>
            <a:endParaRPr lang="de-DE"/>
          </a:p>
        </p:txBody>
      </p:sp>
    </p:spTree>
    <p:extLst>
      <p:ext uri="{BB962C8B-B14F-4D97-AF65-F5344CB8AC3E}">
        <p14:creationId xmlns:p14="http://schemas.microsoft.com/office/powerpoint/2010/main" val="2921052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a:latin typeface="Aptos" panose="020B0004020202020204" pitchFamily="34" charset="0"/>
              </a:rPr>
              <a:t>Sprechtext (Vorschlag):</a:t>
            </a:r>
          </a:p>
          <a:p>
            <a:pPr defTabSz="1070305" rtl="0">
              <a:defRPr/>
            </a:pPr>
            <a:endParaRPr lang="de-DE" dirty="0">
              <a:latin typeface="Aptos" panose="020B0004020202020204" pitchFamily="34" charset="0"/>
            </a:endParaRPr>
          </a:p>
          <a:p>
            <a:r>
              <a:rPr lang="de-DE" b="1" i="1" dirty="0">
                <a:latin typeface="Aptos" panose="020B0004020202020204" pitchFamily="34" charset="0"/>
              </a:rPr>
              <a:t>„</a:t>
            </a:r>
            <a:r>
              <a:rPr lang="de-DE" b="0" i="1" dirty="0">
                <a:latin typeface="Aptos" panose="020B0004020202020204" pitchFamily="34" charset="0"/>
              </a:rPr>
              <a:t>Ein Element wird in den Fokus gerückt. </a:t>
            </a:r>
            <a:r>
              <a:rPr lang="de-DE" i="1" dirty="0">
                <a:latin typeface="Aptos" panose="020B0004020202020204" pitchFamily="34" charset="0"/>
              </a:rPr>
              <a:t>Seit 2018 müsst ihr bei fast jedem Webseiten-Besuch Banner und Pop-Ups wegklicken, die</a:t>
            </a:r>
            <a:r>
              <a:rPr lang="de-DE" i="1" baseline="0" dirty="0">
                <a:latin typeface="Aptos" panose="020B0004020202020204" pitchFamily="34" charset="0"/>
              </a:rPr>
              <a:t> euch</a:t>
            </a:r>
            <a:r>
              <a:rPr lang="de-DE" i="1" dirty="0">
                <a:latin typeface="Aptos" panose="020B0004020202020204" pitchFamily="34" charset="0"/>
              </a:rPr>
              <a:t> dazu auffordern, eure Privatsphäre-Einstellungen zu übermitteln. </a:t>
            </a:r>
          </a:p>
          <a:p>
            <a:endParaRPr lang="de-DE" i="1" dirty="0">
              <a:latin typeface="Aptos" panose="020B0004020202020204" pitchFamily="34" charset="0"/>
            </a:endParaRPr>
          </a:p>
          <a:p>
            <a:r>
              <a:rPr lang="de-DE" i="1" dirty="0">
                <a:latin typeface="Aptos" panose="020B0004020202020204" pitchFamily="34" charset="0"/>
              </a:rPr>
              <a:t>Häufig gibt es nur eine offensichtliche Antwortmöglichkeit: Alle Cookies akzeptieren. </a:t>
            </a:r>
          </a:p>
          <a:p>
            <a:endParaRPr lang="de-DE" i="1" dirty="0">
              <a:latin typeface="Aptos" panose="020B0004020202020204" pitchFamily="34" charset="0"/>
            </a:endParaRPr>
          </a:p>
          <a:p>
            <a:r>
              <a:rPr lang="de-DE" i="1" dirty="0">
                <a:latin typeface="Aptos" panose="020B0004020202020204" pitchFamily="34" charset="0"/>
              </a:rPr>
              <a:t>Die Verlinkung, um alle Cookies abzulehnen, wird teils gar nicht erst aufgezeigt, teils so versteckt dargestellt, dass sie sich nicht vom Fließtext unterscheiden lässt. </a:t>
            </a:r>
          </a:p>
          <a:p>
            <a:endParaRPr lang="de-DE" i="1" dirty="0">
              <a:latin typeface="Aptos" panose="020B0004020202020204" pitchFamily="34" charset="0"/>
            </a:endParaRPr>
          </a:p>
          <a:p>
            <a:r>
              <a:rPr lang="de-DE" i="1" dirty="0">
                <a:latin typeface="Aptos" panose="020B0004020202020204" pitchFamily="34" charset="0"/>
              </a:rPr>
              <a:t>Wird euer Fokus gezielt auf die gewünschte Aktion gelenkt, handelt es sich um ein Dark Pattern.“</a:t>
            </a:r>
          </a:p>
          <a:p>
            <a:pPr defTabSz="1070305" rtl="0">
              <a:defRPr/>
            </a:pPr>
            <a:endParaRPr lang="de-DE" b="0" i="1" cap="non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white">
                    <a:lumMod val="50000"/>
                  </a:prstClr>
                </a:solidFill>
                <a:latin typeface="Aptos" panose="020B0004020202020204" pitchFamily="34" charset="0"/>
              </a:rPr>
              <a:t>Quelle: https://www.verbraucherzentrale.de/wissen/digitale-welt/onlinedienste/dark-patterns-so-wollen-websites-und-apps-sie-manipulieren-58082</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15</a:t>
            </a:fld>
            <a:endParaRPr lang="de-DE"/>
          </a:p>
        </p:txBody>
      </p:sp>
    </p:spTree>
    <p:extLst>
      <p:ext uri="{BB962C8B-B14F-4D97-AF65-F5344CB8AC3E}">
        <p14:creationId xmlns:p14="http://schemas.microsoft.com/office/powerpoint/2010/main" val="716943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a:latin typeface="Aptos" panose="020B0004020202020204" pitchFamily="34" charset="0"/>
              </a:rPr>
              <a:t>Sprechtext (Vorschlag):</a:t>
            </a:r>
          </a:p>
          <a:p>
            <a:pPr defTabSz="1070305" rtl="0">
              <a:defRPr/>
            </a:pPr>
            <a:endParaRPr lang="de-DE" dirty="0">
              <a:latin typeface="Aptos" panose="020B0004020202020204" pitchFamily="34" charset="0"/>
            </a:endParaRPr>
          </a:p>
          <a:p>
            <a:r>
              <a:rPr lang="de-DE" b="0" i="1" dirty="0">
                <a:latin typeface="Aptos" panose="020B0004020202020204" pitchFamily="34" charset="0"/>
              </a:rPr>
              <a:t>„Die Formulierung oder Gestaltung ist bewusst undeutlich oder verwirrend.</a:t>
            </a:r>
            <a:r>
              <a:rPr lang="de-DE" b="0" i="1" baseline="0" dirty="0">
                <a:latin typeface="Aptos" panose="020B0004020202020204" pitchFamily="34" charset="0"/>
              </a:rPr>
              <a:t> </a:t>
            </a:r>
          </a:p>
          <a:p>
            <a:endParaRPr lang="de-DE" b="0" i="1" baseline="0" dirty="0">
              <a:latin typeface="Aptos" panose="020B0004020202020204" pitchFamily="34" charset="0"/>
            </a:endParaRPr>
          </a:p>
          <a:p>
            <a:r>
              <a:rPr lang="de-DE" b="0" i="1" dirty="0">
                <a:latin typeface="Aptos" panose="020B0004020202020204" pitchFamily="34" charset="0"/>
              </a:rPr>
              <a:t>Besonders in Formularen werden Formulierungen verwendet, in denen die eigentliche Aussage verneint oder missverständlich ausgedrückt wird. </a:t>
            </a:r>
          </a:p>
          <a:p>
            <a:endParaRPr lang="de-DE" b="0" i="1" dirty="0">
              <a:latin typeface="Aptos" panose="020B0004020202020204" pitchFamily="34" charset="0"/>
            </a:endParaRPr>
          </a:p>
          <a:p>
            <a:r>
              <a:rPr lang="de-DE" b="0" i="1" dirty="0">
                <a:latin typeface="Aptos" panose="020B0004020202020204" pitchFamily="34" charset="0"/>
              </a:rPr>
              <a:t>Befindet sich am Ende eines Anmeldeformulars beispielsweise eine angehakte Checkbox zur Newsletter-Anmeldung mit dem Erklärungssatz "Ich möchte mich nicht zum Newsletter anmelden", ist es wahrscheinlicher, dass ihr das "nicht" überlest und hier dennoch wie gewohnt das Häkchen abwählt, weil ihr euch eigentlich nicht für den Newsletter anmelden wolltet.“</a:t>
            </a:r>
            <a:endParaRPr lang="de-DE" b="0" i="1" cap="non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white">
                    <a:lumMod val="50000"/>
                  </a:prstClr>
                </a:solidFill>
                <a:latin typeface="Aptos" panose="020B0004020202020204" pitchFamily="34" charset="0"/>
              </a:rPr>
              <a:t>Quelle: https://www.verbraucherzentrale.de/wissen/digitale-welt/onlinedienste/dark-patterns-so-wollen-websites-und-apps-sie-manipulieren-58082</a:t>
            </a:r>
          </a:p>
          <a:p>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16</a:t>
            </a:fld>
            <a:endParaRPr lang="de-DE"/>
          </a:p>
        </p:txBody>
      </p:sp>
    </p:spTree>
    <p:extLst>
      <p:ext uri="{BB962C8B-B14F-4D97-AF65-F5344CB8AC3E}">
        <p14:creationId xmlns:p14="http://schemas.microsoft.com/office/powerpoint/2010/main" val="2361202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a:latin typeface="Aptos" panose="020B0004020202020204" pitchFamily="34" charset="0"/>
              </a:rPr>
              <a:t>Sprechtext (Vorschlag):</a:t>
            </a:r>
          </a:p>
          <a:p>
            <a:pPr defTabSz="1070305" rtl="0">
              <a:defRPr/>
            </a:pPr>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dirty="0">
                <a:latin typeface="Aptos" panose="020B0004020202020204" pitchFamily="34" charset="0"/>
              </a:rPr>
              <a:t>„Zusätzliche Produkte im Warenkorb. Manche Anbieter platzieren zusätzliche Produkte – meistens Zusatzleistungen wie Versicherungen oder Premium-Abonnements – im Warenkorb. Diese müssen deutlich gekennzeichnet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1"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dirty="0">
                <a:latin typeface="Aptos" panose="020B0004020202020204" pitchFamily="34" charset="0"/>
              </a:rPr>
              <a:t>Ein zusätzliches Produkt kann aber schnell übersehen werden, wenn ein Einkaufsprozess in Eile abgeschlossen wird.“</a:t>
            </a:r>
          </a:p>
          <a:p>
            <a:endParaRPr lang="de-DE" i="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white">
                    <a:lumMod val="50000"/>
                  </a:prstClr>
                </a:solidFill>
                <a:latin typeface="Aptos" panose="020B0004020202020204" pitchFamily="34" charset="0"/>
              </a:rPr>
              <a:t>Quelle: https://www.verbraucherzentrale.de/wissen/digitale-welt/onlinedienste/dark-patterns-so-wollen-websites-und-apps-sie-manipulieren-58082</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17</a:t>
            </a:fld>
            <a:endParaRPr lang="de-DE"/>
          </a:p>
        </p:txBody>
      </p:sp>
    </p:spTree>
    <p:extLst>
      <p:ext uri="{BB962C8B-B14F-4D97-AF65-F5344CB8AC3E}">
        <p14:creationId xmlns:p14="http://schemas.microsoft.com/office/powerpoint/2010/main" val="3377814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b="0" i="1" dirty="0">
                <a:latin typeface="Aptos" panose="020B0004020202020204" pitchFamily="34" charset="0"/>
              </a:rPr>
              <a:t>„</a:t>
            </a:r>
            <a:r>
              <a:rPr lang="de-DE" sz="1200" b="0" i="1" dirty="0">
                <a:latin typeface="Aptos" panose="020B0004020202020204" pitchFamily="34" charset="0"/>
              </a:rPr>
              <a:t>Cookie-Banner sollen euch die </a:t>
            </a:r>
            <a:r>
              <a:rPr lang="de-DE" sz="1200" b="0" i="1" dirty="0">
                <a:solidFill>
                  <a:schemeClr val="accent1"/>
                </a:solidFill>
                <a:latin typeface="Aptos" panose="020B0004020202020204" pitchFamily="34" charset="0"/>
              </a:rPr>
              <a:t>Möglichkeit geben, selbst zu bestimmen</a:t>
            </a:r>
            <a:r>
              <a:rPr lang="de-DE" sz="1200" b="0" i="1" dirty="0">
                <a:latin typeface="Aptos" panose="020B0004020202020204" pitchFamily="34" charset="0"/>
              </a:rPr>
              <a:t>, welche Daten beim Browsen einer Webseite gespeichert werden. </a:t>
            </a:r>
          </a:p>
          <a:p>
            <a:endParaRPr lang="de-DE" sz="1200" b="0" i="1" dirty="0">
              <a:latin typeface="Aptos" panose="020B0004020202020204" pitchFamily="34" charset="0"/>
            </a:endParaRPr>
          </a:p>
          <a:p>
            <a:r>
              <a:rPr lang="de-DE" sz="1200" b="0" i="1" dirty="0">
                <a:latin typeface="Aptos" panose="020B0004020202020204" pitchFamily="34" charset="0"/>
              </a:rPr>
              <a:t>Aber nur </a:t>
            </a:r>
            <a:r>
              <a:rPr lang="de-DE" sz="1200" b="0" i="1" dirty="0">
                <a:solidFill>
                  <a:schemeClr val="accent1"/>
                </a:solidFill>
                <a:latin typeface="Aptos" panose="020B0004020202020204" pitchFamily="34" charset="0"/>
              </a:rPr>
              <a:t>wenige Banner sind derzeit rechtskonform </a:t>
            </a:r>
            <a:r>
              <a:rPr lang="de-DE" sz="1200" b="0" i="1" dirty="0">
                <a:latin typeface="Aptos" panose="020B0004020202020204" pitchFamily="34" charset="0"/>
              </a:rPr>
              <a:t>umgesetzt. </a:t>
            </a:r>
          </a:p>
          <a:p>
            <a:endParaRPr lang="de-DE" sz="1200" b="0" i="1" dirty="0">
              <a:latin typeface="Aptos" panose="020B0004020202020204" pitchFamily="34" charset="0"/>
            </a:endParaRPr>
          </a:p>
          <a:p>
            <a:r>
              <a:rPr lang="de-DE" sz="1200" b="0" i="1" dirty="0">
                <a:latin typeface="Aptos" panose="020B0004020202020204" pitchFamily="34" charset="0"/>
              </a:rPr>
              <a:t>Mithilfe von </a:t>
            </a:r>
            <a:r>
              <a:rPr lang="de-DE" sz="1200" b="0" i="1" dirty="0">
                <a:solidFill>
                  <a:schemeClr val="accent1"/>
                </a:solidFill>
                <a:latin typeface="Aptos" panose="020B0004020202020204" pitchFamily="34" charset="0"/>
              </a:rPr>
              <a:t>Dark Patterns </a:t>
            </a:r>
            <a:r>
              <a:rPr lang="de-DE" sz="1200" b="0" i="1" dirty="0">
                <a:latin typeface="Aptos" panose="020B0004020202020204" pitchFamily="34" charset="0"/>
              </a:rPr>
              <a:t>versuchen einige </a:t>
            </a:r>
            <a:r>
              <a:rPr lang="de-DE" sz="1200" b="0" i="1" dirty="0" err="1">
                <a:latin typeface="Aptos" panose="020B0004020202020204" pitchFamily="34" charset="0"/>
              </a:rPr>
              <a:t>Webseitenbetreiber:innen</a:t>
            </a:r>
            <a:r>
              <a:rPr lang="de-DE" sz="1200" b="0" i="1" dirty="0">
                <a:latin typeface="Aptos" panose="020B0004020202020204" pitchFamily="34" charset="0"/>
              </a:rPr>
              <a:t>, eure Zustimmung herbeizuführen.“</a:t>
            </a:r>
          </a:p>
          <a:p>
            <a:endParaRPr lang="de-DE" dirty="0">
              <a:latin typeface="Aptos" panose="020B0004020202020204" pitchFamily="34" charset="0"/>
            </a:endParaRPr>
          </a:p>
          <a:p>
            <a:endParaRPr lang="de-DE" dirty="0">
              <a:latin typeface="Aptos" panose="020B0004020202020204" pitchFamily="34" charset="0"/>
            </a:endParaRPr>
          </a:p>
          <a:p>
            <a:r>
              <a:rPr lang="de-DE" dirty="0">
                <a:latin typeface="Aptos" panose="020B0004020202020204" pitchFamily="34" charset="0"/>
              </a:rPr>
              <a:t>Quelle: https://www.verbraucherzentrale.de/manipulative-cookiebanner-erkennen-64718</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18</a:t>
            </a:fld>
            <a:endParaRPr lang="de-DE"/>
          </a:p>
        </p:txBody>
      </p:sp>
    </p:spTree>
    <p:extLst>
      <p:ext uri="{BB962C8B-B14F-4D97-AF65-F5344CB8AC3E}">
        <p14:creationId xmlns:p14="http://schemas.microsoft.com/office/powerpoint/2010/main" val="192629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ptos" panose="020B0004020202020204" pitchFamily="34" charset="0"/>
            </a:endParaRPr>
          </a:p>
          <a:p>
            <a:r>
              <a:rPr lang="de-DE" i="1" dirty="0">
                <a:latin typeface="Aptos" panose="020B0004020202020204" pitchFamily="34" charset="0"/>
              </a:rPr>
              <a:t>„In</a:t>
            </a:r>
            <a:r>
              <a:rPr lang="de-DE" i="1" baseline="0" dirty="0">
                <a:latin typeface="Aptos" panose="020B0004020202020204" pitchFamily="34" charset="0"/>
              </a:rPr>
              <a:t> diesem </a:t>
            </a:r>
            <a:r>
              <a:rPr lang="de-DE" i="1" dirty="0">
                <a:latin typeface="Aptos" panose="020B0004020202020204" pitchFamily="34" charset="0"/>
              </a:rPr>
              <a:t>Beispiel</a:t>
            </a:r>
            <a:r>
              <a:rPr lang="de-DE" i="1" baseline="0" dirty="0">
                <a:latin typeface="Aptos" panose="020B0004020202020204" pitchFamily="34" charset="0"/>
              </a:rPr>
              <a:t> zeigt sich, wenn ihr </a:t>
            </a:r>
            <a:r>
              <a:rPr lang="de-DE" i="1" dirty="0">
                <a:latin typeface="Aptos" panose="020B0004020202020204" pitchFamily="34" charset="0"/>
              </a:rPr>
              <a:t>scrollt, akzeptiert ihr die Cookies. </a:t>
            </a:r>
          </a:p>
          <a:p>
            <a:endParaRPr lang="de-DE" i="1" dirty="0">
              <a:latin typeface="Aptos" panose="020B0004020202020204" pitchFamily="34" charset="0"/>
            </a:endParaRPr>
          </a:p>
          <a:p>
            <a:r>
              <a:rPr lang="de-DE" i="1" dirty="0">
                <a:latin typeface="Aptos" panose="020B0004020202020204" pitchFamily="34" charset="0"/>
              </a:rPr>
              <a:t>Das ist ein unzulässiges Cookie-Banner! Das Banner gibt euch allenfalls die Möglichkeit „ok“ zu klicken. </a:t>
            </a:r>
          </a:p>
          <a:p>
            <a:endParaRPr lang="de-DE" i="1" dirty="0">
              <a:latin typeface="Aptos" panose="020B0004020202020204" pitchFamily="34" charset="0"/>
            </a:endParaRPr>
          </a:p>
          <a:p>
            <a:r>
              <a:rPr lang="de-DE" i="1" dirty="0">
                <a:latin typeface="Aptos" panose="020B0004020202020204" pitchFamily="34" charset="0"/>
              </a:rPr>
              <a:t>Ihr habt keine Auswahlmöglichkeiten und es ist nicht ersichtlich, welche Cookies zum Tracking verwendet werden. </a:t>
            </a:r>
          </a:p>
          <a:p>
            <a:endParaRPr lang="de-DE" i="1" dirty="0">
              <a:latin typeface="Aptos" panose="020B0004020202020204" pitchFamily="34" charset="0"/>
            </a:endParaRPr>
          </a:p>
          <a:p>
            <a:r>
              <a:rPr lang="de-DE" i="1" dirty="0">
                <a:latin typeface="Aptos" panose="020B0004020202020204" pitchFamily="34" charset="0"/>
              </a:rPr>
              <a:t>Die Webseite sammelt in der Regel schon zustimmungspflichtige Daten, bevor ihr das Banner weggeklickt habt.</a:t>
            </a:r>
            <a:r>
              <a:rPr lang="de-DE" i="1" baseline="0" dirty="0">
                <a:latin typeface="Aptos" panose="020B0004020202020204" pitchFamily="34" charset="0"/>
              </a:rPr>
              <a:t> </a:t>
            </a:r>
          </a:p>
          <a:p>
            <a:endParaRPr lang="de-DE" i="1" baseline="0" dirty="0">
              <a:latin typeface="Aptos" panose="020B0004020202020204" pitchFamily="34" charset="0"/>
            </a:endParaRPr>
          </a:p>
          <a:p>
            <a:r>
              <a:rPr lang="de-DE" i="1" dirty="0">
                <a:latin typeface="Aptos" panose="020B0004020202020204" pitchFamily="34" charset="0"/>
              </a:rPr>
              <a:t>Diese Art von Cookie-Bannern ist unzulässig, weil ihr keine Möglichkeit habt, die Seite zu benutzen, ohne dass Daten gesammelt werden, für die eine Zustimmung notwendig ist.“</a:t>
            </a: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Quelle: https://www.verbraucherzentrale.de/manipulative-cookiebanner-erkennen-64718</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19</a:t>
            </a:fld>
            <a:endParaRPr lang="de-DE"/>
          </a:p>
        </p:txBody>
      </p:sp>
    </p:spTree>
    <p:extLst>
      <p:ext uri="{BB962C8B-B14F-4D97-AF65-F5344CB8AC3E}">
        <p14:creationId xmlns:p14="http://schemas.microsoft.com/office/powerpoint/2010/main" val="2662723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ptos" panose="020B0004020202020204" pitchFamily="34" charset="0"/>
            </a:endParaRPr>
          </a:p>
          <a:p>
            <a:r>
              <a:rPr lang="de-DE" i="1" dirty="0">
                <a:latin typeface="Aptos" panose="020B0004020202020204" pitchFamily="34" charset="0"/>
              </a:rPr>
              <a:t>„Bei diesem Beispiel sind</a:t>
            </a:r>
            <a:r>
              <a:rPr lang="de-DE" i="1" baseline="0" dirty="0">
                <a:latin typeface="Aptos" panose="020B0004020202020204" pitchFamily="34" charset="0"/>
              </a:rPr>
              <a:t> die </a:t>
            </a:r>
            <a:r>
              <a:rPr lang="de-DE" i="1" dirty="0">
                <a:latin typeface="Aptos" panose="020B0004020202020204" pitchFamily="34" charset="0"/>
              </a:rPr>
              <a:t>Haken bereits gesetzt. </a:t>
            </a:r>
          </a:p>
          <a:p>
            <a:endParaRPr lang="de-DE" i="1" dirty="0">
              <a:latin typeface="Aptos" panose="020B0004020202020204" pitchFamily="34" charset="0"/>
            </a:endParaRPr>
          </a:p>
          <a:p>
            <a:r>
              <a:rPr lang="de-DE" i="1" dirty="0">
                <a:latin typeface="Aptos" panose="020B0004020202020204" pitchFamily="34" charset="0"/>
              </a:rPr>
              <a:t>Ihr habt die</a:t>
            </a:r>
            <a:r>
              <a:rPr lang="de-DE" i="1" baseline="0" dirty="0">
                <a:latin typeface="Aptos" panose="020B0004020202020204" pitchFamily="34" charset="0"/>
              </a:rPr>
              <a:t> </a:t>
            </a:r>
            <a:r>
              <a:rPr lang="de-DE" i="1" dirty="0">
                <a:latin typeface="Aptos" panose="020B0004020202020204" pitchFamily="34" charset="0"/>
              </a:rPr>
              <a:t>Auswahlmöglichkeiten, aber Cookies, die personenbezogene Daten speichern, sind vorausgewählt. </a:t>
            </a:r>
          </a:p>
          <a:p>
            <a:endParaRPr lang="de-DE" i="1" dirty="0">
              <a:latin typeface="Aptos" panose="020B0004020202020204" pitchFamily="34" charset="0"/>
            </a:endParaRPr>
          </a:p>
          <a:p>
            <a:r>
              <a:rPr lang="de-DE" i="1" dirty="0">
                <a:latin typeface="Aptos" panose="020B0004020202020204" pitchFamily="34" charset="0"/>
              </a:rPr>
              <a:t>Diese Art von Cookie-Bannern ist unzulässig, weil ihr durch die Vorauswahl nicht aktiv zustimmen, sondern aktiv ablehnen müsst“</a:t>
            </a: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Quelle: https://www.verbraucherzentrale.de/manipulative-cookiebanner-erkennen-64718</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20</a:t>
            </a:fld>
            <a:endParaRPr lang="de-DE"/>
          </a:p>
        </p:txBody>
      </p:sp>
    </p:spTree>
    <p:extLst>
      <p:ext uri="{BB962C8B-B14F-4D97-AF65-F5344CB8AC3E}">
        <p14:creationId xmlns:p14="http://schemas.microsoft.com/office/powerpoint/2010/main" val="301851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„Uns beschäftigen heute die Fragen: Wie kommt es dazu, dass die Werbung auf </a:t>
            </a:r>
            <a:r>
              <a:rPr lang="de-DE" i="1" dirty="0" err="1">
                <a:latin typeface="Aptos" panose="020B0004020202020204" pitchFamily="34" charset="0"/>
              </a:rPr>
              <a:t>Social</a:t>
            </a:r>
            <a:r>
              <a:rPr lang="de-DE" i="1" dirty="0">
                <a:latin typeface="Aptos" panose="020B0004020202020204" pitchFamily="34" charset="0"/>
              </a:rPr>
              <a:t> Media zu meinen eigenen Interessen passt? Was hat das mit Cookies zu tun? Warum habe ich im Cookie Banner auf „Alle akzeptieren“ geklickt? Was sind Dark Patterns? </a:t>
            </a:r>
          </a:p>
          <a:p>
            <a:endParaRPr lang="de-DE" i="1" dirty="0">
              <a:latin typeface="Aptos" panose="020B0004020202020204" pitchFamily="34" charset="0"/>
            </a:endParaRPr>
          </a:p>
          <a:p>
            <a:r>
              <a:rPr lang="de-DE" i="1" dirty="0">
                <a:latin typeface="Aptos" panose="020B0004020202020204" pitchFamily="34" charset="0"/>
              </a:rPr>
              <a:t>Die Antworten darauf erarbeiten wir uns gemeinsam.“</a:t>
            </a:r>
          </a:p>
          <a:p>
            <a:endParaRPr lang="de-DE" i="1" dirty="0">
              <a:latin typeface="Aptos" panose="020B0004020202020204" pitchFamily="34" charset="0"/>
            </a:endParaRP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a:t>
            </a:fld>
            <a:endParaRPr lang="de-DE"/>
          </a:p>
        </p:txBody>
      </p:sp>
    </p:spTree>
    <p:extLst>
      <p:ext uri="{BB962C8B-B14F-4D97-AF65-F5344CB8AC3E}">
        <p14:creationId xmlns:p14="http://schemas.microsoft.com/office/powerpoint/2010/main" val="58678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„Bei diesem Beispiel sind die Wortwahl und Gestaltung so angelegt, dass sie euch dazu bringen sollen, zuzustimmen. </a:t>
            </a:r>
          </a:p>
          <a:p>
            <a:endParaRPr lang="de-DE" i="1" dirty="0">
              <a:latin typeface="Aptos" panose="020B0004020202020204" pitchFamily="34" charset="0"/>
            </a:endParaRPr>
          </a:p>
          <a:p>
            <a:r>
              <a:rPr lang="de-DE" i="1" dirty="0">
                <a:latin typeface="Aptos" panose="020B0004020202020204" pitchFamily="34" charset="0"/>
              </a:rPr>
              <a:t>Das Cookie-Banner wirkt rechtskonform. Ihr habt die Auswahlmöglichkeiten und kein Haken ist gesetzt. </a:t>
            </a:r>
          </a:p>
          <a:p>
            <a:endParaRPr lang="de-DE" i="1" dirty="0">
              <a:latin typeface="Aptos" panose="020B0004020202020204" pitchFamily="34" charset="0"/>
            </a:endParaRPr>
          </a:p>
          <a:p>
            <a:r>
              <a:rPr lang="de-DE" i="1" dirty="0">
                <a:latin typeface="Aptos" panose="020B0004020202020204" pitchFamily="34" charset="0"/>
              </a:rPr>
              <a:t>Allerdings ist das Banner so gestaltet, dass ihr dazu verleitet werden sollt, auf „Alle akzeptieren“ zu klicken, weil der Button stark hervorgehoben ist. </a:t>
            </a:r>
          </a:p>
          <a:p>
            <a:endParaRPr lang="de-DE" i="1" dirty="0">
              <a:latin typeface="Aptos" panose="020B0004020202020204" pitchFamily="34" charset="0"/>
            </a:endParaRPr>
          </a:p>
          <a:p>
            <a:r>
              <a:rPr lang="de-DE" i="1" dirty="0">
                <a:latin typeface="Aptos" panose="020B0004020202020204" pitchFamily="34" charset="0"/>
              </a:rPr>
              <a:t>Der „Ablehnen“-Button ist nur durch Klick auf Einstellungen sichtbar. In der Beschreibung versuchen die </a:t>
            </a:r>
            <a:r>
              <a:rPr lang="de-DE" i="1" dirty="0" err="1">
                <a:latin typeface="Aptos" panose="020B0004020202020204" pitchFamily="34" charset="0"/>
              </a:rPr>
              <a:t>Webseitenbetreiber:innen</a:t>
            </a:r>
            <a:r>
              <a:rPr lang="de-DE" i="1" dirty="0">
                <a:latin typeface="Aptos" panose="020B0004020202020204" pitchFamily="34" charset="0"/>
              </a:rPr>
              <a:t>, euch zum Akzeptieren zu bewegen.“</a:t>
            </a: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Quelle: https://www.verbraucherzentrale.de/manipulative-cookiebanner-erkennen-64718</a:t>
            </a:r>
          </a:p>
          <a:p>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21</a:t>
            </a:fld>
            <a:endParaRPr lang="de-DE"/>
          </a:p>
        </p:txBody>
      </p:sp>
    </p:spTree>
    <p:extLst>
      <p:ext uri="{BB962C8B-B14F-4D97-AF65-F5344CB8AC3E}">
        <p14:creationId xmlns:p14="http://schemas.microsoft.com/office/powerpoint/2010/main" val="3155612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„Wann also sind Cookie-Banner rechtskonform?</a:t>
            </a:r>
            <a:r>
              <a:rPr lang="de-DE" i="1" baseline="0" dirty="0">
                <a:latin typeface="Aptos" panose="020B0004020202020204" pitchFamily="34" charset="0"/>
              </a:rPr>
              <a:t> Dazu müssen folgende Punkte zutreffen: </a:t>
            </a:r>
            <a:endParaRPr lang="de-DE" i="1" dirty="0">
              <a:latin typeface="Aptos" panose="020B0004020202020204" pitchFamily="34" charset="0"/>
            </a:endParaRPr>
          </a:p>
          <a:p>
            <a:endParaRPr lang="de-DE" i="1" dirty="0">
              <a:latin typeface="Aptos" panose="020B0004020202020204" pitchFamily="34" charset="0"/>
            </a:endParaRPr>
          </a:p>
          <a:p>
            <a:r>
              <a:rPr lang="de-DE" i="1" dirty="0">
                <a:latin typeface="Aptos" panose="020B0004020202020204" pitchFamily="34" charset="0"/>
              </a:rPr>
              <a:t>Alle Cookies sind aufgelistet</a:t>
            </a:r>
          </a:p>
          <a:p>
            <a:pPr lvl="1"/>
            <a:r>
              <a:rPr lang="de-DE" i="1" dirty="0">
                <a:latin typeface="Aptos" panose="020B0004020202020204" pitchFamily="34" charset="0"/>
              </a:rPr>
              <a:t>Ein rechtskonformes Cookie-Banner gibt euch die Möglichkeit, nachzulesen, welche Cookies verwendet werden und zu welchem Zweck diese Daten gesammelt werden.</a:t>
            </a:r>
          </a:p>
          <a:p>
            <a:endParaRPr lang="de-DE" i="1" dirty="0">
              <a:latin typeface="Aptos" panose="020B0004020202020204" pitchFamily="34" charset="0"/>
            </a:endParaRPr>
          </a:p>
          <a:p>
            <a:r>
              <a:rPr lang="de-DE" i="1" dirty="0">
                <a:latin typeface="Aptos" panose="020B0004020202020204" pitchFamily="34" charset="0"/>
              </a:rPr>
              <a:t>Einfach alle Cookies ablehnen</a:t>
            </a:r>
          </a:p>
          <a:p>
            <a:pPr lvl="1"/>
            <a:r>
              <a:rPr lang="de-DE" i="1" dirty="0">
                <a:latin typeface="Aptos" panose="020B0004020202020204" pitchFamily="34" charset="0"/>
              </a:rPr>
              <a:t>Ihr</a:t>
            </a:r>
            <a:r>
              <a:rPr lang="de-DE" i="1" baseline="0" dirty="0">
                <a:latin typeface="Aptos" panose="020B0004020202020204" pitchFamily="34" charset="0"/>
              </a:rPr>
              <a:t> habt</a:t>
            </a:r>
            <a:r>
              <a:rPr lang="de-DE" i="1" dirty="0">
                <a:latin typeface="Aptos" panose="020B0004020202020204" pitchFamily="34" charset="0"/>
              </a:rPr>
              <a:t> auf der ersten Seite - spätestens aber nach dem ersten Klick - die Möglichkeit, alle Cookies abzulehnen. Hierfür können auch Formulierungen wie "nur erforderliche" oder "nur notwendige" verwendet werden.</a:t>
            </a:r>
          </a:p>
          <a:p>
            <a:endParaRPr lang="de-DE" i="1" dirty="0">
              <a:latin typeface="Aptos" panose="020B0004020202020204" pitchFamily="34" charset="0"/>
            </a:endParaRPr>
          </a:p>
          <a:p>
            <a:r>
              <a:rPr lang="de-DE" i="1" dirty="0">
                <a:latin typeface="Aptos" panose="020B0004020202020204" pitchFamily="34" charset="0"/>
              </a:rPr>
              <a:t>Aktive Zustimmung</a:t>
            </a:r>
          </a:p>
          <a:p>
            <a:pPr lvl="1"/>
            <a:r>
              <a:rPr lang="de-DE" i="1" dirty="0">
                <a:latin typeface="Aptos" panose="020B0004020202020204" pitchFamily="34" charset="0"/>
              </a:rPr>
              <a:t>Ihr könnt aktiv zustimmen, welche Cookies ihr erlauben möchtet und auch einzelne Cookies abwählen. Keine Cookies – außer technisch notwendige – sind vorausgewählt.</a:t>
            </a:r>
          </a:p>
          <a:p>
            <a:endParaRPr lang="de-DE" i="1" dirty="0">
              <a:latin typeface="Aptos" panose="020B0004020202020204" pitchFamily="34" charset="0"/>
            </a:endParaRPr>
          </a:p>
          <a:p>
            <a:r>
              <a:rPr lang="de-DE" i="1" dirty="0">
                <a:latin typeface="Aptos" panose="020B0004020202020204" pitchFamily="34" charset="0"/>
              </a:rPr>
              <a:t>Spätere Deaktivierung</a:t>
            </a:r>
          </a:p>
          <a:p>
            <a:pPr lvl="1"/>
            <a:r>
              <a:rPr lang="de-DE" i="1" dirty="0">
                <a:latin typeface="Aptos" panose="020B0004020202020204" pitchFamily="34" charset="0"/>
              </a:rPr>
              <a:t>Ein Hinweis darauf, dass Cookies auch später deaktiviert werden können, ist vorhanden. Am besten ist dazu auch ein Link hinterlegt.</a:t>
            </a:r>
          </a:p>
          <a:p>
            <a:endParaRPr lang="de-DE" i="1" dirty="0">
              <a:latin typeface="Aptos" panose="020B0004020202020204" pitchFamily="34" charset="0"/>
            </a:endParaRPr>
          </a:p>
          <a:p>
            <a:r>
              <a:rPr lang="de-DE" i="1" dirty="0">
                <a:latin typeface="Aptos" panose="020B0004020202020204" pitchFamily="34" charset="0"/>
              </a:rPr>
              <a:t>Datenschutzerklärung</a:t>
            </a:r>
          </a:p>
          <a:p>
            <a:pPr lvl="1"/>
            <a:r>
              <a:rPr lang="de-DE" i="1" dirty="0">
                <a:latin typeface="Aptos" panose="020B0004020202020204" pitchFamily="34" charset="0"/>
              </a:rPr>
              <a:t>Das Cookie-Banner verweist auf eine Datenschutzerklärung, in der ihr nachlesen könnt, was mit euren Daten geschieht.“</a:t>
            </a:r>
            <a:endParaRPr lang="de-DE" dirty="0">
              <a:latin typeface="Aptos" panose="020B0004020202020204" pitchFamily="34" charset="0"/>
            </a:endParaRPr>
          </a:p>
          <a:p>
            <a:endParaRPr lang="de-DE" dirty="0">
              <a:latin typeface="Aptos" panose="020B0004020202020204" pitchFamily="34" charset="0"/>
            </a:endParaRPr>
          </a:p>
          <a:p>
            <a:endParaRPr lang="de-DE" dirty="0">
              <a:latin typeface="Aptos" panose="020B0004020202020204" pitchFamily="34" charset="0"/>
            </a:endParaRPr>
          </a:p>
          <a:p>
            <a:r>
              <a:rPr lang="de-DE" dirty="0">
                <a:latin typeface="Aptos" panose="020B0004020202020204" pitchFamily="34" charset="0"/>
              </a:rPr>
              <a:t>Quelle: https://www.verbraucherzentrale.de/manipulative-cookiebanner-erkennen-64718</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22</a:t>
            </a:fld>
            <a:endParaRPr lang="de-DE"/>
          </a:p>
        </p:txBody>
      </p:sp>
    </p:spTree>
    <p:extLst>
      <p:ext uri="{BB962C8B-B14F-4D97-AF65-F5344CB8AC3E}">
        <p14:creationId xmlns:p14="http://schemas.microsoft.com/office/powerpoint/2010/main" val="3523254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a:t>
            </a:r>
          </a:p>
          <a:p>
            <a:endParaRPr lang="de-DE" dirty="0"/>
          </a:p>
          <a:p>
            <a:r>
              <a:rPr lang="de-DE" i="1" dirty="0"/>
              <a:t>„Eine kleine Hilfe für den Alltag hat die Verbraucherzentrale Bayern entwickelt. Den Browser-Plugin „Nervenschoner“. Das ist ein kostenloses Tool, welches ihr auf euren Desktop-Rechnern nutzen könnt. Es blendet Einwilligungs-Banner aus und wählt automatisch die datensparsamste Einstellung aus.“</a:t>
            </a: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23</a:t>
            </a:fld>
            <a:endParaRPr lang="de-DE"/>
          </a:p>
        </p:txBody>
      </p:sp>
    </p:spTree>
    <p:extLst>
      <p:ext uri="{BB962C8B-B14F-4D97-AF65-F5344CB8AC3E}">
        <p14:creationId xmlns:p14="http://schemas.microsoft.com/office/powerpoint/2010/main" val="47455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24</a:t>
            </a:fld>
            <a:endParaRPr lang="de-DE"/>
          </a:p>
        </p:txBody>
      </p:sp>
    </p:spTree>
    <p:extLst>
      <p:ext uri="{BB962C8B-B14F-4D97-AF65-F5344CB8AC3E}">
        <p14:creationId xmlns:p14="http://schemas.microsoft.com/office/powerpoint/2010/main" val="2552721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25</a:t>
            </a:fld>
            <a:endParaRPr lang="de-DE"/>
          </a:p>
        </p:txBody>
      </p:sp>
    </p:spTree>
    <p:extLst>
      <p:ext uri="{BB962C8B-B14F-4D97-AF65-F5344CB8AC3E}">
        <p14:creationId xmlns:p14="http://schemas.microsoft.com/office/powerpoint/2010/main" val="84568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„Zunächst starten wir mit eine Frage-</a:t>
            </a:r>
            <a:r>
              <a:rPr lang="de-DE" i="1" baseline="0" dirty="0">
                <a:latin typeface="Aptos" panose="020B0004020202020204" pitchFamily="34" charset="0"/>
              </a:rPr>
              <a:t> und Bewegungsrunde. </a:t>
            </a:r>
          </a:p>
          <a:p>
            <a:endParaRPr lang="de-DE" i="1" baseline="0" dirty="0">
              <a:latin typeface="Aptos" panose="020B0004020202020204" pitchFamily="34" charset="0"/>
            </a:endParaRPr>
          </a:p>
          <a:p>
            <a:r>
              <a:rPr lang="de-DE" i="1" baseline="0" dirty="0">
                <a:latin typeface="Aptos" panose="020B0004020202020204" pitchFamily="34" charset="0"/>
              </a:rPr>
              <a:t>Wir möchten gern von euch wissen, wie häufig ihr folgende Apps nutzt. </a:t>
            </a:r>
          </a:p>
          <a:p>
            <a:endParaRPr lang="de-DE" i="1" baseline="0" dirty="0">
              <a:latin typeface="Aptos" panose="020B0004020202020204" pitchFamily="34" charset="0"/>
            </a:endParaRPr>
          </a:p>
          <a:p>
            <a:r>
              <a:rPr lang="de-DE" i="1" baseline="0" dirty="0">
                <a:latin typeface="Aptos" panose="020B0004020202020204" pitchFamily="34" charset="0"/>
              </a:rPr>
              <a:t>Dazu haben wir eine Linie auf dem Boden (mit Kreppband) geklebt und jeweils die Häufigkeiten von ‚gar nicht‘ bis ‚mehrmals täglich‘ markiert. </a:t>
            </a:r>
          </a:p>
          <a:p>
            <a:endParaRPr lang="de-DE" i="1" baseline="0" dirty="0">
              <a:latin typeface="Aptos" panose="020B0004020202020204" pitchFamily="34" charset="0"/>
            </a:endParaRPr>
          </a:p>
          <a:p>
            <a:r>
              <a:rPr lang="de-DE" i="1" baseline="0" dirty="0">
                <a:latin typeface="Aptos" panose="020B0004020202020204" pitchFamily="34" charset="0"/>
              </a:rPr>
              <a:t>Wenn wir euch nach und nach fragen, welche App ihr wie häufig nutzt, stellt ihr euch entsprechend an die Stelle der Linie, die auf euch zutrifft.</a:t>
            </a:r>
          </a:p>
          <a:p>
            <a:endParaRPr lang="de-DE" i="1" baseline="0" dirty="0">
              <a:latin typeface="Aptos" panose="020B0004020202020204" pitchFamily="34" charset="0"/>
            </a:endParaRPr>
          </a:p>
          <a:p>
            <a:r>
              <a:rPr lang="de-DE" i="1" baseline="0" dirty="0">
                <a:latin typeface="Aptos" panose="020B0004020202020204" pitchFamily="34" charset="0"/>
              </a:rPr>
              <a:t>Legen wir los: Wie häufig nutzt ihr Instagram? …“</a:t>
            </a:r>
            <a:endParaRPr lang="de-DE" i="1" dirty="0">
              <a:latin typeface="Aptos" panose="020B0004020202020204" pitchFamily="34" charset="0"/>
            </a:endParaRPr>
          </a:p>
          <a:p>
            <a:endParaRPr lang="de-DE" dirty="0">
              <a:latin typeface="Aptos" panose="020B0004020202020204" pitchFamily="34" charset="0"/>
            </a:endParaRPr>
          </a:p>
          <a:p>
            <a:r>
              <a:rPr lang="de-DE" dirty="0">
                <a:latin typeface="Aptos" panose="020B0004020202020204" pitchFamily="34" charset="0"/>
              </a:rPr>
              <a:t>Hintergrund:</a:t>
            </a:r>
          </a:p>
          <a:p>
            <a:r>
              <a:rPr lang="de-DE" dirty="0">
                <a:latin typeface="Aptos" panose="020B0004020202020204" pitchFamily="34" charset="0"/>
              </a:rPr>
              <a:t>Mit dieser</a:t>
            </a:r>
            <a:r>
              <a:rPr lang="de-DE" baseline="0" dirty="0">
                <a:latin typeface="Aptos" panose="020B0004020202020204" pitchFamily="34" charset="0"/>
              </a:rPr>
              <a:t> Übung bekommen die </a:t>
            </a:r>
            <a:r>
              <a:rPr lang="de-DE" baseline="0" dirty="0" err="1">
                <a:latin typeface="Aptos" panose="020B0004020202020204" pitchFamily="34" charset="0"/>
              </a:rPr>
              <a:t>Trainer:innen</a:t>
            </a:r>
            <a:r>
              <a:rPr lang="de-DE" baseline="0" dirty="0">
                <a:latin typeface="Aptos" panose="020B0004020202020204" pitchFamily="34" charset="0"/>
              </a:rPr>
              <a:t> ein Gefühl für die Gruppe und können dafür sensibilisieren, wie viel Zeit die Teilnehmenden online und in den Apps unterwegs sind.</a:t>
            </a:r>
          </a:p>
          <a:p>
            <a:r>
              <a:rPr lang="de-DE" baseline="0" dirty="0">
                <a:latin typeface="Aptos" panose="020B0004020202020204" pitchFamily="34" charset="0"/>
              </a:rPr>
              <a:t>Viele Apps werden zur Kommunikation mit </a:t>
            </a:r>
            <a:r>
              <a:rPr lang="de-DE" baseline="0" dirty="0" err="1">
                <a:latin typeface="Aptos" panose="020B0004020202020204" pitchFamily="34" charset="0"/>
              </a:rPr>
              <a:t>Freund:innen</a:t>
            </a:r>
            <a:r>
              <a:rPr lang="de-DE" baseline="0" dirty="0">
                <a:latin typeface="Aptos" panose="020B0004020202020204" pitchFamily="34" charset="0"/>
              </a:rPr>
              <a:t> und Familie genutzt, zur Unterhaltung, zum Zeitvertreib, für Nachrichten oder zum Lernen. Manchmal auch, um sich über Hobbys zu informieren. Shoppen und Informationen über Produkte sind aber kaum die wichtigsten Beweggründe für die Nutzung der Apps.</a:t>
            </a:r>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3</a:t>
            </a:fld>
            <a:endParaRPr lang="de-DE"/>
          </a:p>
        </p:txBody>
      </p:sp>
    </p:spTree>
    <p:extLst>
      <p:ext uri="{BB962C8B-B14F-4D97-AF65-F5344CB8AC3E}">
        <p14:creationId xmlns:p14="http://schemas.microsoft.com/office/powerpoint/2010/main" val="323023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cap="none" dirty="0">
                <a:solidFill>
                  <a:srgbClr val="019BA5"/>
                </a:solidFill>
                <a:latin typeface="Aptos" panose="020B0004020202020204" pitchFamily="34" charset="0"/>
              </a:rPr>
              <a:t>„Apps und oft auch soziale Medien sind ein wichtiger Teil unseres Lebens. Wir nutzen sie für viele Zwecke.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cap="none" dirty="0">
              <a:solidFill>
                <a:srgbClr val="019BA5"/>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cap="none" dirty="0">
                <a:solidFill>
                  <a:srgbClr val="019BA5"/>
                </a:solidFill>
                <a:latin typeface="Aptos" panose="020B0004020202020204" pitchFamily="34" charset="0"/>
              </a:rPr>
              <a:t>Wenn ihr auf diesen verschiedenen Kanälen unterwegs seid, begegnet</a:t>
            </a:r>
            <a:r>
              <a:rPr lang="de-DE" i="1" cap="none" baseline="0" dirty="0">
                <a:solidFill>
                  <a:srgbClr val="019BA5"/>
                </a:solidFill>
                <a:latin typeface="Aptos" panose="020B0004020202020204" pitchFamily="34" charset="0"/>
              </a:rPr>
              <a:t> euch da </a:t>
            </a:r>
            <a:r>
              <a:rPr lang="de-DE" i="1" cap="none" dirty="0">
                <a:solidFill>
                  <a:srgbClr val="019BA5"/>
                </a:solidFill>
                <a:latin typeface="Aptos" panose="020B0004020202020204" pitchFamily="34" charset="0"/>
              </a:rPr>
              <a:t>personalisierte Werbung? Also</a:t>
            </a:r>
            <a:r>
              <a:rPr lang="de-DE" i="1" cap="none" baseline="0" dirty="0">
                <a:solidFill>
                  <a:srgbClr val="019BA5"/>
                </a:solidFill>
                <a:latin typeface="Aptos" panose="020B0004020202020204" pitchFamily="34" charset="0"/>
              </a:rPr>
              <a:t> Werbung, die genau zu euren Interessen passt?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cap="none" baseline="0" dirty="0">
              <a:solidFill>
                <a:srgbClr val="019BA5"/>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cap="none" baseline="0" dirty="0">
                <a:solidFill>
                  <a:srgbClr val="019BA5"/>
                </a:solidFill>
                <a:latin typeface="Aptos" panose="020B0004020202020204" pitchFamily="34" charset="0"/>
              </a:rPr>
              <a:t>Anna und Emre, die ihr hier auf der Couch sitzen seht, erleben das gerade. </a:t>
            </a:r>
            <a:r>
              <a:rPr lang="de-DE" sz="1200" i="1" kern="1200" dirty="0">
                <a:solidFill>
                  <a:schemeClr val="tx1"/>
                </a:solidFill>
                <a:effectLst/>
                <a:latin typeface="Aptos" panose="020B0004020202020204" pitchFamily="34" charset="0"/>
                <a:ea typeface="+mn-ea"/>
                <a:cs typeface="+mn-cs"/>
              </a:rPr>
              <a:t>Beide haben ihr Smartphone in der Hand und sind dabei auf dem gleichen Social-Media-Kanal unterwegs. Dabei fällt auf, dass ihnen jeweils ganz andere Inhalte vorgestellt werden.</a:t>
            </a:r>
            <a:r>
              <a:rPr lang="de-DE" i="1" cap="none" baseline="0" dirty="0">
                <a:solidFill>
                  <a:srgbClr val="019BA5"/>
                </a:solidFill>
                <a:latin typeface="Aptos" panose="020B0004020202020204" pitchFamily="34" charset="0"/>
              </a:rPr>
              <a:t>“</a:t>
            </a:r>
            <a:endParaRPr lang="de-DE" i="1" dirty="0">
              <a:solidFill>
                <a:srgbClr val="019BA5"/>
              </a:solidFill>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4</a:t>
            </a:fld>
            <a:endParaRPr lang="de-DE"/>
          </a:p>
        </p:txBody>
      </p:sp>
    </p:spTree>
    <p:extLst>
      <p:ext uri="{BB962C8B-B14F-4D97-AF65-F5344CB8AC3E}">
        <p14:creationId xmlns:p14="http://schemas.microsoft.com/office/powerpoint/2010/main" val="67303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 </a:t>
            </a: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latin typeface="Aptos" panose="020B0004020202020204" pitchFamily="34" charset="0"/>
              </a:rPr>
              <a:t>„Warum fragen wir euch</a:t>
            </a:r>
            <a:r>
              <a:rPr lang="de-DE" i="1" baseline="0" dirty="0">
                <a:latin typeface="Aptos" panose="020B0004020202020204" pitchFamily="34" charset="0"/>
              </a:rPr>
              <a:t> nach euren Erfahrungen mit personalisierter Werbung? Weil wir wissen, dass Unternehmen Daten darüber sammeln, wer ihr seid, wo ihr seid, und was ihr in Apps und auf Webseiten macht. Das kann auch über verschiedene Geräte hinweg gemacht werden, die ihr nutzt. Das nennt man Tracking.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baseline="0" dirty="0">
                <a:latin typeface="Aptos" panose="020B0004020202020204" pitchFamily="34" charset="0"/>
              </a:rPr>
              <a:t>Mit diesen Daten können Profile über euch angelegt werden, </a:t>
            </a:r>
            <a:r>
              <a:rPr lang="de-DE" sz="1200" i="1" kern="1200" baseline="0" dirty="0">
                <a:solidFill>
                  <a:schemeClr val="tx1"/>
                </a:solidFill>
                <a:latin typeface="Aptos" panose="020B0004020202020204" pitchFamily="34" charset="0"/>
                <a:ea typeface="+mn-ea"/>
                <a:cs typeface="+mn-cs"/>
              </a:rPr>
              <a:t>die euer individuelles Verhalten und eure Vorlieben und Schwächen Schlagworten zuordnen (Profilbildung). Entsprechend eures Profils wird euch Werbung in den Apps und auf Webseiten gezeigt, die euch mit höherer Wahrscheinlichkeit zum Kaufen anregt, als zufällige Werbung. Beispielsweise kategorisieren Werbeunternehmen </a:t>
            </a:r>
            <a:r>
              <a:rPr lang="de-DE" sz="1200" i="1" kern="1200" baseline="0" dirty="0" err="1">
                <a:solidFill>
                  <a:schemeClr val="tx1"/>
                </a:solidFill>
                <a:latin typeface="Aptos" panose="020B0004020202020204" pitchFamily="34" charset="0"/>
                <a:ea typeface="+mn-ea"/>
                <a:cs typeface="+mn-cs"/>
              </a:rPr>
              <a:t>Verbraucher:innen</a:t>
            </a:r>
            <a:r>
              <a:rPr lang="de-DE" sz="1200" i="1" kern="1200" baseline="0" dirty="0">
                <a:solidFill>
                  <a:schemeClr val="tx1"/>
                </a:solidFill>
                <a:latin typeface="Aptos" panose="020B0004020202020204" pitchFamily="34" charset="0"/>
                <a:ea typeface="+mn-ea"/>
                <a:cs typeface="+mn-cs"/>
              </a:rPr>
              <a:t> nach Schlagworten wie etwa „Marlboro“, „Abnehmen“, „Fragile Senioren“, „Spekulative Geldanlage“, „Zahlungsausfallwahrscheinlichkeit – am höchsten“ oder „Kasino und Glücksspiel“. Das zielt ganz klar auf Schwächen ab und nutzt sie aus – zu eurem Nachteil.“</a:t>
            </a:r>
          </a:p>
          <a:p>
            <a:endParaRPr lang="de-DE" dirty="0">
              <a:latin typeface="Aptos" panose="020B0004020202020204" pitchFamily="34" charset="0"/>
            </a:endParaRPr>
          </a:p>
          <a:p>
            <a:r>
              <a:rPr lang="de-DE" dirty="0">
                <a:latin typeface="Aptos" panose="020B0004020202020204" pitchFamily="34" charset="0"/>
              </a:rPr>
              <a:t>Quelle: https://www.vzbv.de/personalisierte-werbung </a:t>
            </a:r>
          </a:p>
          <a:p>
            <a:endParaRPr lang="de-DE" dirty="0">
              <a:latin typeface="Aptos" panose="020B0004020202020204" pitchFamily="34" charset="0"/>
            </a:endParaRPr>
          </a:p>
          <a:p>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5</a:t>
            </a:fld>
            <a:endParaRPr lang="de-DE"/>
          </a:p>
        </p:txBody>
      </p:sp>
    </p:spTree>
    <p:extLst>
      <p:ext uri="{BB962C8B-B14F-4D97-AF65-F5344CB8AC3E}">
        <p14:creationId xmlns:p14="http://schemas.microsoft.com/office/powerpoint/2010/main" val="333626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baseline="0" dirty="0">
                <a:latin typeface="Aptos" panose="020B0004020202020204" pitchFamily="34" charset="0"/>
              </a:rPr>
              <a:t>„Theoretisch müssen euch Apps und Websites immer fragen, </a:t>
            </a:r>
            <a:r>
              <a:rPr lang="de-DE" i="1" dirty="0">
                <a:latin typeface="Aptos" panose="020B0004020202020204" pitchFamily="34" charset="0"/>
              </a:rPr>
              <a:t>inwieweit eure Daten aus verschiedenen Quellen gesammelt, in Profilen zusammengeführt und für Werbung verwendet werden dürfen. Oft sind </a:t>
            </a:r>
            <a:r>
              <a:rPr lang="de-DE" i="1" dirty="0" err="1">
                <a:latin typeface="Aptos" panose="020B0004020202020204" pitchFamily="34" charset="0"/>
              </a:rPr>
              <a:t>Verbraucher:innen</a:t>
            </a:r>
            <a:r>
              <a:rPr lang="de-DE" i="1" dirty="0">
                <a:latin typeface="Aptos" panose="020B0004020202020204" pitchFamily="34" charset="0"/>
              </a:rPr>
              <a:t> aber nicht in der Lage, eine freie und informierte Entscheidung über Tracking und Profilbildung zu treffen. Denn es ist unmöglich abzusehen, welche Reichweite und Folgen eine Einwilligung hat. Dafür ist der Online-Werbemarkt zu komplex, zu intransparent und zu wenig kontrollierbar.</a:t>
            </a: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latin typeface="Aptos" panose="020B0004020202020204" pitchFamily="34" charset="0"/>
              </a:rPr>
              <a:t>Profilbildung für Werbezwecke gefährdet darum den Schutz personenbezogener Daten und der Privatsphäre, ermöglicht Manipulation und begünstigt Diskriminierung. </a:t>
            </a:r>
            <a:r>
              <a:rPr lang="de-DE" sz="1200" i="1" dirty="0">
                <a:latin typeface="Aptos" panose="020B0004020202020204" pitchFamily="34" charset="0"/>
              </a:rPr>
              <a:t>Vielen </a:t>
            </a:r>
            <a:r>
              <a:rPr lang="de-DE" sz="1200" i="1" dirty="0" err="1">
                <a:latin typeface="Aptos" panose="020B0004020202020204" pitchFamily="34" charset="0"/>
              </a:rPr>
              <a:t>Verbraucher:innen</a:t>
            </a:r>
            <a:r>
              <a:rPr lang="de-DE" sz="1200" i="1" dirty="0">
                <a:latin typeface="Aptos" panose="020B0004020202020204" pitchFamily="34" charset="0"/>
              </a:rPr>
              <a:t> ist personalisierte Werbung nicht geheuer. Eine repräsentative </a:t>
            </a:r>
            <a:r>
              <a:rPr lang="de-DE" sz="1200" i="1" dirty="0" err="1">
                <a:latin typeface="Aptos" panose="020B0004020202020204" pitchFamily="34" charset="0"/>
              </a:rPr>
              <a:t>forsa</a:t>
            </a:r>
            <a:r>
              <a:rPr lang="de-DE" sz="1200" i="1" dirty="0">
                <a:latin typeface="Aptos" panose="020B0004020202020204" pitchFamily="34" charset="0"/>
              </a:rPr>
              <a:t>-Befragung im Auftrag des vzbv zeigt: Sieben von zehn Befragten (70 Prozent) stimmen der Aussage zu, dass Unternehmen Daten grundsätzlich nicht zu Profilen zusammenfassen dürften, um personalisierte Werbung zu erstellen. Knapp neun von zehn </a:t>
            </a:r>
            <a:r>
              <a:rPr lang="de-DE" sz="1200" i="1" dirty="0" err="1">
                <a:latin typeface="Aptos" panose="020B0004020202020204" pitchFamily="34" charset="0"/>
              </a:rPr>
              <a:t>Verbraucher:innen</a:t>
            </a:r>
            <a:r>
              <a:rPr lang="de-DE" sz="1200" i="1" dirty="0">
                <a:latin typeface="Aptos" panose="020B0004020202020204" pitchFamily="34" charset="0"/>
              </a:rPr>
              <a:t> (89 Prozent) geben an, dass Unternehmen persönliche Daten nur nutzen dürften, wenn die </a:t>
            </a:r>
            <a:r>
              <a:rPr lang="de-DE" sz="1200" i="1" dirty="0" err="1">
                <a:latin typeface="Aptos" panose="020B0004020202020204" pitchFamily="34" charset="0"/>
              </a:rPr>
              <a:t>Nutzer:innen</a:t>
            </a:r>
            <a:r>
              <a:rPr lang="de-DE" sz="1200" i="1" dirty="0">
                <a:latin typeface="Aptos" panose="020B0004020202020204" pitchFamily="34" charset="0"/>
              </a:rPr>
              <a:t> den Zweck kennen.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latin typeface="Aptos" panose="020B0004020202020204" pitchFamily="34" charset="0"/>
              </a:rPr>
              <a:t>Die Befragung war eine </a:t>
            </a:r>
            <a:r>
              <a:rPr lang="de-DE" sz="1200" b="0" i="1" dirty="0">
                <a:latin typeface="Aptos" panose="020B0004020202020204" pitchFamily="34" charset="0"/>
              </a:rPr>
              <a:t>r</a:t>
            </a:r>
            <a:r>
              <a:rPr lang="de-DE" b="0" i="1" dirty="0">
                <a:latin typeface="Aptos" panose="020B0004020202020204" pitchFamily="34" charset="0"/>
              </a:rPr>
              <a:t>epräsentative telefonische Umfrage (11.03. bis 28.03.2024) von </a:t>
            </a:r>
            <a:r>
              <a:rPr lang="de-DE" b="0" i="1" dirty="0" err="1">
                <a:latin typeface="Aptos" panose="020B0004020202020204" pitchFamily="34" charset="0"/>
              </a:rPr>
              <a:t>forsa</a:t>
            </a:r>
            <a:r>
              <a:rPr lang="de-DE" b="0" i="1" dirty="0">
                <a:latin typeface="Aptos" panose="020B0004020202020204" pitchFamily="34" charset="0"/>
              </a:rPr>
              <a:t> im Auftrag des vzbv. Basis: 1.500 Personen ab 14 Jahren.“</a:t>
            </a:r>
            <a:endParaRPr lang="de-DE" i="1" dirty="0">
              <a:latin typeface="Aptos" panose="020B0004020202020204" pitchFamily="34" charset="0"/>
            </a:endParaRPr>
          </a:p>
          <a:p>
            <a:endParaRPr lang="de-DE" dirty="0">
              <a:latin typeface="Aptos" panose="020B0004020202020204" pitchFamily="34" charset="0"/>
            </a:endParaRPr>
          </a:p>
          <a:p>
            <a:endParaRPr lang="de-D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Quelle für weitere Infos: https://www.vzbv.de/meldungen/datenschutz-im-netz-mehrheit-lehnt-personalisierte-werbung-ab</a:t>
            </a:r>
          </a:p>
          <a:p>
            <a:endParaRPr lang="de-DE" b="0" dirty="0">
              <a:latin typeface="Aptos" panose="020B0004020202020204" pitchFamily="34" charset="0"/>
            </a:endParaRPr>
          </a:p>
          <a:p>
            <a:endParaRPr lang="de-DE" b="0"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6</a:t>
            </a:fld>
            <a:endParaRPr lang="de-DE"/>
          </a:p>
        </p:txBody>
      </p:sp>
    </p:spTree>
    <p:extLst>
      <p:ext uri="{BB962C8B-B14F-4D97-AF65-F5344CB8AC3E}">
        <p14:creationId xmlns:p14="http://schemas.microsoft.com/office/powerpoint/2010/main" val="167173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baseline="0" dirty="0">
                <a:latin typeface="Aptos" panose="020B0004020202020204" pitchFamily="34" charset="0"/>
              </a:rPr>
              <a:t>„Aber woher kommen die Daten, aus denen die Profile gebildet werden?</a:t>
            </a:r>
          </a:p>
          <a:p>
            <a:r>
              <a:rPr lang="de-DE" i="1" baseline="0" dirty="0">
                <a:latin typeface="Aptos" panose="020B0004020202020204" pitchFamily="34" charset="0"/>
              </a:rPr>
              <a:t>Daten werden mittels Tracking gesammelt. Dafür werden Cookies genutzt, denen wir zustimmen, weil manipulative Designs uns dazu verleiten.“</a:t>
            </a:r>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7</a:t>
            </a:fld>
            <a:endParaRPr lang="de-DE"/>
          </a:p>
        </p:txBody>
      </p:sp>
    </p:spTree>
    <p:extLst>
      <p:ext uri="{BB962C8B-B14F-4D97-AF65-F5344CB8AC3E}">
        <p14:creationId xmlns:p14="http://schemas.microsoft.com/office/powerpoint/2010/main" val="97815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ptos" panose="020B0004020202020204" pitchFamily="34" charset="0"/>
            </a:endParaRPr>
          </a:p>
          <a:p>
            <a:r>
              <a:rPr lang="de-DE" i="1" dirty="0">
                <a:latin typeface="Aptos" panose="020B0004020202020204" pitchFamily="34" charset="0"/>
              </a:rPr>
              <a:t>„Bevor wir aber in die Recherche zu Cookies und manipulativen Designs starten, machen wir ein kleines Spiel. </a:t>
            </a:r>
          </a:p>
          <a:p>
            <a:endParaRPr lang="de-DE" i="1" dirty="0">
              <a:latin typeface="Aptos" panose="020B0004020202020204" pitchFamily="34" charset="0"/>
            </a:endParaRPr>
          </a:p>
          <a:p>
            <a:r>
              <a:rPr lang="de-DE" i="1" dirty="0">
                <a:latin typeface="Aptos" panose="020B0004020202020204" pitchFamily="34" charset="0"/>
              </a:rPr>
              <a:t>Ihr</a:t>
            </a:r>
            <a:r>
              <a:rPr lang="de-DE" i="1" baseline="0" dirty="0">
                <a:latin typeface="Aptos" panose="020B0004020202020204" pitchFamily="34" charset="0"/>
              </a:rPr>
              <a:t> könnt auf Webseiten und in Apps selbst bestimmen, welche Daten über euch durch Cookies gesammelt werden. Aber das wird euch nicht immer leicht gemacht!</a:t>
            </a:r>
          </a:p>
          <a:p>
            <a:endParaRPr lang="de-DE" i="1" baseline="0" dirty="0">
              <a:latin typeface="Aptos" panose="020B0004020202020204" pitchFamily="34" charset="0"/>
            </a:endParaRPr>
          </a:p>
          <a:p>
            <a:r>
              <a:rPr lang="de-DE" i="1" dirty="0">
                <a:latin typeface="Aptos" panose="020B0004020202020204" pitchFamily="34" charset="0"/>
              </a:rPr>
              <a:t>Im Internet begegnen uns an vielen Stellen unternehmensfreundliche Voreinstellungen und manipulative Designs – sogenannte Dark Patterns. Diese sollen euch in eine bestimmte Richtung lenken, damit ihr</a:t>
            </a:r>
            <a:r>
              <a:rPr lang="de-DE" i="1" baseline="0" dirty="0">
                <a:latin typeface="Aptos" panose="020B0004020202020204" pitchFamily="34" charset="0"/>
              </a:rPr>
              <a:t> zustimmt </a:t>
            </a:r>
            <a:r>
              <a:rPr lang="de-DE" i="1" dirty="0">
                <a:latin typeface="Aptos" panose="020B0004020202020204" pitchFamily="34" charset="0"/>
              </a:rPr>
              <a:t>und einwilligt, selbst wenn das für euch nicht vorteilhaft ist und ihr viele persönliche Daten preisgebt. Unser Dark Patterns-Spiel zeigt euch beispielhaft anhand von fiktiven Cookie-Bannern, mit welchen Designs euch Anbieter austricksen.</a:t>
            </a:r>
          </a:p>
          <a:p>
            <a:endParaRPr lang="de-DE" i="1" dirty="0">
              <a:latin typeface="Aptos" panose="020B0004020202020204" pitchFamily="34" charset="0"/>
            </a:endParaRPr>
          </a:p>
          <a:p>
            <a:r>
              <a:rPr lang="de-DE" i="1" dirty="0">
                <a:latin typeface="Aptos" panose="020B0004020202020204" pitchFamily="34" charset="0"/>
              </a:rPr>
              <a:t>Einfach den roten Start-Button drücken und los geht's. Aber lasst</a:t>
            </a:r>
            <a:r>
              <a:rPr lang="de-DE" i="1" baseline="0" dirty="0">
                <a:latin typeface="Aptos" panose="020B0004020202020204" pitchFamily="34" charset="0"/>
              </a:rPr>
              <a:t> euch n</a:t>
            </a:r>
            <a:r>
              <a:rPr lang="de-DE" i="1" dirty="0">
                <a:latin typeface="Aptos" panose="020B0004020202020204" pitchFamily="34" charset="0"/>
              </a:rPr>
              <a:t>icht täuschen!  Wenn es euch mal zu schnell geht, einfach den Pause-Button</a:t>
            </a:r>
            <a:r>
              <a:rPr lang="de-DE" b="1" i="1" dirty="0">
                <a:latin typeface="Aptos" panose="020B0004020202020204" pitchFamily="34" charset="0"/>
              </a:rPr>
              <a:t> </a:t>
            </a:r>
            <a:r>
              <a:rPr lang="de-DE" i="1" dirty="0">
                <a:latin typeface="Aptos" panose="020B0004020202020204" pitchFamily="34" charset="0"/>
              </a:rPr>
              <a:t>drücken. </a:t>
            </a:r>
            <a:r>
              <a:rPr lang="de-DE" b="0" i="1" dirty="0">
                <a:latin typeface="Aptos" panose="020B0004020202020204" pitchFamily="34" charset="0"/>
              </a:rPr>
              <a:t>Viel Glück und viel Spaß beim Spiel!“</a:t>
            </a:r>
          </a:p>
          <a:p>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8</a:t>
            </a:fld>
            <a:endParaRPr lang="de-DE"/>
          </a:p>
        </p:txBody>
      </p:sp>
    </p:spTree>
    <p:extLst>
      <p:ext uri="{BB962C8B-B14F-4D97-AF65-F5344CB8AC3E}">
        <p14:creationId xmlns:p14="http://schemas.microsoft.com/office/powerpoint/2010/main" val="3173927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„Lasst uns nun genauer herausfinden, was hinter Cookies und Dark Patterns</a:t>
            </a:r>
            <a:r>
              <a:rPr lang="de-DE" i="1" baseline="0" dirty="0">
                <a:latin typeface="Aptos" panose="020B0004020202020204" pitchFamily="34" charset="0"/>
              </a:rPr>
              <a:t> steckt. </a:t>
            </a:r>
            <a:r>
              <a:rPr lang="de-DE" i="1" dirty="0">
                <a:latin typeface="Aptos" panose="020B0004020202020204" pitchFamily="34" charset="0"/>
              </a:rPr>
              <a:t>Findet euch in Kleingruppen zusammen und bearbeitet das Arbeitsblatt zu den Themen:</a:t>
            </a:r>
          </a:p>
          <a:p>
            <a:r>
              <a:rPr lang="de-DE" i="1" dirty="0">
                <a:latin typeface="Aptos" panose="020B0004020202020204" pitchFamily="34" charset="0"/>
              </a:rPr>
              <a:t>a)</a:t>
            </a:r>
            <a:r>
              <a:rPr lang="de-DE" i="1" baseline="0" dirty="0">
                <a:latin typeface="Aptos" panose="020B0004020202020204" pitchFamily="34" charset="0"/>
              </a:rPr>
              <a:t> </a:t>
            </a:r>
            <a:r>
              <a:rPr lang="de-DE" i="1" dirty="0">
                <a:latin typeface="Aptos" panose="020B0004020202020204" pitchFamily="34" charset="0"/>
              </a:rPr>
              <a:t>Dark Patterns: Die tägliche Manipulation im Netz – Worauf ich achten sollte!</a:t>
            </a:r>
          </a:p>
          <a:p>
            <a:r>
              <a:rPr lang="de-DE" i="1" dirty="0">
                <a:latin typeface="Aptos" panose="020B0004020202020204" pitchFamily="34" charset="0"/>
              </a:rPr>
              <a:t>b)</a:t>
            </a:r>
            <a:r>
              <a:rPr lang="de-DE" i="1" baseline="0" dirty="0">
                <a:latin typeface="Aptos" panose="020B0004020202020204" pitchFamily="34" charset="0"/>
              </a:rPr>
              <a:t> </a:t>
            </a:r>
            <a:r>
              <a:rPr lang="de-DE" i="1" dirty="0">
                <a:latin typeface="Aptos" panose="020B0004020202020204" pitchFamily="34" charset="0"/>
              </a:rPr>
              <a:t>Cookies – Nicht lecker, nur nervig?!</a:t>
            </a:r>
          </a:p>
          <a:p>
            <a:r>
              <a:rPr lang="de-DE" i="1" dirty="0">
                <a:latin typeface="Aptos" panose="020B0004020202020204" pitchFamily="34" charset="0"/>
              </a:rPr>
              <a:t>Wenn ihr bei</a:t>
            </a:r>
            <a:r>
              <a:rPr lang="de-DE" i="1" baseline="0" dirty="0">
                <a:latin typeface="Aptos" panose="020B0004020202020204" pitchFamily="34" charset="0"/>
              </a:rPr>
              <a:t> der Bearbeitung der Artikel Fragen habt oder Hilfe benötigt, meldet euch!</a:t>
            </a:r>
            <a:r>
              <a:rPr lang="de-DE" i="1" dirty="0">
                <a:latin typeface="Aptos" panose="020B0004020202020204" pitchFamily="34" charset="0"/>
              </a:rPr>
              <a:t>“ </a:t>
            </a:r>
          </a:p>
          <a:p>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9</a:t>
            </a:fld>
            <a:endParaRPr lang="de-DE"/>
          </a:p>
        </p:txBody>
      </p:sp>
    </p:spTree>
    <p:extLst>
      <p:ext uri="{BB962C8B-B14F-4D97-AF65-F5344CB8AC3E}">
        <p14:creationId xmlns:p14="http://schemas.microsoft.com/office/powerpoint/2010/main" val="199906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mit Bild + 1 Projektlogo">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683704" y="2340000"/>
            <a:ext cx="5400000" cy="2340000"/>
          </a:xfrm>
        </p:spPr>
        <p:txBody>
          <a:bodyPr anchor="b"/>
          <a:lstStyle>
            <a:lvl1pPr>
              <a:defRPr sz="6000"/>
            </a:lvl1pPr>
          </a:lstStyle>
          <a:p>
            <a:r>
              <a:rPr lang="de-DE" dirty="0" err="1"/>
              <a:t>TitelmasterforFFormat</a:t>
            </a:r>
            <a:r>
              <a:rPr lang="de-DE" dirty="0"/>
              <a:t> durch Klicken bearbeiten</a:t>
            </a:r>
          </a:p>
        </p:txBody>
      </p:sp>
      <p:sp>
        <p:nvSpPr>
          <p:cNvPr id="16" name="Textplatzhalter 15"/>
          <p:cNvSpPr>
            <a:spLocks noGrp="1"/>
          </p:cNvSpPr>
          <p:nvPr>
            <p:ph type="body" sz="quarter" idx="10"/>
          </p:nvPr>
        </p:nvSpPr>
        <p:spPr>
          <a:xfrm>
            <a:off x="683383" y="5124602"/>
            <a:ext cx="7119308" cy="684265"/>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3" name="Bildplatzhalter 12"/>
          <p:cNvSpPr>
            <a:spLocks noGrp="1"/>
          </p:cNvSpPr>
          <p:nvPr>
            <p:ph type="pic" sz="quarter" idx="18"/>
          </p:nvPr>
        </p:nvSpPr>
        <p:spPr>
          <a:xfrm>
            <a:off x="6660000" y="-1368000"/>
            <a:ext cx="6840000" cy="6840000"/>
          </a:xfrm>
          <a:prstGeom prst="ellipse">
            <a:avLst/>
          </a:prstGeom>
          <a:solidFill>
            <a:schemeClr val="accent6">
              <a:lumMod val="20000"/>
              <a:lumOff val="80000"/>
            </a:schemeClr>
          </a:solidFill>
        </p:spPr>
        <p:txBody>
          <a:bodyPr tIns="3348000" rtlCol="0">
            <a:noAutofit/>
          </a:bodyPr>
          <a:lstStyle>
            <a:lvl1pPr marL="0" indent="0" algn="ctr">
              <a:lnSpc>
                <a:spcPct val="100000"/>
              </a:lnSpc>
              <a:spcBef>
                <a:spcPts val="0"/>
              </a:spcBef>
              <a:buFontTx/>
              <a:buNone/>
              <a:defRPr>
                <a:solidFill>
                  <a:schemeClr val="tx1"/>
                </a:solidFill>
              </a:defRPr>
            </a:lvl1pPr>
          </a:lstStyle>
          <a:p>
            <a:pPr lvl="0"/>
            <a:r>
              <a:rPr lang="de-DE" noProof="0"/>
              <a:t>Bild durch Klicken auf Symbol hinzufügen</a:t>
            </a:r>
            <a:endParaRPr lang="de-DE" noProof="0" dirty="0"/>
          </a:p>
        </p:txBody>
      </p:sp>
      <p:sp>
        <p:nvSpPr>
          <p:cNvPr id="5" name="Bildplatzhalter 12"/>
          <p:cNvSpPr>
            <a:spLocks noGrp="1"/>
          </p:cNvSpPr>
          <p:nvPr>
            <p:ph type="pic" sz="quarter" idx="20" hasCustomPrompt="1"/>
          </p:nvPr>
        </p:nvSpPr>
        <p:spPr>
          <a:xfrm>
            <a:off x="5193713" y="306000"/>
            <a:ext cx="2160000" cy="2160000"/>
          </a:xfrm>
          <a:prstGeom prst="ellipse">
            <a:avLst/>
          </a:prstGeom>
          <a:solidFill>
            <a:schemeClr val="bg1"/>
          </a:solidFill>
        </p:spPr>
        <p:txBody>
          <a:bodyPr rtlCol="0" anchor="ctr">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Klicken auf Symbol hinzufügen</a:t>
            </a:r>
          </a:p>
        </p:txBody>
      </p:sp>
      <p:pic>
        <p:nvPicPr>
          <p:cNvPr id="8" name="Grafik 7" descr="&quot;&quot;">
            <a:extLst>
              <a:ext uri="{FF2B5EF4-FFF2-40B4-BE49-F238E27FC236}">
                <a16:creationId xmlns:a16="http://schemas.microsoft.com/office/drawing/2014/main" id="{9C2A97C1-B121-302D-51D0-F4FB42467383}"/>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2" name="Textplatzhalter 8">
            <a:extLst>
              <a:ext uri="{FF2B5EF4-FFF2-40B4-BE49-F238E27FC236}">
                <a16:creationId xmlns:a16="http://schemas.microsoft.com/office/drawing/2014/main" id="{189F9120-FE8B-FDF5-3519-452FBA92CEF5}"/>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5203159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genda einspaltig_Aufzählung_Zahlen_ Ro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10" name="Textplatzhalter 9"/>
          <p:cNvSpPr>
            <a:spLocks noGrp="1"/>
          </p:cNvSpPr>
          <p:nvPr>
            <p:ph type="body" sz="quarter" idx="31"/>
          </p:nvPr>
        </p:nvSpPr>
        <p:spPr>
          <a:xfrm>
            <a:off x="684212" y="2700000"/>
            <a:ext cx="10800000" cy="3240000"/>
          </a:xfrm>
        </p:spPr>
        <p:txBody>
          <a:bodyPr spcCol="360000"/>
          <a:lstStyle>
            <a:lvl1pPr marL="342000" indent="-342900">
              <a:lnSpc>
                <a:spcPct val="150000"/>
              </a:lnSpc>
              <a:spcAft>
                <a:spcPts val="0"/>
              </a:spcAft>
              <a:buFont typeface="+mj-lt"/>
              <a:buAutoNum type="arabicPeriod"/>
              <a:defRPr sz="1500" b="1">
                <a:solidFill>
                  <a:schemeClr val="tx1"/>
                </a:solidFill>
              </a:defRPr>
            </a:lvl1pPr>
            <a:lvl2pPr marL="609600" indent="-342900">
              <a:buFont typeface="+mj-lt"/>
              <a:buAutoNum type="arabicPeriod"/>
              <a:defRPr/>
            </a:lvl2pPr>
            <a:lvl3pPr marL="885825" indent="-342900">
              <a:buFont typeface="+mj-lt"/>
              <a:buAutoNum type="arabicPeriod"/>
              <a:defRPr/>
            </a:lvl3pPr>
            <a:lvl4pPr marL="1152525" indent="-342900">
              <a:buFont typeface="+mj-lt"/>
              <a:buAutoNum type="arabicPeriod"/>
              <a:defRPr/>
            </a:lvl4pPr>
            <a:lvl5pPr marL="1419225" indent="-342900">
              <a:buFont typeface="+mj-lt"/>
              <a:buAutoNum type="arabicPeriod"/>
              <a:defRPr/>
            </a:lvl5pPr>
          </a:lstStyle>
          <a:p>
            <a:pPr lvl="0"/>
            <a:r>
              <a:rPr lang="de-DE" dirty="0"/>
              <a:t>Mastertextformat bearbeiten</a:t>
            </a:r>
          </a:p>
        </p:txBody>
      </p:sp>
      <p:sp>
        <p:nvSpPr>
          <p:cNvPr id="3" name="Fußzeilenplatzhalter 5" descr="&quot;&quot;">
            <a:extLst>
              <a:ext uri="{FF2B5EF4-FFF2-40B4-BE49-F238E27FC236}">
                <a16:creationId xmlns:a16="http://schemas.microsoft.com/office/drawing/2014/main" id="{3F76EE9B-7CFA-0389-A663-C49362DD437A}"/>
              </a:ext>
            </a:extLst>
          </p:cNvPr>
          <p:cNvSpPr>
            <a:spLocks noGrp="1"/>
          </p:cNvSpPr>
          <p:nvPr>
            <p:ph type="ftr" sz="quarter" idx="32"/>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08F911F0-C296-023E-8F6A-6E1D850D15C8}"/>
              </a:ext>
            </a:extLst>
          </p:cNvPr>
          <p:cNvSpPr>
            <a:spLocks noGrp="1"/>
          </p:cNvSpPr>
          <p:nvPr>
            <p:ph type="sldNum" sz="quarter" idx="33"/>
          </p:nvPr>
        </p:nvSpPr>
        <p:spPr/>
        <p:txBody>
          <a:bodyPr/>
          <a:lstStyle>
            <a:lvl1pPr>
              <a:defRPr/>
            </a:lvl1pPr>
          </a:lstStyle>
          <a:p>
            <a:pPr>
              <a:defRPr/>
            </a:pPr>
            <a:fld id="{A5B3578B-5568-4DD4-BE65-63BB2690069E}" type="slidenum">
              <a:rPr lang="de-DE"/>
              <a:pPr>
                <a:defRPr/>
              </a:pPr>
              <a:t>‹Nr.›</a:t>
            </a:fld>
            <a:endParaRPr lang="de-DE" dirty="0"/>
          </a:p>
        </p:txBody>
      </p:sp>
    </p:spTree>
    <p:extLst>
      <p:ext uri="{BB962C8B-B14F-4D97-AF65-F5344CB8AC3E}">
        <p14:creationId xmlns:p14="http://schemas.microsoft.com/office/powerpoint/2010/main" val="155576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mit Aufzählung, Ro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Tree>
    <p:extLst>
      <p:ext uri="{BB962C8B-B14F-4D97-AF65-F5344CB8AC3E}">
        <p14:creationId xmlns:p14="http://schemas.microsoft.com/office/powerpoint/2010/main" val="3169860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xt mit Aufzählung, Rot_mit Bild">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7668895"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
        <p:nvSpPr>
          <p:cNvPr id="7" name="Bildplatzhalter 20"/>
          <p:cNvSpPr>
            <a:spLocks noGrp="1"/>
          </p:cNvSpPr>
          <p:nvPr>
            <p:ph type="pic" sz="quarter" idx="34"/>
          </p:nvPr>
        </p:nvSpPr>
        <p:spPr>
          <a:xfrm>
            <a:off x="8528858" y="2700000"/>
            <a:ext cx="2953309" cy="3240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386968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mit Aufzählung, Ebenen,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p>
            <a:r>
              <a:rPr lang="de-DE" dirty="0"/>
              <a:t>Mastertitelformat bearbeiten</a:t>
            </a:r>
          </a:p>
        </p:txBody>
      </p:sp>
      <p:sp>
        <p:nvSpPr>
          <p:cNvPr id="4" name="Textplatzhalter 3"/>
          <p:cNvSpPr>
            <a:spLocks noGrp="1"/>
          </p:cNvSpPr>
          <p:nvPr>
            <p:ph type="body" sz="quarter" idx="18"/>
          </p:nvPr>
        </p:nvSpPr>
        <p:spPr>
          <a:xfrm>
            <a:off x="682625" y="2700000"/>
            <a:ext cx="10799763"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Tree>
    <p:extLst>
      <p:ext uri="{BB962C8B-B14F-4D97-AF65-F5344CB8AC3E}">
        <p14:creationId xmlns:p14="http://schemas.microsoft.com/office/powerpoint/2010/main" val="32378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2-spaltig,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lvl1pPr>
          </a:lstStyle>
          <a:p>
            <a:r>
              <a:rPr lang="de-DE" dirty="0"/>
              <a:t>Mastertitelformat bearbeiten</a:t>
            </a:r>
          </a:p>
        </p:txBody>
      </p:sp>
      <p:sp>
        <p:nvSpPr>
          <p:cNvPr id="3" name="Textplatzhalter 2"/>
          <p:cNvSpPr>
            <a:spLocks noGrp="1"/>
          </p:cNvSpPr>
          <p:nvPr>
            <p:ph type="body" sz="quarter" idx="14"/>
          </p:nvPr>
        </p:nvSpPr>
        <p:spPr>
          <a:xfrm>
            <a:off x="683311"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9243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ild Kreis mit Text, Rot">
    <p:spTree>
      <p:nvGrpSpPr>
        <p:cNvPr id="1" name=""/>
        <p:cNvGrpSpPr/>
        <p:nvPr/>
      </p:nvGrpSpPr>
      <p:grpSpPr>
        <a:xfrm>
          <a:off x="0" y="0"/>
          <a:ext cx="0" cy="0"/>
          <a:chOff x="0" y="0"/>
          <a:chExt cx="0" cy="0"/>
        </a:xfrm>
      </p:grpSpPr>
      <p:sp>
        <p:nvSpPr>
          <p:cNvPr id="7" name="Titel 6"/>
          <p:cNvSpPr>
            <a:spLocks noGrp="1"/>
          </p:cNvSpPr>
          <p:nvPr>
            <p:ph type="title"/>
          </p:nvPr>
        </p:nvSpPr>
        <p:spPr>
          <a:xfrm>
            <a:off x="6659999" y="2052000"/>
            <a:ext cx="4803364" cy="756000"/>
          </a:xfrm>
        </p:spPr>
        <p:txBody>
          <a:bodyPr/>
          <a:lstStyle/>
          <a:p>
            <a:r>
              <a:rPr lang="de-DE" dirty="0"/>
              <a:t>Mastertitelformat bearbeiten</a:t>
            </a:r>
          </a:p>
        </p:txBody>
      </p:sp>
      <p:sp>
        <p:nvSpPr>
          <p:cNvPr id="3" name="Textplatzhalter 2"/>
          <p:cNvSpPr>
            <a:spLocks noGrp="1"/>
          </p:cNvSpPr>
          <p:nvPr>
            <p:ph type="body" sz="quarter" idx="15"/>
          </p:nvPr>
        </p:nvSpPr>
        <p:spPr>
          <a:xfrm>
            <a:off x="6660000" y="3060000"/>
            <a:ext cx="4803364" cy="2880000"/>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432000" y="1980000"/>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p:txBody>
          <a:bodyPr/>
          <a:lstStyle>
            <a:lvl1pPr>
              <a:defRPr/>
            </a:lvl1pPr>
          </a:lstStyle>
          <a:p>
            <a:pPr>
              <a:defRPr/>
            </a:pPr>
            <a:fld id="{61FE1DF2-B170-47DC-8B6A-E09896EA39CB}" type="slidenum">
              <a:rPr lang="de-DE"/>
              <a:pPr>
                <a:defRPr/>
              </a:pPr>
              <a:t>‹Nr.›</a:t>
            </a:fld>
            <a:endParaRPr lang="de-DE" dirty="0"/>
          </a:p>
        </p:txBody>
      </p:sp>
    </p:spTree>
    <p:extLst>
      <p:ext uri="{BB962C8B-B14F-4D97-AF65-F5344CB8AC3E}">
        <p14:creationId xmlns:p14="http://schemas.microsoft.com/office/powerpoint/2010/main" val="2817777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ilder Kreis mit Text, Rot">
    <p:spTree>
      <p:nvGrpSpPr>
        <p:cNvPr id="1" name=""/>
        <p:cNvGrpSpPr/>
        <p:nvPr/>
      </p:nvGrpSpPr>
      <p:grpSpPr>
        <a:xfrm>
          <a:off x="0" y="0"/>
          <a:ext cx="0" cy="0"/>
          <a:chOff x="0" y="0"/>
          <a:chExt cx="0" cy="0"/>
        </a:xfrm>
      </p:grpSpPr>
      <p:sp>
        <p:nvSpPr>
          <p:cNvPr id="7" name="Titel 6"/>
          <p:cNvSpPr>
            <a:spLocks noGrp="1"/>
          </p:cNvSpPr>
          <p:nvPr>
            <p:ph type="title"/>
          </p:nvPr>
        </p:nvSpPr>
        <p:spPr>
          <a:xfrm>
            <a:off x="4971244" y="4109318"/>
            <a:ext cx="3489015" cy="858163"/>
          </a:xfrm>
        </p:spPr>
        <p:txBody>
          <a:bodyPr/>
          <a:lstStyle/>
          <a:p>
            <a:r>
              <a:rPr lang="de-DE" dirty="0"/>
              <a:t>Mastertitelformat bearbeiten</a:t>
            </a:r>
          </a:p>
        </p:txBody>
      </p:sp>
      <p:sp>
        <p:nvSpPr>
          <p:cNvPr id="3" name="Textplatzhalter 2"/>
          <p:cNvSpPr>
            <a:spLocks noGrp="1"/>
          </p:cNvSpPr>
          <p:nvPr>
            <p:ph type="body" sz="quarter" idx="15"/>
          </p:nvPr>
        </p:nvSpPr>
        <p:spPr>
          <a:xfrm>
            <a:off x="4971244" y="5158443"/>
            <a:ext cx="4803364" cy="1028173"/>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646184" y="2424843"/>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p:txBody>
          <a:bodyPr/>
          <a:lstStyle>
            <a:lvl1pPr>
              <a:defRPr/>
            </a:lvl1pPr>
          </a:lstStyle>
          <a:p>
            <a:pPr>
              <a:defRPr/>
            </a:pPr>
            <a:fld id="{61FE1DF2-B170-47DC-8B6A-E09896EA39CB}" type="slidenum">
              <a:rPr lang="de-DE"/>
              <a:pPr>
                <a:defRPr/>
              </a:pPr>
              <a:t>‹Nr.›</a:t>
            </a:fld>
            <a:endParaRPr lang="de-DE" dirty="0"/>
          </a:p>
        </p:txBody>
      </p:sp>
      <p:sp>
        <p:nvSpPr>
          <p:cNvPr id="6" name="Bildplatzhalter 12"/>
          <p:cNvSpPr>
            <a:spLocks noGrp="1"/>
          </p:cNvSpPr>
          <p:nvPr>
            <p:ph type="pic" sz="quarter" idx="20"/>
          </p:nvPr>
        </p:nvSpPr>
        <p:spPr>
          <a:xfrm>
            <a:off x="7751866" y="-688800"/>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2920206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xt mit Bild 1zu1,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21" name="Bildplatzhalter 20"/>
          <p:cNvSpPr>
            <a:spLocks noGrp="1"/>
          </p:cNvSpPr>
          <p:nvPr>
            <p:ph type="pic" sz="quarter" idx="10"/>
          </p:nvPr>
        </p:nvSpPr>
        <p:spPr>
          <a:xfrm>
            <a:off x="6096000" y="0"/>
            <a:ext cx="60948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Cookies aus der Trickkiste</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9720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mit Bild 1zu1, Text gr_fett,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48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Cookies aus der Trickkiste</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69404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Bild breit,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3239999" cy="750525"/>
          </a:xfrm>
        </p:spPr>
        <p:txBody>
          <a:bodyPr/>
          <a:lstStyle>
            <a:lvl1pPr>
              <a:defRPr sz="3000"/>
            </a:lvl1pPr>
          </a:lstStyle>
          <a:p>
            <a:r>
              <a:rPr lang="de-DE" dirty="0"/>
              <a:t>Mastertitelformat bearbeiten</a:t>
            </a:r>
          </a:p>
        </p:txBody>
      </p:sp>
      <p:sp>
        <p:nvSpPr>
          <p:cNvPr id="2" name="Textplatzhalter 2"/>
          <p:cNvSpPr>
            <a:spLocks noGrp="1"/>
          </p:cNvSpPr>
          <p:nvPr>
            <p:ph type="body" sz="quarter" idx="15"/>
          </p:nvPr>
        </p:nvSpPr>
        <p:spPr>
          <a:xfrm>
            <a:off x="684000" y="3060000"/>
            <a:ext cx="3240704" cy="27720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4" name="Bildplatzhalter 20"/>
          <p:cNvSpPr>
            <a:spLocks noGrp="1"/>
          </p:cNvSpPr>
          <p:nvPr>
            <p:ph type="pic" sz="quarter" idx="10"/>
          </p:nvPr>
        </p:nvSpPr>
        <p:spPr>
          <a:xfrm>
            <a:off x="4495800" y="0"/>
            <a:ext cx="76962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69348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mit Text + Projektsignet">
    <p:spTree>
      <p:nvGrpSpPr>
        <p:cNvPr id="1" name=""/>
        <p:cNvGrpSpPr/>
        <p:nvPr/>
      </p:nvGrpSpPr>
      <p:grpSpPr>
        <a:xfrm>
          <a:off x="0" y="0"/>
          <a:ext cx="0" cy="0"/>
          <a:chOff x="0" y="0"/>
          <a:chExt cx="0" cy="0"/>
        </a:xfrm>
      </p:grpSpPr>
      <p:sp>
        <p:nvSpPr>
          <p:cNvPr id="5" name="Titel 4"/>
          <p:cNvSpPr>
            <a:spLocks noGrp="1"/>
          </p:cNvSpPr>
          <p:nvPr>
            <p:ph type="title"/>
          </p:nvPr>
        </p:nvSpPr>
        <p:spPr>
          <a:xfrm>
            <a:off x="683704" y="2628000"/>
            <a:ext cx="10800000" cy="1440000"/>
          </a:xfrm>
        </p:spPr>
        <p:txBody>
          <a:bodyPr anchor="b"/>
          <a:lstStyle>
            <a:lvl1pPr>
              <a:defRPr sz="6000"/>
            </a:lvl1pPr>
          </a:lstStyle>
          <a:p>
            <a:r>
              <a:rPr lang="de-DE"/>
              <a:t>Titelmasterformat durch Klicken bearbeiten</a:t>
            </a:r>
            <a:endParaRPr lang="de-DE" dirty="0"/>
          </a:p>
        </p:txBody>
      </p:sp>
      <p:sp>
        <p:nvSpPr>
          <p:cNvPr id="2" name="Textplatzhalter 15"/>
          <p:cNvSpPr>
            <a:spLocks noGrp="1"/>
          </p:cNvSpPr>
          <p:nvPr>
            <p:ph type="body" sz="quarter" idx="10"/>
          </p:nvPr>
        </p:nvSpPr>
        <p:spPr>
          <a:xfrm>
            <a:off x="684000" y="4368120"/>
            <a:ext cx="8640000" cy="1008000"/>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6" name="Ellipse 5">
            <a:extLst>
              <a:ext uri="{FF2B5EF4-FFF2-40B4-BE49-F238E27FC236}">
                <a16:creationId xmlns:a16="http://schemas.microsoft.com/office/drawing/2014/main" id="{3B190482-EE6F-7CF4-F258-B6D20778E7AD}"/>
              </a:ext>
            </a:extLst>
          </p:cNvPr>
          <p:cNvSpPr/>
          <p:nvPr userDrawn="1"/>
        </p:nvSpPr>
        <p:spPr>
          <a:xfrm>
            <a:off x="10424241" y="292122"/>
            <a:ext cx="1440000" cy="14389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Bildplatzhalter 12">
            <a:extLst>
              <a:ext uri="{FF2B5EF4-FFF2-40B4-BE49-F238E27FC236}">
                <a16:creationId xmlns:a16="http://schemas.microsoft.com/office/drawing/2014/main" id="{BEDBB238-E3E2-0F0D-E85C-F5421C11DA85}"/>
              </a:ext>
            </a:extLst>
          </p:cNvPr>
          <p:cNvSpPr>
            <a:spLocks noGrp="1"/>
          </p:cNvSpPr>
          <p:nvPr>
            <p:ph type="pic" sz="quarter" idx="21" hasCustomPrompt="1"/>
          </p:nvPr>
        </p:nvSpPr>
        <p:spPr>
          <a:xfrm>
            <a:off x="10424241" y="292122"/>
            <a:ext cx="1440000" cy="1440000"/>
          </a:xfrm>
          <a:prstGeom prst="ellipse">
            <a:avLst/>
          </a:prstGeom>
          <a:solidFill>
            <a:schemeClr val="bg1"/>
          </a:solidFill>
        </p:spPr>
        <p:txBody>
          <a:bodyPr rtlCol="0">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 hinzufügen</a:t>
            </a:r>
          </a:p>
        </p:txBody>
      </p:sp>
      <p:pic>
        <p:nvPicPr>
          <p:cNvPr id="8" name="Grafik 7" descr="&quot;&quot;">
            <a:extLst>
              <a:ext uri="{FF2B5EF4-FFF2-40B4-BE49-F238E27FC236}">
                <a16:creationId xmlns:a16="http://schemas.microsoft.com/office/drawing/2014/main" id="{7EEFD438-70D0-820B-3B32-2AB34F198745}"/>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4" name="Textplatzhalter 8">
            <a:extLst>
              <a:ext uri="{FF2B5EF4-FFF2-40B4-BE49-F238E27FC236}">
                <a16:creationId xmlns:a16="http://schemas.microsoft.com/office/drawing/2014/main" id="{6B50EF0D-7241-975E-A505-6F2906E7D0B9}"/>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1065575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ext-Bild 1zu2 breit,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0" y="2759676"/>
            <a:ext cx="12192000" cy="4098324"/>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973687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2 Bilder rechteckig,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682166" y="2759675"/>
            <a:ext cx="4178157" cy="3359465"/>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
        <p:nvSpPr>
          <p:cNvPr id="6" name="Bildplatzhalter 20"/>
          <p:cNvSpPr>
            <a:spLocks noGrp="1"/>
          </p:cNvSpPr>
          <p:nvPr>
            <p:ph type="pic" sz="quarter" idx="18"/>
          </p:nvPr>
        </p:nvSpPr>
        <p:spPr>
          <a:xfrm>
            <a:off x="6244281" y="2759675"/>
            <a:ext cx="4173713" cy="3355892"/>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2349057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Diagramm, Rot">
    <p:spTree>
      <p:nvGrpSpPr>
        <p:cNvPr id="1" name=""/>
        <p:cNvGrpSpPr/>
        <p:nvPr/>
      </p:nvGrpSpPr>
      <p:grpSpPr>
        <a:xfrm>
          <a:off x="0" y="0"/>
          <a:ext cx="0" cy="0"/>
          <a:chOff x="0" y="0"/>
          <a:chExt cx="0" cy="0"/>
        </a:xfrm>
      </p:grpSpPr>
      <p:sp>
        <p:nvSpPr>
          <p:cNvPr id="6" name="Titel 5"/>
          <p:cNvSpPr>
            <a:spLocks noGrp="1"/>
          </p:cNvSpPr>
          <p:nvPr>
            <p:ph type="title"/>
          </p:nvPr>
        </p:nvSpPr>
        <p:spPr>
          <a:xfrm>
            <a:off x="682167" y="2052000"/>
            <a:ext cx="3600000" cy="1219520"/>
          </a:xfrm>
        </p:spPr>
        <p:txBody>
          <a:bodyPr/>
          <a:lstStyle>
            <a:lvl1pPr>
              <a:defRPr sz="3000"/>
            </a:lvl1pPr>
          </a:lstStyle>
          <a:p>
            <a:r>
              <a:rPr lang="de-DE" dirty="0"/>
              <a:t>Mastertitelformat bearbeiten</a:t>
            </a:r>
          </a:p>
        </p:txBody>
      </p:sp>
      <p:sp>
        <p:nvSpPr>
          <p:cNvPr id="3" name="Textplatzhalter 2"/>
          <p:cNvSpPr>
            <a:spLocks noGrp="1"/>
          </p:cNvSpPr>
          <p:nvPr>
            <p:ph type="body" sz="quarter" idx="15"/>
          </p:nvPr>
        </p:nvSpPr>
        <p:spPr>
          <a:xfrm>
            <a:off x="682808" y="3505200"/>
            <a:ext cx="3600000" cy="24348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7" name="Diagrammplatzhalter 6"/>
          <p:cNvSpPr>
            <a:spLocks noGrp="1"/>
          </p:cNvSpPr>
          <p:nvPr>
            <p:ph type="chart" sz="quarter" idx="19"/>
          </p:nvPr>
        </p:nvSpPr>
        <p:spPr>
          <a:xfrm>
            <a:off x="5007588" y="1440000"/>
            <a:ext cx="6455775" cy="4500000"/>
          </a:xfrm>
        </p:spPr>
        <p:txBody>
          <a:bodyPr rtlCol="0">
            <a:noAutofit/>
          </a:bodyPr>
          <a:lstStyle/>
          <a:p>
            <a:pPr lvl="0"/>
            <a:endParaRPr lang="de-DE" noProof="0"/>
          </a:p>
        </p:txBody>
      </p:sp>
      <p:sp>
        <p:nvSpPr>
          <p:cNvPr id="2" name="Textplatzhalter 5"/>
          <p:cNvSpPr>
            <a:spLocks noGrp="1"/>
          </p:cNvSpPr>
          <p:nvPr>
            <p:ph type="body" sz="quarter" idx="18"/>
          </p:nvPr>
        </p:nvSpPr>
        <p:spPr>
          <a:xfrm>
            <a:off x="5015753" y="6050124"/>
            <a:ext cx="6455775" cy="261938"/>
          </a:xfrm>
        </p:spPr>
        <p:txBody>
          <a:bodyPr/>
          <a:lstStyle>
            <a:lvl1pPr marL="0" indent="0">
              <a:buFontTx/>
              <a:buNone/>
              <a:defRPr sz="1000"/>
            </a:lvl1pPr>
            <a:lvl2pPr marL="266700" indent="0">
              <a:buFontTx/>
              <a:buNone/>
              <a:defRPr/>
            </a:lvl2pPr>
            <a:lvl3pPr marL="542925" indent="0">
              <a:buFontTx/>
              <a:buNone/>
              <a:defRPr/>
            </a:lvl3pPr>
            <a:lvl4pPr marL="809625" indent="0">
              <a:buFontTx/>
              <a:buNone/>
              <a:defRPr/>
            </a:lvl4pPr>
            <a:lvl5pPr marL="1076325" indent="0">
              <a:buFontTx/>
              <a:buNone/>
              <a:defRPr/>
            </a:lvl5pPr>
          </a:lstStyle>
          <a:p>
            <a:pPr lvl="0"/>
            <a:r>
              <a:rPr lang="de-DE"/>
              <a:t>Mastertextformat bearbeiten</a:t>
            </a:r>
          </a:p>
        </p:txBody>
      </p:sp>
      <p:sp>
        <p:nvSpPr>
          <p:cNvPr id="4" name="Fußzeilenplatzhalter 3" descr="&quot;&quot;">
            <a:extLst>
              <a:ext uri="{FF2B5EF4-FFF2-40B4-BE49-F238E27FC236}">
                <a16:creationId xmlns:a16="http://schemas.microsoft.com/office/drawing/2014/main" id="{0D296000-0DDF-F6EE-B400-6E94B0A129B5}"/>
              </a:ext>
            </a:extLst>
          </p:cNvPr>
          <p:cNvSpPr>
            <a:spLocks noGrp="1"/>
          </p:cNvSpPr>
          <p:nvPr>
            <p:ph type="ftr" sz="quarter" idx="20"/>
          </p:nvPr>
        </p:nvSpPr>
        <p:spPr/>
        <p:txBody>
          <a:bodyPr/>
          <a:lstStyle>
            <a:lvl1pPr>
              <a:defRPr/>
            </a:lvl1pPr>
          </a:lstStyle>
          <a:p>
            <a:pPr>
              <a:defRPr/>
            </a:pPr>
            <a:r>
              <a:rPr lang="de-DE"/>
              <a:t>Cookies aus der Trickkiste</a:t>
            </a:r>
          </a:p>
        </p:txBody>
      </p:sp>
      <p:sp>
        <p:nvSpPr>
          <p:cNvPr id="5" name="Foliennummernplatzhalter 4" descr="&quot;&quot;">
            <a:extLst>
              <a:ext uri="{FF2B5EF4-FFF2-40B4-BE49-F238E27FC236}">
                <a16:creationId xmlns:a16="http://schemas.microsoft.com/office/drawing/2014/main" id="{3FE1D608-C69E-F6E1-14B1-A05BFD9E1A23}"/>
              </a:ext>
            </a:extLst>
          </p:cNvPr>
          <p:cNvSpPr>
            <a:spLocks noGrp="1"/>
          </p:cNvSpPr>
          <p:nvPr>
            <p:ph type="sldNum" sz="quarter" idx="21"/>
          </p:nvPr>
        </p:nvSpPr>
        <p:spPr/>
        <p:txBody>
          <a:bodyPr/>
          <a:lstStyle>
            <a:lvl1pPr>
              <a:defRPr/>
            </a:lvl1pPr>
          </a:lstStyle>
          <a:p>
            <a:pPr>
              <a:defRPr/>
            </a:pPr>
            <a:fld id="{6C455AA7-CDE8-460C-9294-F9D8072C1E78}" type="slidenum">
              <a:rPr lang="de-DE"/>
              <a:pPr>
                <a:defRPr/>
              </a:pPr>
              <a:t>‹Nr.›</a:t>
            </a:fld>
            <a:endParaRPr lang="de-DE" dirty="0"/>
          </a:p>
        </p:txBody>
      </p:sp>
    </p:spTree>
    <p:extLst>
      <p:ext uri="{BB962C8B-B14F-4D97-AF65-F5344CB8AC3E}">
        <p14:creationId xmlns:p14="http://schemas.microsoft.com/office/powerpoint/2010/main" val="169515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Kontakt mit Signet, Aufzählung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3240000" cy="763712"/>
          </a:xfrm>
        </p:spPr>
        <p:txBody>
          <a:bodyPr/>
          <a:lstStyle>
            <a:lvl1pPr>
              <a:defRPr>
                <a:solidFill>
                  <a:schemeClr val="tx1"/>
                </a:solidFill>
              </a:defRPr>
            </a:lvl1pPr>
          </a:lstStyle>
          <a:p>
            <a:r>
              <a:rPr lang="de-DE" dirty="0"/>
              <a:t>Mastertitelformat bearbeiten</a:t>
            </a:r>
          </a:p>
        </p:txBody>
      </p:sp>
      <p:sp>
        <p:nvSpPr>
          <p:cNvPr id="11" name="Bildplatzhalter 10" descr="Alternativtext nicht vergessen oder Bild als dekorativ markieren"/>
          <p:cNvSpPr>
            <a:spLocks noGrp="1" noChangeAspect="1"/>
          </p:cNvSpPr>
          <p:nvPr>
            <p:ph type="pic" sz="quarter" idx="34" hasCustomPrompt="1"/>
          </p:nvPr>
        </p:nvSpPr>
        <p:spPr>
          <a:xfrm>
            <a:off x="684000" y="3060000"/>
            <a:ext cx="1080000" cy="1080000"/>
          </a:xfrm>
          <a:prstGeom prst="ellipse">
            <a:avLst/>
          </a:prstGeom>
          <a:solidFill>
            <a:schemeClr val="bg2"/>
          </a:solidFill>
        </p:spPr>
        <p:txBody>
          <a:bodyPr rtlCol="0">
            <a:noAutofit/>
          </a:bodyPr>
          <a:lstStyle>
            <a:lvl1pPr marL="0" indent="0" algn="ctr">
              <a:buNone/>
              <a:defRPr/>
            </a:lvl1pPr>
          </a:lstStyle>
          <a:p>
            <a:pPr lvl="0"/>
            <a:r>
              <a:rPr lang="de-DE" noProof="0" dirty="0"/>
              <a:t> </a:t>
            </a:r>
          </a:p>
        </p:txBody>
      </p:sp>
      <p:sp>
        <p:nvSpPr>
          <p:cNvPr id="27" name="Textplatzhalter 25"/>
          <p:cNvSpPr>
            <a:spLocks noGrp="1"/>
          </p:cNvSpPr>
          <p:nvPr>
            <p:ph type="body" sz="quarter" idx="26"/>
          </p:nvPr>
        </p:nvSpPr>
        <p:spPr>
          <a:xfrm>
            <a:off x="684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Bildplatzhalter 10"/>
          <p:cNvSpPr>
            <a:spLocks noGrp="1" noChangeAspect="1"/>
          </p:cNvSpPr>
          <p:nvPr>
            <p:ph type="pic" sz="quarter" idx="36" hasCustomPrompt="1"/>
          </p:nvPr>
        </p:nvSpPr>
        <p:spPr>
          <a:xfrm>
            <a:off x="4320000" y="3060000"/>
            <a:ext cx="1080000" cy="1080000"/>
          </a:xfrm>
          <a:prstGeom prst="ellipse">
            <a:avLst/>
          </a:prstGeom>
          <a:solidFill>
            <a:schemeClr val="bg2"/>
          </a:solidFill>
        </p:spPr>
        <p:txBody>
          <a:bodyPr rtlCol="0">
            <a:noAutofit/>
          </a:bodyPr>
          <a:lstStyle>
            <a:lvl1pPr marL="0" indent="0" algn="ctr">
              <a:buFontTx/>
              <a:buNone/>
              <a:defRPr/>
            </a:lvl1pPr>
          </a:lstStyle>
          <a:p>
            <a:pPr lvl="0"/>
            <a:r>
              <a:rPr lang="de-DE" noProof="0" dirty="0"/>
              <a:t> </a:t>
            </a:r>
          </a:p>
        </p:txBody>
      </p:sp>
      <p:sp>
        <p:nvSpPr>
          <p:cNvPr id="2" name="Textplatzhalter 25"/>
          <p:cNvSpPr>
            <a:spLocks noGrp="1"/>
          </p:cNvSpPr>
          <p:nvPr>
            <p:ph type="body" sz="quarter" idx="30"/>
          </p:nvPr>
        </p:nvSpPr>
        <p:spPr>
          <a:xfrm>
            <a:off x="4320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0"/>
          <p:cNvSpPr>
            <a:spLocks noGrp="1" noChangeAspect="1"/>
          </p:cNvSpPr>
          <p:nvPr>
            <p:ph type="pic" sz="quarter" idx="35" hasCustomPrompt="1"/>
          </p:nvPr>
        </p:nvSpPr>
        <p:spPr>
          <a:xfrm>
            <a:off x="7920000" y="3060000"/>
            <a:ext cx="1080000" cy="1080000"/>
          </a:xfrm>
          <a:prstGeom prst="ellipse">
            <a:avLst/>
          </a:prstGeom>
          <a:solidFill>
            <a:schemeClr val="bg2"/>
          </a:solidFill>
        </p:spPr>
        <p:txBody>
          <a:bodyPr rtlCol="0">
            <a:noAutofit/>
          </a:bodyPr>
          <a:lstStyle>
            <a:lvl1pPr marL="0" indent="0" algn="ctr">
              <a:buFont typeface="Arial" panose="020B0604020202020204" pitchFamily="34" charset="0"/>
              <a:buNone/>
              <a:defRPr/>
            </a:lvl1pPr>
          </a:lstStyle>
          <a:p>
            <a:pPr lvl="0"/>
            <a:r>
              <a:rPr lang="de-DE" noProof="0" dirty="0"/>
              <a:t> </a:t>
            </a:r>
          </a:p>
        </p:txBody>
      </p:sp>
      <p:sp>
        <p:nvSpPr>
          <p:cNvPr id="3" name="Textplatzhalter 25"/>
          <p:cNvSpPr>
            <a:spLocks noGrp="1"/>
          </p:cNvSpPr>
          <p:nvPr>
            <p:ph type="body" sz="quarter" idx="31"/>
          </p:nvPr>
        </p:nvSpPr>
        <p:spPr>
          <a:xfrm>
            <a:off x="7920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3" descr="&quot;&quot;">
            <a:extLst>
              <a:ext uri="{FF2B5EF4-FFF2-40B4-BE49-F238E27FC236}">
                <a16:creationId xmlns:a16="http://schemas.microsoft.com/office/drawing/2014/main" id="{90E54561-619A-615E-C6E6-28394F4E302C}"/>
              </a:ext>
            </a:extLst>
          </p:cNvPr>
          <p:cNvSpPr>
            <a:spLocks noGrp="1"/>
          </p:cNvSpPr>
          <p:nvPr>
            <p:ph type="ftr" sz="quarter" idx="37"/>
          </p:nvPr>
        </p:nvSpPr>
        <p:spPr/>
        <p:txBody>
          <a:bodyPr/>
          <a:lstStyle>
            <a:lvl1pPr>
              <a:defRPr/>
            </a:lvl1pPr>
          </a:lstStyle>
          <a:p>
            <a:pPr>
              <a:defRPr/>
            </a:pPr>
            <a:r>
              <a:rPr lang="de-DE"/>
              <a:t>Cookies aus der Trickkiste</a:t>
            </a:r>
          </a:p>
        </p:txBody>
      </p:sp>
      <p:sp>
        <p:nvSpPr>
          <p:cNvPr id="5" name="Foliennummernplatzhalter 9" descr="&quot;&quot;">
            <a:extLst>
              <a:ext uri="{FF2B5EF4-FFF2-40B4-BE49-F238E27FC236}">
                <a16:creationId xmlns:a16="http://schemas.microsoft.com/office/drawing/2014/main" id="{9121973A-D265-CD23-8EB6-A04DF9D4B07F}"/>
              </a:ext>
            </a:extLst>
          </p:cNvPr>
          <p:cNvSpPr>
            <a:spLocks noGrp="1"/>
          </p:cNvSpPr>
          <p:nvPr>
            <p:ph type="sldNum" sz="quarter" idx="38"/>
          </p:nvPr>
        </p:nvSpPr>
        <p:spPr/>
        <p:txBody>
          <a:bodyPr/>
          <a:lstStyle>
            <a:lvl1pPr>
              <a:defRPr/>
            </a:lvl1pPr>
          </a:lstStyle>
          <a:p>
            <a:pPr>
              <a:defRPr/>
            </a:pPr>
            <a:fld id="{21F178CC-692F-425A-8124-A97DC1F2B1CA}" type="slidenum">
              <a:rPr lang="de-DE"/>
              <a:pPr>
                <a:defRPr/>
              </a:pPr>
              <a:t>‹Nr.›</a:t>
            </a:fld>
            <a:endParaRPr lang="de-DE" dirty="0"/>
          </a:p>
        </p:txBody>
      </p:sp>
      <p:sp>
        <p:nvSpPr>
          <p:cNvPr id="6" name="Bildplatzhalter 12">
            <a:extLst>
              <a:ext uri="{FF2B5EF4-FFF2-40B4-BE49-F238E27FC236}">
                <a16:creationId xmlns:a16="http://schemas.microsoft.com/office/drawing/2014/main" id="{2D57F7A9-2FFC-ACA3-C47F-223D5CB8D96D}"/>
              </a:ext>
            </a:extLst>
          </p:cNvPr>
          <p:cNvSpPr>
            <a:spLocks noGrp="1"/>
          </p:cNvSpPr>
          <p:nvPr>
            <p:ph type="pic" sz="quarter" idx="27"/>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Bild durch Klicken auf Symbol hinzufügen</a:t>
            </a:r>
          </a:p>
        </p:txBody>
      </p:sp>
    </p:spTree>
    <p:extLst>
      <p:ext uri="{BB962C8B-B14F-4D97-AF65-F5344CB8AC3E}">
        <p14:creationId xmlns:p14="http://schemas.microsoft.com/office/powerpoint/2010/main" val="270932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pressum mit Signet, Aufzählung Rot">
    <p:spTree>
      <p:nvGrpSpPr>
        <p:cNvPr id="1" name=""/>
        <p:cNvGrpSpPr/>
        <p:nvPr/>
      </p:nvGrpSpPr>
      <p:grpSpPr>
        <a:xfrm>
          <a:off x="0" y="0"/>
          <a:ext cx="0" cy="0"/>
          <a:chOff x="0" y="0"/>
          <a:chExt cx="0" cy="0"/>
        </a:xfrm>
      </p:grpSpPr>
      <p:sp>
        <p:nvSpPr>
          <p:cNvPr id="8"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10" name="Textplatzhalter 9"/>
          <p:cNvSpPr>
            <a:spLocks noGrp="1"/>
          </p:cNvSpPr>
          <p:nvPr>
            <p:ph type="body" sz="quarter" idx="19"/>
          </p:nvPr>
        </p:nvSpPr>
        <p:spPr>
          <a:xfrm>
            <a:off x="682312" y="4680000"/>
            <a:ext cx="2880000" cy="1246888"/>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a:t>Mastertextformat bearbeiten</a:t>
            </a:r>
          </a:p>
          <a:p>
            <a:pPr lvl="1"/>
            <a:r>
              <a:rPr lang="de-DE"/>
              <a:t>Zweite Ebene</a:t>
            </a:r>
          </a:p>
          <a:p>
            <a:pPr lvl="2"/>
            <a:r>
              <a:rPr lang="de-DE"/>
              <a:t>Dritte Ebene</a:t>
            </a:r>
          </a:p>
        </p:txBody>
      </p:sp>
      <p:sp>
        <p:nvSpPr>
          <p:cNvPr id="12" name="Textplatzhalter 9"/>
          <p:cNvSpPr>
            <a:spLocks noGrp="1"/>
          </p:cNvSpPr>
          <p:nvPr>
            <p:ph type="body" sz="quarter" idx="21"/>
          </p:nvPr>
        </p:nvSpPr>
        <p:spPr>
          <a:xfrm>
            <a:off x="3959999" y="4680000"/>
            <a:ext cx="7549689" cy="1246888"/>
          </a:xfrm>
          <a:prstGeom prst="rect">
            <a:avLst/>
          </a:prstGeom>
        </p:spPr>
        <p:txBody>
          <a:bodyPr numCol="2" spcCol="360000">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a:t>Mastertextformat bearbeiten</a:t>
            </a:r>
          </a:p>
          <a:p>
            <a:pPr lvl="1"/>
            <a:r>
              <a:rPr lang="de-DE"/>
              <a:t>Zweite Ebene</a:t>
            </a:r>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Tree>
    <p:extLst>
      <p:ext uri="{BB962C8B-B14F-4D97-AF65-F5344CB8AC3E}">
        <p14:creationId xmlns:p14="http://schemas.microsoft.com/office/powerpoint/2010/main" val="343079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Nachweise mit Signet">
    <p:spTree>
      <p:nvGrpSpPr>
        <p:cNvPr id="1" name=""/>
        <p:cNvGrpSpPr/>
        <p:nvPr/>
      </p:nvGrpSpPr>
      <p:grpSpPr>
        <a:xfrm>
          <a:off x="0" y="0"/>
          <a:ext cx="0" cy="0"/>
          <a:chOff x="0" y="0"/>
          <a:chExt cx="0" cy="0"/>
        </a:xfrm>
      </p:grpSpPr>
      <p:sp>
        <p:nvSpPr>
          <p:cNvPr id="10" name="Textplatzhalter 9"/>
          <p:cNvSpPr>
            <a:spLocks noGrp="1"/>
          </p:cNvSpPr>
          <p:nvPr>
            <p:ph type="body" sz="quarter" idx="19" hasCustomPrompt="1"/>
          </p:nvPr>
        </p:nvSpPr>
        <p:spPr>
          <a:xfrm>
            <a:off x="684213" y="2831427"/>
            <a:ext cx="8700585" cy="1572519"/>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0"/>
            <a:endParaRPr lang="de-DE" dirty="0"/>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4213" y="2028306"/>
            <a:ext cx="1667417" cy="565266"/>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2985047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QR-Code, Legefigur">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2314" y="3103418"/>
            <a:ext cx="2321351" cy="3017295"/>
          </a:xfrm>
          <a:solidFill>
            <a:schemeClr val="bg2"/>
          </a:solidFill>
        </p:spPr>
        <p:txBody>
          <a:bodyPr anchor="ctr"/>
          <a:lstStyle>
            <a:lvl1pPr marL="0" indent="0" algn="ctr">
              <a:buFontTx/>
              <a:buNone/>
              <a:defRPr sz="1200"/>
            </a:lvl1pPr>
          </a:lstStyle>
          <a:p>
            <a:r>
              <a:rPr lang="de-DE" dirty="0"/>
              <a:t>Hier Bildeinsetzen</a:t>
            </a:r>
            <a:endParaRPr lang="en-GB" dirty="0"/>
          </a:p>
        </p:txBody>
      </p:sp>
      <p:sp>
        <p:nvSpPr>
          <p:cNvPr id="9" name="Bildplatzhalter 5">
            <a:extLst>
              <a:ext uri="{FF2B5EF4-FFF2-40B4-BE49-F238E27FC236}">
                <a16:creationId xmlns:a16="http://schemas.microsoft.com/office/drawing/2014/main" id="{142145FA-7210-C94C-5F60-51F60B72252E}"/>
              </a:ext>
            </a:extLst>
          </p:cNvPr>
          <p:cNvSpPr>
            <a:spLocks noGrp="1"/>
          </p:cNvSpPr>
          <p:nvPr>
            <p:ph type="pic" sz="quarter" idx="30" hasCustomPrompt="1"/>
          </p:nvPr>
        </p:nvSpPr>
        <p:spPr>
          <a:xfrm>
            <a:off x="4473966" y="3103418"/>
            <a:ext cx="1603688" cy="1603688"/>
          </a:xfrm>
          <a:solidFill>
            <a:schemeClr val="bg2"/>
          </a:solidFill>
        </p:spPr>
        <p:txBody>
          <a:bodyPr anchor="ctr"/>
          <a:lstStyle>
            <a:lvl1pPr marL="0" indent="0" algn="ctr">
              <a:buFontTx/>
              <a:buNone/>
              <a:defRPr sz="1200"/>
            </a:lvl1pPr>
          </a:lstStyle>
          <a:p>
            <a:r>
              <a:rPr lang="de-DE" dirty="0"/>
              <a:t>Hier QR-Code einsetzen</a:t>
            </a:r>
            <a:endParaRPr lang="en-GB" dirty="0"/>
          </a:p>
        </p:txBody>
      </p:sp>
      <p:sp>
        <p:nvSpPr>
          <p:cNvPr id="11" name="Titelplatzhalter 15"/>
          <p:cNvSpPr>
            <a:spLocks noGrp="1"/>
          </p:cNvSpPr>
          <p:nvPr>
            <p:ph type="title"/>
          </p:nvPr>
        </p:nvSpPr>
        <p:spPr>
          <a:xfrm>
            <a:off x="682313" y="2052001"/>
            <a:ext cx="6821176" cy="862996"/>
          </a:xfrm>
          <a:prstGeom prst="rect">
            <a:avLst/>
          </a:prstGeom>
        </p:spPr>
        <p:txBody>
          <a:bodyPr rtlCol="0">
            <a:noAutofit/>
          </a:bodyPr>
          <a:lstStyle>
            <a:lvl1pPr>
              <a:lnSpc>
                <a:spcPts val="6200"/>
              </a:lnSpc>
              <a:spcAft>
                <a:spcPts val="5500"/>
              </a:spcAft>
              <a:defRPr sz="3000" baseline="0">
                <a:solidFill>
                  <a:schemeClr val="tx1"/>
                </a:solidFill>
              </a:defRPr>
            </a:lvl1pPr>
          </a:lstStyle>
          <a:p>
            <a:endParaRPr lang="de-DE" dirty="0"/>
          </a:p>
        </p:txBody>
      </p:sp>
      <p:sp>
        <p:nvSpPr>
          <p:cNvPr id="8" name="Bildplatzhalter 5">
            <a:extLst>
              <a:ext uri="{FF2B5EF4-FFF2-40B4-BE49-F238E27FC236}">
                <a16:creationId xmlns:a16="http://schemas.microsoft.com/office/drawing/2014/main" id="{0DF909A3-5717-EA72-FC8B-DDD6970980A5}"/>
              </a:ext>
            </a:extLst>
          </p:cNvPr>
          <p:cNvSpPr>
            <a:spLocks noGrp="1"/>
          </p:cNvSpPr>
          <p:nvPr>
            <p:ph type="pic" sz="quarter" idx="31" hasCustomPrompt="1"/>
          </p:nvPr>
        </p:nvSpPr>
        <p:spPr>
          <a:xfrm>
            <a:off x="7547956" y="3103418"/>
            <a:ext cx="3915382" cy="2534047"/>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3909998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mpressum_Signet, Rot">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11"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8" name="Textplatzhalter 9"/>
          <p:cNvSpPr>
            <a:spLocks noGrp="1"/>
          </p:cNvSpPr>
          <p:nvPr>
            <p:ph type="body" sz="quarter" idx="19" hasCustomPrompt="1"/>
          </p:nvPr>
        </p:nvSpPr>
        <p:spPr>
          <a:xfrm>
            <a:off x="682313" y="4110681"/>
            <a:ext cx="4832663" cy="1050088"/>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936907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ank, Verfasser, Förderlogo, Signet, Rot">
    <p:spTree>
      <p:nvGrpSpPr>
        <p:cNvPr id="1" name=""/>
        <p:cNvGrpSpPr/>
        <p:nvPr/>
      </p:nvGrpSpPr>
      <p:grpSpPr>
        <a:xfrm>
          <a:off x="0" y="0"/>
          <a:ext cx="0" cy="0"/>
          <a:chOff x="0" y="0"/>
          <a:chExt cx="0" cy="0"/>
        </a:xfrm>
      </p:grpSpPr>
      <p:sp>
        <p:nvSpPr>
          <p:cNvPr id="2" name="Bildplatzhalter 5">
            <a:extLst>
              <a:ext uri="{FF2B5EF4-FFF2-40B4-BE49-F238E27FC236}">
                <a16:creationId xmlns:a16="http://schemas.microsoft.com/office/drawing/2014/main" id="{4235836B-6F1B-5BE5-8404-E8975B663ECD}"/>
              </a:ext>
            </a:extLst>
          </p:cNvPr>
          <p:cNvSpPr>
            <a:spLocks noGrp="1"/>
          </p:cNvSpPr>
          <p:nvPr>
            <p:ph type="pic" sz="quarter" idx="29" hasCustomPrompt="1"/>
          </p:nvPr>
        </p:nvSpPr>
        <p:spPr>
          <a:xfrm>
            <a:off x="9906000" y="4323200"/>
            <a:ext cx="1603688" cy="1603688"/>
          </a:xfrm>
          <a:solidFill>
            <a:schemeClr val="bg2"/>
          </a:solidFill>
        </p:spPr>
        <p:txBody>
          <a:bodyPr anchor="ctr"/>
          <a:lstStyle>
            <a:lvl1pPr marL="0" indent="0" algn="ctr">
              <a:buFontTx/>
              <a:buNone/>
              <a:defRPr sz="1200"/>
            </a:lvl1pPr>
          </a:lstStyle>
          <a:p>
            <a:r>
              <a:rPr lang="de-DE" dirty="0"/>
              <a:t>Hier Förderlogo einsetzen</a:t>
            </a:r>
            <a:endParaRPr lang="en-GB" dirty="0"/>
          </a:p>
        </p:txBody>
      </p:sp>
      <p:sp>
        <p:nvSpPr>
          <p:cNvPr id="3" name="Textplatzhalter 9"/>
          <p:cNvSpPr>
            <a:spLocks noGrp="1"/>
          </p:cNvSpPr>
          <p:nvPr>
            <p:ph type="body" sz="quarter" idx="19" hasCustomPrompt="1"/>
          </p:nvPr>
        </p:nvSpPr>
        <p:spPr>
          <a:xfrm>
            <a:off x="657597" y="4514334"/>
            <a:ext cx="4832663" cy="794715"/>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1">
                <a:solidFill>
                  <a:schemeClr val="tx2"/>
                </a:solidFill>
              </a:defRPr>
            </a:lvl1pPr>
            <a:lvl2pPr marL="0" indent="0">
              <a:lnSpc>
                <a:spcPct val="100000"/>
              </a:lnSpc>
              <a:spcAft>
                <a:spcPts val="0"/>
              </a:spcAft>
              <a:buNone/>
              <a:defRPr b="0" baseline="0"/>
            </a:lvl2pPr>
          </a:lstStyle>
          <a:p>
            <a:pPr lvl="0"/>
            <a:r>
              <a:rPr lang="de-DE" dirty="0"/>
              <a:t>Mastertextformat bearbeiten</a:t>
            </a:r>
          </a:p>
          <a:p>
            <a:pPr lvl="1"/>
            <a:r>
              <a:rPr lang="de-DE" dirty="0"/>
              <a:t>Zweite Zeile</a:t>
            </a:r>
          </a:p>
          <a:p>
            <a:pPr lvl="1"/>
            <a:r>
              <a:rPr lang="de-DE" dirty="0"/>
              <a:t>Dritte Zeile</a:t>
            </a:r>
          </a:p>
        </p:txBody>
      </p:sp>
      <p:sp>
        <p:nvSpPr>
          <p:cNvPr id="4"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6"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7"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684213" y="6364288"/>
            <a:ext cx="8999537" cy="144462"/>
          </a:xfrm>
        </p:spPr>
        <p:txBody>
          <a:bodyPr/>
          <a:lstStyle>
            <a:lvl1pPr>
              <a:defRPr/>
            </a:lvl1pPr>
          </a:lstStyle>
          <a:p>
            <a:pPr>
              <a:defRPr/>
            </a:pPr>
            <a:r>
              <a:rPr lang="de-DE"/>
              <a:t>Cookies aus der Trickkiste</a:t>
            </a:r>
          </a:p>
        </p:txBody>
      </p:sp>
      <p:sp>
        <p:nvSpPr>
          <p:cNvPr id="8"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a:xfrm>
            <a:off x="10825163" y="6364288"/>
            <a:ext cx="638175" cy="144462"/>
          </a:xfrm>
        </p:spPr>
        <p:txBody>
          <a:bodyPr/>
          <a:lstStyle>
            <a:lvl1pPr>
              <a:defRPr/>
            </a:lvl1pPr>
          </a:lstStyle>
          <a:p>
            <a:pPr>
              <a:defRPr/>
            </a:pPr>
            <a:fld id="{37193EB5-2FB1-4136-A25E-233A53750E21}" type="slidenum">
              <a:rPr lang="de-DE"/>
              <a:pPr>
                <a:defRPr/>
              </a:pPr>
              <a:t>‹Nr.›</a:t>
            </a:fld>
            <a:endParaRPr lang="de-DE" dirty="0"/>
          </a:p>
        </p:txBody>
      </p:sp>
    </p:spTree>
    <p:extLst>
      <p:ext uri="{BB962C8B-B14F-4D97-AF65-F5344CB8AC3E}">
        <p14:creationId xmlns:p14="http://schemas.microsoft.com/office/powerpoint/2010/main" val="414307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chlussfolie">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9C89E406-2C4D-95AD-D60B-BE78093D69F0}"/>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4" name="Grafik 3" descr="&quot;&quot;">
            <a:extLst>
              <a:ext uri="{FF2B5EF4-FFF2-40B4-BE49-F238E27FC236}">
                <a16:creationId xmlns:a16="http://schemas.microsoft.com/office/drawing/2014/main" id="{74C37DFB-BCE7-4062-54BB-080BD9D031B1}"/>
              </a:ext>
            </a:extLst>
          </p:cNvPr>
          <p:cNvPicPr>
            <a:picLocks noChangeAspect="1"/>
          </p:cNvPicPr>
          <p:nvPr userDrawn="1"/>
        </p:nvPicPr>
        <p:blipFill>
          <a:blip r:embed="rId2"/>
          <a:stretch>
            <a:fillRect/>
          </a:stretch>
        </p:blipFill>
        <p:spPr>
          <a:xfrm>
            <a:off x="2860426" y="2680201"/>
            <a:ext cx="6471148" cy="1497599"/>
          </a:xfrm>
          <a:prstGeom prst="rect">
            <a:avLst/>
          </a:prstGeom>
        </p:spPr>
      </p:pic>
    </p:spTree>
    <p:extLst>
      <p:ext uri="{BB962C8B-B14F-4D97-AF65-F5344CB8AC3E}">
        <p14:creationId xmlns:p14="http://schemas.microsoft.com/office/powerpoint/2010/main" val="283821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23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ext mit Bild 1zu1, Text gr_fet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Cookies aus der Trickkiste</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1233957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_Kapiteltrennfolie-Weiß mit V-Element, Violett">
    <p:spTree>
      <p:nvGrpSpPr>
        <p:cNvPr id="1" name=""/>
        <p:cNvGrpSpPr/>
        <p:nvPr/>
      </p:nvGrpSpPr>
      <p:grpSpPr>
        <a:xfrm>
          <a:off x="0" y="0"/>
          <a:ext cx="0" cy="0"/>
          <a:chOff x="0" y="0"/>
          <a:chExt cx="0" cy="0"/>
        </a:xfrm>
      </p:grpSpPr>
      <p:pic>
        <p:nvPicPr>
          <p:cNvPr id="2" name="Grafik 1" descr="&quot;&quot;">
            <a:extLst>
              <a:ext uri="{FF2B5EF4-FFF2-40B4-BE49-F238E27FC236}">
                <a16:creationId xmlns:a16="http://schemas.microsoft.com/office/drawing/2014/main" id="{0684CDE7-2B62-A61D-11C4-07F22325636C}"/>
              </a:ext>
            </a:extLst>
          </p:cNvPr>
          <p:cNvPicPr>
            <a:picLocks noChangeAspect="1"/>
          </p:cNvPicPr>
          <p:nvPr userDrawn="1"/>
        </p:nvPicPr>
        <p:blipFill>
          <a:blip r:embed="rId2"/>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301008" cy="2520000"/>
          </a:xfrm>
        </p:spPr>
        <p:txBody>
          <a:bodyPr anchor="ctr"/>
          <a:lstStyle>
            <a:lvl1pPr>
              <a:defRPr sz="6000">
                <a:solidFill>
                  <a:srgbClr val="61328A"/>
                </a:solidFill>
              </a:defRPr>
            </a:lvl1pPr>
          </a:lstStyle>
          <a:p>
            <a:r>
              <a:rPr lang="de-DE" dirty="0"/>
              <a:t>Mastertitelformat bearbeiten</a:t>
            </a:r>
          </a:p>
        </p:txBody>
      </p:sp>
      <p:sp>
        <p:nvSpPr>
          <p:cNvPr id="3" name="Fußzeilenplatzhalter 4" descr="&quot;&quot;">
            <a:extLst>
              <a:ext uri="{FF2B5EF4-FFF2-40B4-BE49-F238E27FC236}">
                <a16:creationId xmlns:a16="http://schemas.microsoft.com/office/drawing/2014/main" id="{A13E0A39-5D4D-2231-807F-65770660D212}"/>
              </a:ext>
            </a:extLst>
          </p:cNvPr>
          <p:cNvSpPr>
            <a:spLocks noGrp="1"/>
          </p:cNvSpPr>
          <p:nvPr>
            <p:ph type="ftr" sz="quarter" idx="10"/>
          </p:nvPr>
        </p:nvSpPr>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A47AFF51-7B9D-4FCA-E593-BB92F9F05BA2}"/>
              </a:ext>
            </a:extLst>
          </p:cNvPr>
          <p:cNvSpPr>
            <a:spLocks noGrp="1"/>
          </p:cNvSpPr>
          <p:nvPr>
            <p:ph type="sldNum" sz="quarter" idx="11"/>
          </p:nvPr>
        </p:nvSpPr>
        <p:spPr/>
        <p:txBody>
          <a:bodyPr/>
          <a:lstStyle>
            <a:lvl1pPr>
              <a:defRPr/>
            </a:lvl1pPr>
          </a:lstStyle>
          <a:p>
            <a:pPr>
              <a:defRPr/>
            </a:pPr>
            <a:fld id="{D493D051-DEC9-4BD4-97FB-BB71921529C2}" type="slidenum">
              <a:rPr lang="de-DE"/>
              <a:pPr>
                <a:defRPr/>
              </a:pPr>
              <a:t>‹Nr.›</a:t>
            </a:fld>
            <a:endParaRPr lang="de-DE" dirty="0"/>
          </a:p>
        </p:txBody>
      </p:sp>
    </p:spTree>
    <p:extLst>
      <p:ext uri="{BB962C8B-B14F-4D97-AF65-F5344CB8AC3E}">
        <p14:creationId xmlns:p14="http://schemas.microsoft.com/office/powerpoint/2010/main" val="579593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Kapiteltrennfolie Rot mit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F1F0F999-DC5E-955F-60E1-81B2F4D26E03}"/>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86232541-D44A-5076-A394-1F2E45D37B8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22E4F2AB-8245-0996-E723-AD29C83E4B5C}"/>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250904" cy="2520000"/>
          </a:xfrm>
        </p:spPr>
        <p:txBody>
          <a:bodyPr anchor="ctr"/>
          <a:lstStyle>
            <a:lvl1pPr>
              <a:defRPr sz="6000" b="1">
                <a:solidFill>
                  <a:schemeClr val="bg1"/>
                </a:solidFill>
              </a:defRPr>
            </a:lvl1pPr>
          </a:lstStyle>
          <a:p>
            <a:r>
              <a:rPr lang="de-DE" dirty="0"/>
              <a:t>Mastertitelformat bearbeiten</a:t>
            </a:r>
          </a:p>
        </p:txBody>
      </p:sp>
      <p:sp>
        <p:nvSpPr>
          <p:cNvPr id="6" name="Fußzeilenplatzhalter 4" descr="&quot;&quot;">
            <a:extLst>
              <a:ext uri="{FF2B5EF4-FFF2-40B4-BE49-F238E27FC236}">
                <a16:creationId xmlns:a16="http://schemas.microsoft.com/office/drawing/2014/main" id="{C577EC5F-F29B-98EB-4C94-A94AFF3A3C9B}"/>
              </a:ext>
            </a:extLst>
          </p:cNvPr>
          <p:cNvSpPr>
            <a:spLocks noGrp="1"/>
          </p:cNvSpPr>
          <p:nvPr>
            <p:ph type="ftr" sz="quarter" idx="10"/>
          </p:nvPr>
        </p:nvSpPr>
        <p:spPr/>
        <p:txBody>
          <a:bodyPr/>
          <a:lstStyle>
            <a:lvl1pPr>
              <a:defRPr dirty="0">
                <a:solidFill>
                  <a:schemeClr val="bg1"/>
                </a:solidFill>
              </a:defRPr>
            </a:lvl1pPr>
          </a:lstStyle>
          <a:p>
            <a:pPr>
              <a:defRPr/>
            </a:pPr>
            <a:r>
              <a:rPr lang="de-DE"/>
              <a:t>Cookies aus der Trickkiste</a:t>
            </a:r>
          </a:p>
        </p:txBody>
      </p:sp>
      <p:sp>
        <p:nvSpPr>
          <p:cNvPr id="7" name="Foliennummernplatzhalter 5" descr="&quot;&quot;">
            <a:extLst>
              <a:ext uri="{FF2B5EF4-FFF2-40B4-BE49-F238E27FC236}">
                <a16:creationId xmlns:a16="http://schemas.microsoft.com/office/drawing/2014/main" id="{58B8FC8A-D778-0C10-7B2E-3C7131A0791F}"/>
              </a:ext>
            </a:extLst>
          </p:cNvPr>
          <p:cNvSpPr>
            <a:spLocks noGrp="1"/>
          </p:cNvSpPr>
          <p:nvPr>
            <p:ph type="sldNum" sz="quarter" idx="11"/>
          </p:nvPr>
        </p:nvSpPr>
        <p:spPr/>
        <p:txBody>
          <a:bodyPr/>
          <a:lstStyle>
            <a:lvl1pPr>
              <a:defRPr smtClean="0">
                <a:solidFill>
                  <a:schemeClr val="bg1"/>
                </a:solidFill>
              </a:defRPr>
            </a:lvl1pPr>
          </a:lstStyle>
          <a:p>
            <a:pPr>
              <a:defRPr/>
            </a:pPr>
            <a:fld id="{AC328D57-7D4E-41E9-AC3D-DD0D861DAC6C}" type="slidenum">
              <a:rPr lang="de-DE"/>
              <a:pPr>
                <a:defRPr/>
              </a:pPr>
              <a:t>‹Nr.›</a:t>
            </a:fld>
            <a:endParaRPr lang="de-DE" dirty="0"/>
          </a:p>
        </p:txBody>
      </p:sp>
    </p:spTree>
    <p:extLst>
      <p:ext uri="{BB962C8B-B14F-4D97-AF65-F5344CB8AC3E}">
        <p14:creationId xmlns:p14="http://schemas.microsoft.com/office/powerpoint/2010/main" val="2493349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Kapiteltrennfolie Rot mit Text +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73C19936-3A98-4569-0F0B-F0C90F67E6B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23CC3A55-B045-86B2-2CAA-5A75BA8F4C6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94214249-2E90-9A31-005C-480B1AA517AB}"/>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00000" y="2160000"/>
            <a:ext cx="7920000" cy="1620000"/>
          </a:xfrm>
        </p:spPr>
        <p:txBody>
          <a:bodyPr anchor="ctr"/>
          <a:lstStyle>
            <a:lvl1pPr>
              <a:defRPr sz="6000">
                <a:solidFill>
                  <a:schemeClr val="bg1"/>
                </a:solidFill>
              </a:defRPr>
            </a:lvl1pPr>
          </a:lstStyle>
          <a:p>
            <a:r>
              <a:rPr lang="de-DE" dirty="0"/>
              <a:t>Mastertitelformat bearbeiten</a:t>
            </a:r>
          </a:p>
        </p:txBody>
      </p:sp>
      <p:sp>
        <p:nvSpPr>
          <p:cNvPr id="9" name="Textplatzhalter 8"/>
          <p:cNvSpPr>
            <a:spLocks noGrp="1"/>
          </p:cNvSpPr>
          <p:nvPr>
            <p:ph type="body" sz="quarter" idx="12"/>
          </p:nvPr>
        </p:nvSpPr>
        <p:spPr>
          <a:xfrm>
            <a:off x="2772000" y="3960000"/>
            <a:ext cx="7848000" cy="720000"/>
          </a:xfrm>
        </p:spPr>
        <p:txBody>
          <a:bodyPr/>
          <a:lstStyle>
            <a:lvl1pPr marL="0" indent="0">
              <a:buFontTx/>
              <a:buNone/>
              <a:defRPr sz="2500">
                <a:solidFill>
                  <a:schemeClr val="bg1"/>
                </a:solidFill>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lvl="0"/>
            <a:r>
              <a:rPr lang="de-DE"/>
              <a:t>Mastertextformat bearbeiten</a:t>
            </a:r>
          </a:p>
        </p:txBody>
      </p:sp>
      <p:sp>
        <p:nvSpPr>
          <p:cNvPr id="6" name="Fußzeilenplatzhalter 4">
            <a:extLst>
              <a:ext uri="{FF2B5EF4-FFF2-40B4-BE49-F238E27FC236}">
                <a16:creationId xmlns:a16="http://schemas.microsoft.com/office/drawing/2014/main" id="{FEE4695B-137F-8F78-19B8-4E25E0C3913F}"/>
              </a:ext>
            </a:extLst>
          </p:cNvPr>
          <p:cNvSpPr>
            <a:spLocks noGrp="1"/>
          </p:cNvSpPr>
          <p:nvPr>
            <p:ph type="ftr" sz="quarter" idx="13"/>
          </p:nvPr>
        </p:nvSpPr>
        <p:spPr/>
        <p:txBody>
          <a:bodyPr/>
          <a:lstStyle>
            <a:lvl1pPr>
              <a:defRPr>
                <a:solidFill>
                  <a:schemeClr val="bg1"/>
                </a:solidFill>
              </a:defRPr>
            </a:lvl1pPr>
          </a:lstStyle>
          <a:p>
            <a:pPr>
              <a:defRPr/>
            </a:pPr>
            <a:r>
              <a:rPr lang="de-DE"/>
              <a:t>Cookies aus der Trickkiste</a:t>
            </a:r>
            <a:endParaRPr lang="de-DE" dirty="0"/>
          </a:p>
        </p:txBody>
      </p:sp>
      <p:sp>
        <p:nvSpPr>
          <p:cNvPr id="7" name="Foliennummernplatzhalter 5">
            <a:extLst>
              <a:ext uri="{FF2B5EF4-FFF2-40B4-BE49-F238E27FC236}">
                <a16:creationId xmlns:a16="http://schemas.microsoft.com/office/drawing/2014/main" id="{AC8B719A-2A88-79A5-904C-5CC28BEECF1A}"/>
              </a:ext>
            </a:extLst>
          </p:cNvPr>
          <p:cNvSpPr>
            <a:spLocks noGrp="1"/>
          </p:cNvSpPr>
          <p:nvPr>
            <p:ph type="sldNum" sz="quarter" idx="14"/>
          </p:nvPr>
        </p:nvSpPr>
        <p:spPr/>
        <p:txBody>
          <a:bodyPr/>
          <a:lstStyle>
            <a:lvl1pPr>
              <a:defRPr smtClean="0">
                <a:solidFill>
                  <a:schemeClr val="bg1"/>
                </a:solidFill>
              </a:defRPr>
            </a:lvl1pPr>
          </a:lstStyle>
          <a:p>
            <a:pPr>
              <a:defRPr/>
            </a:pPr>
            <a:fld id="{BAC20764-E662-44D7-A7C9-2BA6BCE1B53E}" type="slidenum">
              <a:rPr lang="de-DE"/>
              <a:pPr>
                <a:defRPr/>
              </a:pPr>
              <a:t>‹Nr.›</a:t>
            </a:fld>
            <a:endParaRPr lang="de-DE" dirty="0"/>
          </a:p>
        </p:txBody>
      </p:sp>
    </p:spTree>
    <p:extLst>
      <p:ext uri="{BB962C8B-B14F-4D97-AF65-F5344CB8AC3E}">
        <p14:creationId xmlns:p14="http://schemas.microsoft.com/office/powerpoint/2010/main" val="1214912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Kapiteltrennfolie Rot mit Bild und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172CA99-EA49-F223-77B2-29C7907480A0}"/>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F3520D5-1C4D-0B36-72E9-323B2DA896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2167" y="684000"/>
            <a:ext cx="2971324" cy="688181"/>
          </a:xfrm>
          <a:prstGeom prst="rect">
            <a:avLst/>
          </a:prstGeom>
        </p:spPr>
      </p:pic>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864000" y="1899444"/>
            <a:ext cx="3060000" cy="3059112"/>
          </a:xfrm>
          <a:prstGeom prst="ellipse">
            <a:avLst/>
          </a:prstGeom>
          <a:solidFill>
            <a:schemeClr val="accent6">
              <a:lumMod val="20000"/>
              <a:lumOff val="80000"/>
            </a:schemeClr>
          </a:solidFill>
        </p:spPr>
        <p:txBody>
          <a:bodyPr/>
          <a:lstStyle>
            <a:lvl1pPr marL="0" indent="0" algn="ctr">
              <a:buFontTx/>
              <a:buNone/>
              <a:defRPr/>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10" name="Titel 10">
            <a:extLst>
              <a:ext uri="{FF2B5EF4-FFF2-40B4-BE49-F238E27FC236}">
                <a16:creationId xmlns:a16="http://schemas.microsoft.com/office/drawing/2014/main" id="{043F4D98-DB46-2DB3-91BB-CFFC1ED53234}"/>
              </a:ext>
            </a:extLst>
          </p:cNvPr>
          <p:cNvSpPr>
            <a:spLocks noGrp="1"/>
          </p:cNvSpPr>
          <p:nvPr>
            <p:ph type="title"/>
          </p:nvPr>
        </p:nvSpPr>
        <p:spPr>
          <a:xfrm>
            <a:off x="4788000" y="1979999"/>
            <a:ext cx="6660000" cy="3059111"/>
          </a:xfrm>
        </p:spPr>
        <p:txBody>
          <a:bodyPr anchor="ctr" anchorCtr="0"/>
          <a:lstStyle>
            <a:lvl1pPr>
              <a:defRPr sz="4000">
                <a:solidFill>
                  <a:schemeClr val="bg1"/>
                </a:solidFill>
              </a:defRPr>
            </a:lvl1pPr>
          </a:lstStyle>
          <a:p>
            <a:r>
              <a:rPr lang="de-DE" dirty="0"/>
              <a:t>Mastertitelformat bearbeiten</a:t>
            </a:r>
          </a:p>
        </p:txBody>
      </p:sp>
      <p:sp>
        <p:nvSpPr>
          <p:cNvPr id="12" name="Textplatzhalter 8">
            <a:extLst>
              <a:ext uri="{FF2B5EF4-FFF2-40B4-BE49-F238E27FC236}">
                <a16:creationId xmlns:a16="http://schemas.microsoft.com/office/drawing/2014/main" id="{6BF04115-4028-EFED-FD56-8B3EBD3FE75F}"/>
              </a:ext>
            </a:extLst>
          </p:cNvPr>
          <p:cNvSpPr>
            <a:spLocks noGrp="1"/>
          </p:cNvSpPr>
          <p:nvPr>
            <p:ph type="body" sz="quarter" idx="12" hasCustomPrompt="1"/>
          </p:nvPr>
        </p:nvSpPr>
        <p:spPr>
          <a:xfrm>
            <a:off x="4788000" y="5220001"/>
            <a:ext cx="6660000" cy="552150"/>
          </a:xfrm>
        </p:spPr>
        <p:txBody>
          <a:bodyPr wrap="none" anchor="b" anchorCtr="0"/>
          <a:lstStyle>
            <a:lvl1pPr marL="0" indent="0">
              <a:lnSpc>
                <a:spcPct val="100000"/>
              </a:lnSpc>
              <a:buFontTx/>
              <a:buNone/>
              <a:defRPr sz="2000" b="1">
                <a:solidFill>
                  <a:schemeClr val="bg1"/>
                </a:solidFill>
                <a:latin typeface="+mn-lt"/>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de-DE" dirty="0"/>
              <a:t>Vorname Nachname, Position </a:t>
            </a:r>
          </a:p>
        </p:txBody>
      </p:sp>
      <p:sp>
        <p:nvSpPr>
          <p:cNvPr id="14" name="Fußzeilenplatzhalter 4">
            <a:extLst>
              <a:ext uri="{FF2B5EF4-FFF2-40B4-BE49-F238E27FC236}">
                <a16:creationId xmlns:a16="http://schemas.microsoft.com/office/drawing/2014/main" id="{1200AF5C-E765-EFC2-7EAE-5992B95CEF69}"/>
              </a:ext>
              <a:ext uri="{C183D7F6-B498-43B3-948B-1728B52AA6E4}">
                <adec:decorative xmlns:adec="http://schemas.microsoft.com/office/drawing/2017/decorative" val="1"/>
              </a:ext>
            </a:extLst>
          </p:cNvPr>
          <p:cNvSpPr>
            <a:spLocks noGrp="1"/>
          </p:cNvSpPr>
          <p:nvPr>
            <p:ph type="ftr" sz="quarter" idx="10"/>
          </p:nvPr>
        </p:nvSpPr>
        <p:spPr>
          <a:xfrm>
            <a:off x="684000" y="6364800"/>
            <a:ext cx="9000000" cy="144000"/>
          </a:xfrm>
        </p:spPr>
        <p:txBody>
          <a:bodyPr/>
          <a:lstStyle>
            <a:lvl1pPr>
              <a:defRPr>
                <a:solidFill>
                  <a:schemeClr val="bg1"/>
                </a:solidFill>
              </a:defRPr>
            </a:lvl1pPr>
          </a:lstStyle>
          <a:p>
            <a:r>
              <a:rPr lang="de-DE"/>
              <a:t>Cookies aus der Trickkiste</a:t>
            </a:r>
            <a:endParaRPr lang="de-DE" dirty="0"/>
          </a:p>
        </p:txBody>
      </p:sp>
      <p:sp>
        <p:nvSpPr>
          <p:cNvPr id="15" name="Foliennummernplatzhalter 5">
            <a:extLst>
              <a:ext uri="{FF2B5EF4-FFF2-40B4-BE49-F238E27FC236}">
                <a16:creationId xmlns:a16="http://schemas.microsoft.com/office/drawing/2014/main" id="{0E67AB33-B3FF-84B6-162A-6C99DA548458}"/>
              </a:ext>
              <a:ext uri="{C183D7F6-B498-43B3-948B-1728B52AA6E4}">
                <adec:decorative xmlns:adec="http://schemas.microsoft.com/office/drawing/2017/decorative" val="1"/>
              </a:ext>
            </a:extLst>
          </p:cNvPr>
          <p:cNvSpPr>
            <a:spLocks noGrp="1"/>
          </p:cNvSpPr>
          <p:nvPr>
            <p:ph type="sldNum" sz="quarter" idx="11"/>
          </p:nvPr>
        </p:nvSpPr>
        <p:spPr>
          <a:xfrm>
            <a:off x="10824754" y="6364799"/>
            <a:ext cx="638610" cy="144000"/>
          </a:xfrm>
        </p:spPr>
        <p:txBody>
          <a:bodyPr/>
          <a:lstStyle>
            <a:lvl1pPr>
              <a:defRPr>
                <a:solidFill>
                  <a:schemeClr val="bg1"/>
                </a:solidFill>
              </a:defRPr>
            </a:lvl1pPr>
          </a:lstStyle>
          <a:p>
            <a:fld id="{787E03C7-2EF3-4EAE-8D72-52E7B904C3C0}" type="slidenum">
              <a:rPr lang="de-DE" smtClean="0"/>
              <a:pPr/>
              <a:t>‹Nr.›</a:t>
            </a:fld>
            <a:endParaRPr lang="de-DE" dirty="0"/>
          </a:p>
        </p:txBody>
      </p:sp>
    </p:spTree>
    <p:extLst>
      <p:ext uri="{BB962C8B-B14F-4D97-AF65-F5344CB8AC3E}">
        <p14:creationId xmlns:p14="http://schemas.microsoft.com/office/powerpoint/2010/main" val="1526124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Kapiteltrennfolie Violett mit Bild und Tex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Cookies aus der Trickkiste</a:t>
            </a:r>
          </a:p>
        </p:txBody>
      </p:sp>
    </p:spTree>
    <p:extLst>
      <p:ext uri="{BB962C8B-B14F-4D97-AF65-F5344CB8AC3E}">
        <p14:creationId xmlns:p14="http://schemas.microsoft.com/office/powerpoint/2010/main" val="2396940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Kapiteltrennfolie Rot mit Bild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EE43EA88-BE32-1CE0-2B9A-3A19C50B39B7}"/>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E63B8FAD-62A5-E9C7-C671-28BA307140B9}"/>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6" name="Titel 5"/>
          <p:cNvSpPr>
            <a:spLocks noGrp="1"/>
          </p:cNvSpPr>
          <p:nvPr>
            <p:ph type="title"/>
          </p:nvPr>
        </p:nvSpPr>
        <p:spPr>
          <a:xfrm>
            <a:off x="684000" y="2879999"/>
            <a:ext cx="6264000" cy="2520000"/>
          </a:xfrm>
        </p:spPr>
        <p:txBody>
          <a:bodyPr/>
          <a:lstStyle>
            <a:lvl1pPr>
              <a:defRPr sz="6000">
                <a:solidFill>
                  <a:schemeClr val="bg1"/>
                </a:solidFill>
              </a:defRPr>
            </a:lvl1pPr>
          </a:lstStyle>
          <a:p>
            <a:r>
              <a:rPr lang="de-DE" dirty="0"/>
              <a:t>Mastertitelformat bearbeiten</a:t>
            </a:r>
          </a:p>
        </p:txBody>
      </p:sp>
      <p:sp>
        <p:nvSpPr>
          <p:cNvPr id="5" name="Bildplatzhalter 12"/>
          <p:cNvSpPr>
            <a:spLocks noGrp="1"/>
          </p:cNvSpPr>
          <p:nvPr>
            <p:ph type="pic" sz="quarter" idx="18"/>
          </p:nvPr>
        </p:nvSpPr>
        <p:spPr>
          <a:xfrm>
            <a:off x="7128000" y="1372181"/>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4" name="Fußzeilenplatzhalter 6" descr="&quot;&quot;">
            <a:extLst>
              <a:ext uri="{FF2B5EF4-FFF2-40B4-BE49-F238E27FC236}">
                <a16:creationId xmlns:a16="http://schemas.microsoft.com/office/drawing/2014/main" id="{8E3FF93C-B0C3-9CFD-E49C-8FDBC3DD2B46}"/>
              </a:ext>
            </a:extLst>
          </p:cNvPr>
          <p:cNvSpPr>
            <a:spLocks noGrp="1"/>
          </p:cNvSpPr>
          <p:nvPr>
            <p:ph type="ftr" sz="quarter" idx="19"/>
          </p:nvPr>
        </p:nvSpPr>
        <p:spPr>
          <a:xfrm>
            <a:off x="684213" y="6364288"/>
            <a:ext cx="6731000" cy="144462"/>
          </a:xfrm>
        </p:spPr>
        <p:txBody>
          <a:bodyPr/>
          <a:lstStyle>
            <a:lvl1pPr>
              <a:defRPr dirty="0">
                <a:solidFill>
                  <a:schemeClr val="bg1"/>
                </a:solidFill>
              </a:defRPr>
            </a:lvl1pPr>
          </a:lstStyle>
          <a:p>
            <a:pPr>
              <a:defRPr/>
            </a:pPr>
            <a:r>
              <a:rPr lang="de-DE"/>
              <a:t>Cookies aus der Trickkiste</a:t>
            </a:r>
          </a:p>
        </p:txBody>
      </p:sp>
      <p:sp>
        <p:nvSpPr>
          <p:cNvPr id="7" name="Foliennummernplatzhalter 7" descr="&quot;&quot;">
            <a:extLst>
              <a:ext uri="{FF2B5EF4-FFF2-40B4-BE49-F238E27FC236}">
                <a16:creationId xmlns:a16="http://schemas.microsoft.com/office/drawing/2014/main" id="{B06D3754-5CD8-701A-9E9E-65BF90ADC3E6}"/>
              </a:ext>
            </a:extLst>
          </p:cNvPr>
          <p:cNvSpPr>
            <a:spLocks noGrp="1"/>
          </p:cNvSpPr>
          <p:nvPr>
            <p:ph type="sldNum" sz="quarter" idx="20"/>
          </p:nvPr>
        </p:nvSpPr>
        <p:spPr/>
        <p:txBody>
          <a:bodyPr/>
          <a:lstStyle>
            <a:lvl1pPr>
              <a:defRPr smtClean="0">
                <a:solidFill>
                  <a:schemeClr val="bg1"/>
                </a:solidFill>
              </a:defRPr>
            </a:lvl1pPr>
          </a:lstStyle>
          <a:p>
            <a:pPr>
              <a:defRPr/>
            </a:pPr>
            <a:fld id="{A326499E-8453-467D-A113-D8858D8C35A9}" type="slidenum">
              <a:rPr lang="de-DE"/>
              <a:pPr>
                <a:defRPr/>
              </a:pPr>
              <a:t>‹Nr.›</a:t>
            </a:fld>
            <a:endParaRPr lang="de-DE" dirty="0"/>
          </a:p>
        </p:txBody>
      </p:sp>
    </p:spTree>
    <p:extLst>
      <p:ext uri="{BB962C8B-B14F-4D97-AF65-F5344CB8AC3E}">
        <p14:creationId xmlns:p14="http://schemas.microsoft.com/office/powerpoint/2010/main" val="4047017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Agenda einspaltig, Violet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lvl1pPr>
          </a:lstStyle>
          <a:p>
            <a:r>
              <a:rPr lang="de-DE"/>
              <a:t>Mastertitelformat bearbeiten</a:t>
            </a:r>
            <a:endParaRPr lang="de-DE" dirty="0"/>
          </a:p>
        </p:txBody>
      </p:sp>
      <p:sp>
        <p:nvSpPr>
          <p:cNvPr id="10" name="Textplatzhalter 9"/>
          <p:cNvSpPr>
            <a:spLocks noGrp="1"/>
          </p:cNvSpPr>
          <p:nvPr>
            <p:ph type="body" sz="quarter" idx="31"/>
          </p:nvPr>
        </p:nvSpPr>
        <p:spPr>
          <a:xfrm>
            <a:off x="684212" y="2700000"/>
            <a:ext cx="10800000" cy="3240000"/>
          </a:xfrm>
        </p:spPr>
        <p:txBody>
          <a:bodyPr spcCol="360000"/>
          <a:lstStyle>
            <a:lvl1pPr marL="342000" indent="-342900">
              <a:lnSpc>
                <a:spcPct val="150000"/>
              </a:lnSpc>
              <a:spcAft>
                <a:spcPts val="0"/>
              </a:spcAft>
              <a:buFont typeface="+mj-lt"/>
              <a:buAutoNum type="arabicPeriod"/>
              <a:defRPr sz="1500" b="1">
                <a:solidFill>
                  <a:schemeClr val="tx1"/>
                </a:solidFill>
              </a:defRPr>
            </a:lvl1pPr>
            <a:lvl2pPr marL="609600" indent="-342900">
              <a:buFont typeface="+mj-lt"/>
              <a:buAutoNum type="arabicPeriod"/>
              <a:defRPr/>
            </a:lvl2pPr>
            <a:lvl3pPr marL="885825" indent="-342900">
              <a:buFont typeface="+mj-lt"/>
              <a:buAutoNum type="arabicPeriod"/>
              <a:defRPr/>
            </a:lvl3pPr>
            <a:lvl4pPr marL="1152525" indent="-342900">
              <a:buFont typeface="+mj-lt"/>
              <a:buAutoNum type="arabicPeriod"/>
              <a:defRPr/>
            </a:lvl4pPr>
            <a:lvl5pPr marL="1419225" indent="-342900">
              <a:buFont typeface="+mj-lt"/>
              <a:buAutoNum type="arabicPeriod"/>
              <a:defRPr/>
            </a:lvl5pPr>
          </a:lstStyle>
          <a:p>
            <a:pPr lvl="0"/>
            <a:r>
              <a:rPr lang="de-DE" dirty="0"/>
              <a:t>Mastertextformat bearbeiten</a:t>
            </a:r>
          </a:p>
        </p:txBody>
      </p:sp>
      <p:sp>
        <p:nvSpPr>
          <p:cNvPr id="3" name="Fußzeilenplatzhalter 5" descr="&quot;&quot;">
            <a:extLst>
              <a:ext uri="{FF2B5EF4-FFF2-40B4-BE49-F238E27FC236}">
                <a16:creationId xmlns:a16="http://schemas.microsoft.com/office/drawing/2014/main" id="{3F76EE9B-7CFA-0389-A663-C49362DD437A}"/>
              </a:ext>
            </a:extLst>
          </p:cNvPr>
          <p:cNvSpPr>
            <a:spLocks noGrp="1"/>
          </p:cNvSpPr>
          <p:nvPr>
            <p:ph type="ftr" sz="quarter" idx="32"/>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08F911F0-C296-023E-8F6A-6E1D850D15C8}"/>
              </a:ext>
            </a:extLst>
          </p:cNvPr>
          <p:cNvSpPr>
            <a:spLocks noGrp="1"/>
          </p:cNvSpPr>
          <p:nvPr>
            <p:ph type="sldNum" sz="quarter" idx="33"/>
          </p:nvPr>
        </p:nvSpPr>
        <p:spPr/>
        <p:txBody>
          <a:bodyPr/>
          <a:lstStyle>
            <a:lvl1pPr>
              <a:defRPr/>
            </a:lvl1pPr>
          </a:lstStyle>
          <a:p>
            <a:pPr>
              <a:defRPr/>
            </a:pPr>
            <a:fld id="{A5B3578B-5568-4DD4-BE65-63BB2690069E}" type="slidenum">
              <a:rPr lang="de-DE"/>
              <a:pPr>
                <a:defRPr/>
              </a:pPr>
              <a:t>‹Nr.›</a:t>
            </a:fld>
            <a:endParaRPr lang="de-DE" dirty="0"/>
          </a:p>
        </p:txBody>
      </p:sp>
    </p:spTree>
    <p:extLst>
      <p:ext uri="{BB962C8B-B14F-4D97-AF65-F5344CB8AC3E}">
        <p14:creationId xmlns:p14="http://schemas.microsoft.com/office/powerpoint/2010/main" val="2915313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Aufzählung, Violet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lnSpc>
                <a:spcPct val="150000"/>
              </a:lnSpc>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a:p>
            <a:pPr lvl="0"/>
            <a:endParaRPr lang="de-DE" dirty="0"/>
          </a:p>
        </p:txBody>
      </p:sp>
    </p:spTree>
    <p:extLst>
      <p:ext uri="{BB962C8B-B14F-4D97-AF65-F5344CB8AC3E}">
        <p14:creationId xmlns:p14="http://schemas.microsoft.com/office/powerpoint/2010/main" val="426554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Aufzählung, Ebenen,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p>
            <a:r>
              <a:rPr lang="de-DE" dirty="0"/>
              <a:t>Mastertitelformat bearbeiten</a:t>
            </a:r>
          </a:p>
        </p:txBody>
      </p:sp>
      <p:sp>
        <p:nvSpPr>
          <p:cNvPr id="4" name="Textplatzhalter 3"/>
          <p:cNvSpPr>
            <a:spLocks noGrp="1"/>
          </p:cNvSpPr>
          <p:nvPr>
            <p:ph type="body" sz="quarter" idx="18"/>
          </p:nvPr>
        </p:nvSpPr>
        <p:spPr>
          <a:xfrm>
            <a:off x="682625" y="2700000"/>
            <a:ext cx="10799763" cy="3240000"/>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Tree>
    <p:extLst>
      <p:ext uri="{BB962C8B-B14F-4D97-AF65-F5344CB8AC3E}">
        <p14:creationId xmlns:p14="http://schemas.microsoft.com/office/powerpoint/2010/main" val="284756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Kapiteltrennfolie-Weiß mit V-Element, Rot">
    <p:spTree>
      <p:nvGrpSpPr>
        <p:cNvPr id="1" name=""/>
        <p:cNvGrpSpPr/>
        <p:nvPr/>
      </p:nvGrpSpPr>
      <p:grpSpPr>
        <a:xfrm>
          <a:off x="0" y="0"/>
          <a:ext cx="0" cy="0"/>
          <a:chOff x="0" y="0"/>
          <a:chExt cx="0" cy="0"/>
        </a:xfrm>
      </p:grpSpPr>
      <p:pic>
        <p:nvPicPr>
          <p:cNvPr id="2" name="Grafik 1" descr="&quot;&quot;">
            <a:extLst>
              <a:ext uri="{FF2B5EF4-FFF2-40B4-BE49-F238E27FC236}">
                <a16:creationId xmlns:a16="http://schemas.microsoft.com/office/drawing/2014/main" id="{0684CDE7-2B62-A61D-11C4-07F22325636C}"/>
              </a:ext>
            </a:extLst>
          </p:cNvPr>
          <p:cNvPicPr>
            <a:picLocks noChangeAspect="1"/>
          </p:cNvPicPr>
          <p:nvPr userDrawn="1"/>
        </p:nvPicPr>
        <p:blipFill>
          <a:blip r:embed="rId2"/>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301008" cy="2520000"/>
          </a:xfrm>
        </p:spPr>
        <p:txBody>
          <a:bodyPr anchor="ctr"/>
          <a:lstStyle>
            <a:lvl1pPr>
              <a:defRPr sz="6000"/>
            </a:lvl1pPr>
          </a:lstStyle>
          <a:p>
            <a:r>
              <a:rPr lang="de-DE" dirty="0"/>
              <a:t>Mastertitelformat bearbeiten</a:t>
            </a:r>
          </a:p>
        </p:txBody>
      </p:sp>
      <p:sp>
        <p:nvSpPr>
          <p:cNvPr id="3" name="Fußzeilenplatzhalter 4" descr="&quot;&quot;">
            <a:extLst>
              <a:ext uri="{FF2B5EF4-FFF2-40B4-BE49-F238E27FC236}">
                <a16:creationId xmlns:a16="http://schemas.microsoft.com/office/drawing/2014/main" id="{A13E0A39-5D4D-2231-807F-65770660D212}"/>
              </a:ext>
            </a:extLst>
          </p:cNvPr>
          <p:cNvSpPr>
            <a:spLocks noGrp="1"/>
          </p:cNvSpPr>
          <p:nvPr>
            <p:ph type="ftr" sz="quarter" idx="10"/>
          </p:nvPr>
        </p:nvSpPr>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A47AFF51-7B9D-4FCA-E593-BB92F9F05BA2}"/>
              </a:ext>
            </a:extLst>
          </p:cNvPr>
          <p:cNvSpPr>
            <a:spLocks noGrp="1"/>
          </p:cNvSpPr>
          <p:nvPr>
            <p:ph type="sldNum" sz="quarter" idx="11"/>
          </p:nvPr>
        </p:nvSpPr>
        <p:spPr/>
        <p:txBody>
          <a:bodyPr/>
          <a:lstStyle>
            <a:lvl1pPr>
              <a:defRPr/>
            </a:lvl1pPr>
          </a:lstStyle>
          <a:p>
            <a:pPr>
              <a:defRPr/>
            </a:pPr>
            <a:fld id="{D493D051-DEC9-4BD4-97FB-BB71921529C2}" type="slidenum">
              <a:rPr lang="de-DE"/>
              <a:pPr>
                <a:defRPr/>
              </a:pPr>
              <a:t>‹Nr.›</a:t>
            </a:fld>
            <a:endParaRPr lang="de-DE" dirty="0"/>
          </a:p>
        </p:txBody>
      </p:sp>
    </p:spTree>
    <p:extLst>
      <p:ext uri="{BB962C8B-B14F-4D97-AF65-F5344CB8AC3E}">
        <p14:creationId xmlns:p14="http://schemas.microsoft.com/office/powerpoint/2010/main" val="186770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mit Aufzählung, Violett_mit Bild">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rgbClr val="61328A"/>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7668895"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
        <p:nvSpPr>
          <p:cNvPr id="7" name="Bildplatzhalter 20"/>
          <p:cNvSpPr>
            <a:spLocks noGrp="1"/>
          </p:cNvSpPr>
          <p:nvPr>
            <p:ph type="pic" sz="quarter" idx="34"/>
          </p:nvPr>
        </p:nvSpPr>
        <p:spPr>
          <a:xfrm>
            <a:off x="8528858" y="2700000"/>
            <a:ext cx="2953309" cy="3240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721567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2-spaltig,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lvl1pPr>
          </a:lstStyle>
          <a:p>
            <a:r>
              <a:rPr lang="de-DE" dirty="0"/>
              <a:t>Mastertitelformat bearbeiten</a:t>
            </a:r>
          </a:p>
        </p:txBody>
      </p:sp>
      <p:sp>
        <p:nvSpPr>
          <p:cNvPr id="3" name="Textplatzhalter 2"/>
          <p:cNvSpPr>
            <a:spLocks noGrp="1"/>
          </p:cNvSpPr>
          <p:nvPr>
            <p:ph type="body" sz="quarter" idx="14"/>
          </p:nvPr>
        </p:nvSpPr>
        <p:spPr>
          <a:xfrm>
            <a:off x="683311"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51756" y="2712218"/>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dirty="0"/>
              <a:t>Cookies aus der Trickkiste</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3239990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ild Kreis mit Text, Violett">
    <p:spTree>
      <p:nvGrpSpPr>
        <p:cNvPr id="1" name=""/>
        <p:cNvGrpSpPr/>
        <p:nvPr/>
      </p:nvGrpSpPr>
      <p:grpSpPr>
        <a:xfrm>
          <a:off x="0" y="0"/>
          <a:ext cx="0" cy="0"/>
          <a:chOff x="0" y="0"/>
          <a:chExt cx="0" cy="0"/>
        </a:xfrm>
      </p:grpSpPr>
      <p:sp>
        <p:nvSpPr>
          <p:cNvPr id="7" name="Titel 6"/>
          <p:cNvSpPr>
            <a:spLocks noGrp="1"/>
          </p:cNvSpPr>
          <p:nvPr>
            <p:ph type="title"/>
          </p:nvPr>
        </p:nvSpPr>
        <p:spPr>
          <a:xfrm>
            <a:off x="6659999" y="2052000"/>
            <a:ext cx="4803364" cy="756000"/>
          </a:xfrm>
        </p:spPr>
        <p:txBody>
          <a:bodyPr/>
          <a:lstStyle/>
          <a:p>
            <a:r>
              <a:rPr lang="de-DE" dirty="0"/>
              <a:t>Mastertitelformat bearbeiten</a:t>
            </a:r>
          </a:p>
        </p:txBody>
      </p:sp>
      <p:sp>
        <p:nvSpPr>
          <p:cNvPr id="3" name="Textplatzhalter 2"/>
          <p:cNvSpPr>
            <a:spLocks noGrp="1"/>
          </p:cNvSpPr>
          <p:nvPr>
            <p:ph type="body" sz="quarter" idx="15"/>
          </p:nvPr>
        </p:nvSpPr>
        <p:spPr>
          <a:xfrm>
            <a:off x="6660000" y="3060000"/>
            <a:ext cx="4803364" cy="2880000"/>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432000" y="1980000"/>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6"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598314" y="6391017"/>
            <a:ext cx="8999537" cy="144462"/>
          </a:xfrm>
        </p:spPr>
        <p:txBody>
          <a:bodyPr/>
          <a:lstStyle>
            <a:lvl1pPr>
              <a:defRPr/>
            </a:lvl1pPr>
          </a:lstStyle>
          <a:p>
            <a:pPr>
              <a:defRPr/>
            </a:pPr>
            <a:r>
              <a:rPr lang="de-DE" dirty="0"/>
              <a:t>Cookies aus der Trickkiste</a:t>
            </a:r>
          </a:p>
        </p:txBody>
      </p:sp>
      <p:sp>
        <p:nvSpPr>
          <p:cNvPr id="9"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23"/>
          </p:nvPr>
        </p:nvSpPr>
        <p:spPr>
          <a:xfrm>
            <a:off x="10825188" y="6391017"/>
            <a:ext cx="638175" cy="144462"/>
          </a:xfrm>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4007982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ilder Kreis mit Text, Violett">
    <p:spTree>
      <p:nvGrpSpPr>
        <p:cNvPr id="1" name=""/>
        <p:cNvGrpSpPr/>
        <p:nvPr/>
      </p:nvGrpSpPr>
      <p:grpSpPr>
        <a:xfrm>
          <a:off x="0" y="0"/>
          <a:ext cx="0" cy="0"/>
          <a:chOff x="0" y="0"/>
          <a:chExt cx="0" cy="0"/>
        </a:xfrm>
      </p:grpSpPr>
      <p:sp>
        <p:nvSpPr>
          <p:cNvPr id="7" name="Titel 6"/>
          <p:cNvSpPr>
            <a:spLocks noGrp="1"/>
          </p:cNvSpPr>
          <p:nvPr>
            <p:ph type="title"/>
          </p:nvPr>
        </p:nvSpPr>
        <p:spPr>
          <a:xfrm>
            <a:off x="4971244" y="4109318"/>
            <a:ext cx="3489015" cy="858163"/>
          </a:xfrm>
        </p:spPr>
        <p:txBody>
          <a:bodyPr/>
          <a:lstStyle/>
          <a:p>
            <a:r>
              <a:rPr lang="de-DE" dirty="0"/>
              <a:t>Mastertitelformat bearbeiten</a:t>
            </a:r>
          </a:p>
        </p:txBody>
      </p:sp>
      <p:sp>
        <p:nvSpPr>
          <p:cNvPr id="3" name="Textplatzhalter 2"/>
          <p:cNvSpPr>
            <a:spLocks noGrp="1"/>
          </p:cNvSpPr>
          <p:nvPr>
            <p:ph type="body" sz="quarter" idx="15"/>
          </p:nvPr>
        </p:nvSpPr>
        <p:spPr>
          <a:xfrm>
            <a:off x="4971244" y="5158443"/>
            <a:ext cx="4803364" cy="1028173"/>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646184" y="2424843"/>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a:xfrm>
            <a:off x="10989104" y="6454661"/>
            <a:ext cx="638175" cy="144462"/>
          </a:xfrm>
        </p:spPr>
        <p:txBody>
          <a:bodyPr/>
          <a:lstStyle>
            <a:lvl1pPr>
              <a:defRPr/>
            </a:lvl1pPr>
          </a:lstStyle>
          <a:p>
            <a:pPr>
              <a:defRPr/>
            </a:pPr>
            <a:fld id="{61FE1DF2-B170-47DC-8B6A-E09896EA39CB}" type="slidenum">
              <a:rPr lang="de-DE"/>
              <a:pPr>
                <a:defRPr/>
              </a:pPr>
              <a:t>‹Nr.›</a:t>
            </a:fld>
            <a:endParaRPr lang="de-DE" dirty="0"/>
          </a:p>
        </p:txBody>
      </p:sp>
      <p:sp>
        <p:nvSpPr>
          <p:cNvPr id="6" name="Bildplatzhalter 12"/>
          <p:cNvSpPr>
            <a:spLocks noGrp="1"/>
          </p:cNvSpPr>
          <p:nvPr>
            <p:ph type="pic" sz="quarter" idx="20"/>
          </p:nvPr>
        </p:nvSpPr>
        <p:spPr>
          <a:xfrm>
            <a:off x="7751866" y="-688800"/>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9"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598314" y="6454661"/>
            <a:ext cx="8999537" cy="144462"/>
          </a:xfrm>
        </p:spPr>
        <p:txBody>
          <a:bodyPr/>
          <a:lstStyle>
            <a:lvl1pPr>
              <a:defRPr/>
            </a:lvl1pPr>
          </a:lstStyle>
          <a:p>
            <a:pPr>
              <a:defRPr/>
            </a:pPr>
            <a:r>
              <a:rPr lang="de-DE" dirty="0"/>
              <a:t>Cookies aus der Trickkiste</a:t>
            </a:r>
          </a:p>
        </p:txBody>
      </p:sp>
    </p:spTree>
    <p:extLst>
      <p:ext uri="{BB962C8B-B14F-4D97-AF65-F5344CB8AC3E}">
        <p14:creationId xmlns:p14="http://schemas.microsoft.com/office/powerpoint/2010/main" val="297141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ext mit Bild 1zu1,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Cookies aus der Trickkiste</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70308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ext mit Bild 1zu1, Text gr_fet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Cookies aus der Trickkiste</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80711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Bild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3239999" cy="750525"/>
          </a:xfrm>
        </p:spPr>
        <p:txBody>
          <a:bodyPr/>
          <a:lstStyle>
            <a:lvl1pPr>
              <a:defRPr sz="3000"/>
            </a:lvl1pPr>
          </a:lstStyle>
          <a:p>
            <a:r>
              <a:rPr lang="de-DE" dirty="0"/>
              <a:t>Mastertitelformat bearbeiten</a:t>
            </a:r>
          </a:p>
        </p:txBody>
      </p:sp>
      <p:sp>
        <p:nvSpPr>
          <p:cNvPr id="2" name="Textplatzhalter 2"/>
          <p:cNvSpPr>
            <a:spLocks noGrp="1"/>
          </p:cNvSpPr>
          <p:nvPr>
            <p:ph type="body" sz="quarter" idx="15"/>
          </p:nvPr>
        </p:nvSpPr>
        <p:spPr>
          <a:xfrm>
            <a:off x="684000" y="3060000"/>
            <a:ext cx="3240704" cy="27720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4" name="Bildplatzhalter 20"/>
          <p:cNvSpPr>
            <a:spLocks noGrp="1"/>
          </p:cNvSpPr>
          <p:nvPr>
            <p:ph type="pic" sz="quarter" idx="10"/>
          </p:nvPr>
        </p:nvSpPr>
        <p:spPr>
          <a:xfrm>
            <a:off x="4495799" y="0"/>
            <a:ext cx="7734994"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89295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ext-Bild 1zu2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0" y="2759676"/>
            <a:ext cx="12192000" cy="4098324"/>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853632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ext-2 Bilder rechteckig,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682166" y="2759675"/>
            <a:ext cx="4178157" cy="3359465"/>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Cookies aus der Trickkiste</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
        <p:nvSpPr>
          <p:cNvPr id="6" name="Bildplatzhalter 20"/>
          <p:cNvSpPr>
            <a:spLocks noGrp="1"/>
          </p:cNvSpPr>
          <p:nvPr>
            <p:ph type="pic" sz="quarter" idx="18"/>
          </p:nvPr>
        </p:nvSpPr>
        <p:spPr>
          <a:xfrm>
            <a:off x="6244281" y="2759675"/>
            <a:ext cx="4173713" cy="3355892"/>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118897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ext-Diagramm, Violett">
    <p:spTree>
      <p:nvGrpSpPr>
        <p:cNvPr id="1" name=""/>
        <p:cNvGrpSpPr/>
        <p:nvPr/>
      </p:nvGrpSpPr>
      <p:grpSpPr>
        <a:xfrm>
          <a:off x="0" y="0"/>
          <a:ext cx="0" cy="0"/>
          <a:chOff x="0" y="0"/>
          <a:chExt cx="0" cy="0"/>
        </a:xfrm>
      </p:grpSpPr>
      <p:sp>
        <p:nvSpPr>
          <p:cNvPr id="6" name="Titel 5"/>
          <p:cNvSpPr>
            <a:spLocks noGrp="1"/>
          </p:cNvSpPr>
          <p:nvPr>
            <p:ph type="title"/>
          </p:nvPr>
        </p:nvSpPr>
        <p:spPr>
          <a:xfrm>
            <a:off x="682167" y="2052000"/>
            <a:ext cx="3600000" cy="1219520"/>
          </a:xfrm>
        </p:spPr>
        <p:txBody>
          <a:bodyPr/>
          <a:lstStyle>
            <a:lvl1pPr>
              <a:defRPr sz="3000"/>
            </a:lvl1pPr>
          </a:lstStyle>
          <a:p>
            <a:r>
              <a:rPr lang="de-DE" dirty="0"/>
              <a:t>Mastertitelformat bearbeiten</a:t>
            </a:r>
          </a:p>
        </p:txBody>
      </p:sp>
      <p:sp>
        <p:nvSpPr>
          <p:cNvPr id="3" name="Textplatzhalter 2"/>
          <p:cNvSpPr>
            <a:spLocks noGrp="1"/>
          </p:cNvSpPr>
          <p:nvPr>
            <p:ph type="body" sz="quarter" idx="15"/>
          </p:nvPr>
        </p:nvSpPr>
        <p:spPr>
          <a:xfrm>
            <a:off x="682808" y="3505200"/>
            <a:ext cx="3600000" cy="24348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7" name="Diagrammplatzhalter 6"/>
          <p:cNvSpPr>
            <a:spLocks noGrp="1"/>
          </p:cNvSpPr>
          <p:nvPr>
            <p:ph type="chart" sz="quarter" idx="19"/>
          </p:nvPr>
        </p:nvSpPr>
        <p:spPr>
          <a:xfrm>
            <a:off x="5007588" y="1440000"/>
            <a:ext cx="6455775" cy="4500000"/>
          </a:xfrm>
        </p:spPr>
        <p:txBody>
          <a:bodyPr rtlCol="0">
            <a:noAutofit/>
          </a:bodyPr>
          <a:lstStyle/>
          <a:p>
            <a:pPr lvl="0"/>
            <a:endParaRPr lang="de-DE" noProof="0"/>
          </a:p>
        </p:txBody>
      </p:sp>
      <p:sp>
        <p:nvSpPr>
          <p:cNvPr id="2" name="Textplatzhalter 5"/>
          <p:cNvSpPr>
            <a:spLocks noGrp="1"/>
          </p:cNvSpPr>
          <p:nvPr>
            <p:ph type="body" sz="quarter" idx="18"/>
          </p:nvPr>
        </p:nvSpPr>
        <p:spPr>
          <a:xfrm>
            <a:off x="5015753" y="6050124"/>
            <a:ext cx="6455775" cy="261938"/>
          </a:xfrm>
        </p:spPr>
        <p:txBody>
          <a:bodyPr/>
          <a:lstStyle>
            <a:lvl1pPr marL="0" indent="0">
              <a:buFontTx/>
              <a:buNone/>
              <a:defRPr sz="1000"/>
            </a:lvl1pPr>
            <a:lvl2pPr marL="266700" indent="0">
              <a:buFontTx/>
              <a:buNone/>
              <a:defRPr/>
            </a:lvl2pPr>
            <a:lvl3pPr marL="542925" indent="0">
              <a:buFontTx/>
              <a:buNone/>
              <a:defRPr/>
            </a:lvl3pPr>
            <a:lvl4pPr marL="809625" indent="0">
              <a:buFontTx/>
              <a:buNone/>
              <a:defRPr/>
            </a:lvl4pPr>
            <a:lvl5pPr marL="1076325" indent="0">
              <a:buFontTx/>
              <a:buNone/>
              <a:defRPr/>
            </a:lvl5pPr>
          </a:lstStyle>
          <a:p>
            <a:pPr lvl="0"/>
            <a:r>
              <a:rPr lang="de-DE"/>
              <a:t>Mastertextformat bearbeiten</a:t>
            </a:r>
          </a:p>
        </p:txBody>
      </p:sp>
      <p:sp>
        <p:nvSpPr>
          <p:cNvPr id="4" name="Fußzeilenplatzhalter 3" descr="&quot;&quot;">
            <a:extLst>
              <a:ext uri="{FF2B5EF4-FFF2-40B4-BE49-F238E27FC236}">
                <a16:creationId xmlns:a16="http://schemas.microsoft.com/office/drawing/2014/main" id="{0D296000-0DDF-F6EE-B400-6E94B0A129B5}"/>
              </a:ext>
            </a:extLst>
          </p:cNvPr>
          <p:cNvSpPr>
            <a:spLocks noGrp="1"/>
          </p:cNvSpPr>
          <p:nvPr>
            <p:ph type="ftr" sz="quarter" idx="20"/>
          </p:nvPr>
        </p:nvSpPr>
        <p:spPr/>
        <p:txBody>
          <a:bodyPr/>
          <a:lstStyle>
            <a:lvl1pPr>
              <a:defRPr/>
            </a:lvl1pPr>
          </a:lstStyle>
          <a:p>
            <a:pPr>
              <a:defRPr/>
            </a:pPr>
            <a:r>
              <a:rPr lang="de-DE"/>
              <a:t>Cookies aus der Trickkiste</a:t>
            </a:r>
          </a:p>
        </p:txBody>
      </p:sp>
      <p:sp>
        <p:nvSpPr>
          <p:cNvPr id="5" name="Foliennummernplatzhalter 4" descr="&quot;&quot;">
            <a:extLst>
              <a:ext uri="{FF2B5EF4-FFF2-40B4-BE49-F238E27FC236}">
                <a16:creationId xmlns:a16="http://schemas.microsoft.com/office/drawing/2014/main" id="{3FE1D608-C69E-F6E1-14B1-A05BFD9E1A23}"/>
              </a:ext>
            </a:extLst>
          </p:cNvPr>
          <p:cNvSpPr>
            <a:spLocks noGrp="1"/>
          </p:cNvSpPr>
          <p:nvPr>
            <p:ph type="sldNum" sz="quarter" idx="21"/>
          </p:nvPr>
        </p:nvSpPr>
        <p:spPr/>
        <p:txBody>
          <a:bodyPr/>
          <a:lstStyle>
            <a:lvl1pPr>
              <a:defRPr/>
            </a:lvl1pPr>
          </a:lstStyle>
          <a:p>
            <a:pPr>
              <a:defRPr/>
            </a:pPr>
            <a:fld id="{6C455AA7-CDE8-460C-9294-F9D8072C1E78}" type="slidenum">
              <a:rPr lang="de-DE"/>
              <a:pPr>
                <a:defRPr/>
              </a:pPr>
              <a:t>‹Nr.›</a:t>
            </a:fld>
            <a:endParaRPr lang="de-DE" dirty="0"/>
          </a:p>
        </p:txBody>
      </p:sp>
    </p:spTree>
    <p:extLst>
      <p:ext uri="{BB962C8B-B14F-4D97-AF65-F5344CB8AC3E}">
        <p14:creationId xmlns:p14="http://schemas.microsoft.com/office/powerpoint/2010/main" val="401498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Kapiteltrennfolie Rot mit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F1F0F999-DC5E-955F-60E1-81B2F4D26E03}"/>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86232541-D44A-5076-A394-1F2E45D37B8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22E4F2AB-8245-0996-E723-AD29C83E4B5C}"/>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250904" cy="2520000"/>
          </a:xfrm>
        </p:spPr>
        <p:txBody>
          <a:bodyPr anchor="ctr"/>
          <a:lstStyle>
            <a:lvl1pPr>
              <a:defRPr sz="6000" b="1">
                <a:solidFill>
                  <a:schemeClr val="bg1"/>
                </a:solidFill>
              </a:defRPr>
            </a:lvl1pPr>
          </a:lstStyle>
          <a:p>
            <a:r>
              <a:rPr lang="de-DE" dirty="0"/>
              <a:t>Mastertitelformat bearbeiten</a:t>
            </a:r>
          </a:p>
        </p:txBody>
      </p:sp>
      <p:sp>
        <p:nvSpPr>
          <p:cNvPr id="6" name="Fußzeilenplatzhalter 4" descr="&quot;&quot;">
            <a:extLst>
              <a:ext uri="{FF2B5EF4-FFF2-40B4-BE49-F238E27FC236}">
                <a16:creationId xmlns:a16="http://schemas.microsoft.com/office/drawing/2014/main" id="{C577EC5F-F29B-98EB-4C94-A94AFF3A3C9B}"/>
              </a:ext>
            </a:extLst>
          </p:cNvPr>
          <p:cNvSpPr>
            <a:spLocks noGrp="1"/>
          </p:cNvSpPr>
          <p:nvPr>
            <p:ph type="ftr" sz="quarter" idx="10"/>
          </p:nvPr>
        </p:nvSpPr>
        <p:spPr/>
        <p:txBody>
          <a:bodyPr/>
          <a:lstStyle>
            <a:lvl1pPr>
              <a:defRPr dirty="0">
                <a:solidFill>
                  <a:schemeClr val="bg1"/>
                </a:solidFill>
              </a:defRPr>
            </a:lvl1pPr>
          </a:lstStyle>
          <a:p>
            <a:pPr>
              <a:defRPr/>
            </a:pPr>
            <a:r>
              <a:rPr lang="de-DE"/>
              <a:t>Cookies aus der Trickkiste</a:t>
            </a:r>
          </a:p>
        </p:txBody>
      </p:sp>
      <p:sp>
        <p:nvSpPr>
          <p:cNvPr id="7" name="Foliennummernplatzhalter 5" descr="&quot;&quot;">
            <a:extLst>
              <a:ext uri="{FF2B5EF4-FFF2-40B4-BE49-F238E27FC236}">
                <a16:creationId xmlns:a16="http://schemas.microsoft.com/office/drawing/2014/main" id="{58B8FC8A-D778-0C10-7B2E-3C7131A0791F}"/>
              </a:ext>
            </a:extLst>
          </p:cNvPr>
          <p:cNvSpPr>
            <a:spLocks noGrp="1"/>
          </p:cNvSpPr>
          <p:nvPr>
            <p:ph type="sldNum" sz="quarter" idx="11"/>
          </p:nvPr>
        </p:nvSpPr>
        <p:spPr/>
        <p:txBody>
          <a:bodyPr/>
          <a:lstStyle>
            <a:lvl1pPr>
              <a:defRPr smtClean="0">
                <a:solidFill>
                  <a:schemeClr val="bg1"/>
                </a:solidFill>
              </a:defRPr>
            </a:lvl1pPr>
          </a:lstStyle>
          <a:p>
            <a:pPr>
              <a:defRPr/>
            </a:pPr>
            <a:fld id="{AC328D57-7D4E-41E9-AC3D-DD0D861DAC6C}" type="slidenum">
              <a:rPr lang="de-DE"/>
              <a:pPr>
                <a:defRPr/>
              </a:pPr>
              <a:t>‹Nr.›</a:t>
            </a:fld>
            <a:endParaRPr lang="de-DE" dirty="0"/>
          </a:p>
        </p:txBody>
      </p:sp>
    </p:spTree>
    <p:extLst>
      <p:ext uri="{BB962C8B-B14F-4D97-AF65-F5344CB8AC3E}">
        <p14:creationId xmlns:p14="http://schemas.microsoft.com/office/powerpoint/2010/main" val="322857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Kontakt mit Signet, Aufzählung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3240000" cy="763712"/>
          </a:xfrm>
        </p:spPr>
        <p:txBody>
          <a:bodyPr/>
          <a:lstStyle>
            <a:lvl1pPr>
              <a:defRPr>
                <a:solidFill>
                  <a:srgbClr val="61328A"/>
                </a:solidFill>
              </a:defRPr>
            </a:lvl1pPr>
          </a:lstStyle>
          <a:p>
            <a:r>
              <a:rPr lang="de-DE" dirty="0"/>
              <a:t>Mastertitelformat bearbeiten</a:t>
            </a:r>
          </a:p>
        </p:txBody>
      </p:sp>
      <p:sp>
        <p:nvSpPr>
          <p:cNvPr id="11" name="Bildplatzhalter 10" descr="Alternativtext nicht vergessen oder Bild als dekorativ markieren"/>
          <p:cNvSpPr>
            <a:spLocks noGrp="1" noChangeAspect="1"/>
          </p:cNvSpPr>
          <p:nvPr>
            <p:ph type="pic" sz="quarter" idx="34" hasCustomPrompt="1"/>
          </p:nvPr>
        </p:nvSpPr>
        <p:spPr>
          <a:xfrm>
            <a:off x="684000" y="3060000"/>
            <a:ext cx="1080000" cy="1080000"/>
          </a:xfrm>
          <a:prstGeom prst="ellipse">
            <a:avLst/>
          </a:prstGeom>
          <a:solidFill>
            <a:schemeClr val="bg2"/>
          </a:solidFill>
        </p:spPr>
        <p:txBody>
          <a:bodyPr rtlCol="0">
            <a:noAutofit/>
          </a:bodyPr>
          <a:lstStyle>
            <a:lvl1pPr marL="0" indent="0" algn="ctr">
              <a:buNone/>
              <a:defRPr/>
            </a:lvl1pPr>
          </a:lstStyle>
          <a:p>
            <a:pPr lvl="0"/>
            <a:r>
              <a:rPr lang="de-DE" noProof="0" dirty="0"/>
              <a:t> </a:t>
            </a:r>
          </a:p>
        </p:txBody>
      </p:sp>
      <p:sp>
        <p:nvSpPr>
          <p:cNvPr id="27" name="Textplatzhalter 25"/>
          <p:cNvSpPr>
            <a:spLocks noGrp="1"/>
          </p:cNvSpPr>
          <p:nvPr>
            <p:ph type="body" sz="quarter" idx="26"/>
          </p:nvPr>
        </p:nvSpPr>
        <p:spPr>
          <a:xfrm>
            <a:off x="684000" y="4499999"/>
            <a:ext cx="3240000" cy="1740087"/>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Bildplatzhalter 10"/>
          <p:cNvSpPr>
            <a:spLocks noGrp="1" noChangeAspect="1"/>
          </p:cNvSpPr>
          <p:nvPr>
            <p:ph type="pic" sz="quarter" idx="36" hasCustomPrompt="1"/>
          </p:nvPr>
        </p:nvSpPr>
        <p:spPr>
          <a:xfrm>
            <a:off x="4320000" y="3060000"/>
            <a:ext cx="1080000" cy="1080000"/>
          </a:xfrm>
          <a:prstGeom prst="ellipse">
            <a:avLst/>
          </a:prstGeom>
          <a:solidFill>
            <a:schemeClr val="bg2"/>
          </a:solidFill>
        </p:spPr>
        <p:txBody>
          <a:bodyPr rtlCol="0">
            <a:noAutofit/>
          </a:bodyPr>
          <a:lstStyle>
            <a:lvl1pPr marL="0" indent="0" algn="ctr">
              <a:buFontTx/>
              <a:buNone/>
              <a:defRPr/>
            </a:lvl1pPr>
          </a:lstStyle>
          <a:p>
            <a:pPr lvl="0"/>
            <a:r>
              <a:rPr lang="de-DE" noProof="0" dirty="0"/>
              <a:t> </a:t>
            </a:r>
          </a:p>
        </p:txBody>
      </p:sp>
      <p:sp>
        <p:nvSpPr>
          <p:cNvPr id="2" name="Textplatzhalter 25"/>
          <p:cNvSpPr>
            <a:spLocks noGrp="1"/>
          </p:cNvSpPr>
          <p:nvPr>
            <p:ph type="body" sz="quarter" idx="30"/>
          </p:nvPr>
        </p:nvSpPr>
        <p:spPr>
          <a:xfrm>
            <a:off x="4320000" y="4500000"/>
            <a:ext cx="3240000" cy="1740086"/>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Bildplatzhalter 10"/>
          <p:cNvSpPr>
            <a:spLocks noGrp="1" noChangeAspect="1"/>
          </p:cNvSpPr>
          <p:nvPr>
            <p:ph type="pic" sz="quarter" idx="35" hasCustomPrompt="1"/>
          </p:nvPr>
        </p:nvSpPr>
        <p:spPr>
          <a:xfrm>
            <a:off x="7920000" y="3060000"/>
            <a:ext cx="1080000" cy="1080000"/>
          </a:xfrm>
          <a:prstGeom prst="ellipse">
            <a:avLst/>
          </a:prstGeom>
          <a:solidFill>
            <a:schemeClr val="bg2"/>
          </a:solidFill>
        </p:spPr>
        <p:txBody>
          <a:bodyPr rtlCol="0">
            <a:noAutofit/>
          </a:bodyPr>
          <a:lstStyle>
            <a:lvl1pPr marL="0" indent="0" algn="ctr">
              <a:buFont typeface="Arial" panose="020B0604020202020204" pitchFamily="34" charset="0"/>
              <a:buNone/>
              <a:defRPr/>
            </a:lvl1pPr>
          </a:lstStyle>
          <a:p>
            <a:pPr lvl="0"/>
            <a:r>
              <a:rPr lang="de-DE" noProof="0" dirty="0"/>
              <a:t> </a:t>
            </a:r>
          </a:p>
        </p:txBody>
      </p:sp>
      <p:sp>
        <p:nvSpPr>
          <p:cNvPr id="3" name="Textplatzhalter 25"/>
          <p:cNvSpPr>
            <a:spLocks noGrp="1"/>
          </p:cNvSpPr>
          <p:nvPr>
            <p:ph type="body" sz="quarter" idx="31"/>
          </p:nvPr>
        </p:nvSpPr>
        <p:spPr>
          <a:xfrm>
            <a:off x="7920000" y="4500000"/>
            <a:ext cx="3240000" cy="1740086"/>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descr="&quot;&quot;">
            <a:extLst>
              <a:ext uri="{FF2B5EF4-FFF2-40B4-BE49-F238E27FC236}">
                <a16:creationId xmlns:a16="http://schemas.microsoft.com/office/drawing/2014/main" id="{90E54561-619A-615E-C6E6-28394F4E302C}"/>
              </a:ext>
            </a:extLst>
          </p:cNvPr>
          <p:cNvSpPr>
            <a:spLocks noGrp="1"/>
          </p:cNvSpPr>
          <p:nvPr>
            <p:ph type="ftr" sz="quarter" idx="37"/>
          </p:nvPr>
        </p:nvSpPr>
        <p:spPr/>
        <p:txBody>
          <a:bodyPr/>
          <a:lstStyle>
            <a:lvl1pPr>
              <a:defRPr/>
            </a:lvl1pPr>
          </a:lstStyle>
          <a:p>
            <a:pPr>
              <a:defRPr/>
            </a:pPr>
            <a:r>
              <a:rPr lang="de-DE"/>
              <a:t>Cookies aus der Trickkiste</a:t>
            </a:r>
          </a:p>
        </p:txBody>
      </p:sp>
      <p:sp>
        <p:nvSpPr>
          <p:cNvPr id="5" name="Foliennummernplatzhalter 9" descr="&quot;&quot;">
            <a:extLst>
              <a:ext uri="{FF2B5EF4-FFF2-40B4-BE49-F238E27FC236}">
                <a16:creationId xmlns:a16="http://schemas.microsoft.com/office/drawing/2014/main" id="{9121973A-D265-CD23-8EB6-A04DF9D4B07F}"/>
              </a:ext>
            </a:extLst>
          </p:cNvPr>
          <p:cNvSpPr>
            <a:spLocks noGrp="1"/>
          </p:cNvSpPr>
          <p:nvPr>
            <p:ph type="sldNum" sz="quarter" idx="38"/>
          </p:nvPr>
        </p:nvSpPr>
        <p:spPr/>
        <p:txBody>
          <a:bodyPr/>
          <a:lstStyle>
            <a:lvl1pPr>
              <a:defRPr/>
            </a:lvl1pPr>
          </a:lstStyle>
          <a:p>
            <a:pPr>
              <a:defRPr/>
            </a:pPr>
            <a:fld id="{21F178CC-692F-425A-8124-A97DC1F2B1CA}" type="slidenum">
              <a:rPr lang="de-DE"/>
              <a:pPr>
                <a:defRPr/>
              </a:pPr>
              <a:t>‹Nr.›</a:t>
            </a:fld>
            <a:endParaRPr lang="de-DE" dirty="0"/>
          </a:p>
        </p:txBody>
      </p:sp>
      <p:sp>
        <p:nvSpPr>
          <p:cNvPr id="6" name="Bildplatzhalter 12">
            <a:extLst>
              <a:ext uri="{FF2B5EF4-FFF2-40B4-BE49-F238E27FC236}">
                <a16:creationId xmlns:a16="http://schemas.microsoft.com/office/drawing/2014/main" id="{2D57F7A9-2FFC-ACA3-C47F-223D5CB8D96D}"/>
              </a:ext>
            </a:extLst>
          </p:cNvPr>
          <p:cNvSpPr>
            <a:spLocks noGrp="1"/>
          </p:cNvSpPr>
          <p:nvPr>
            <p:ph type="pic" sz="quarter" idx="27"/>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Bild durch Klicken auf Symbol hinzufügen</a:t>
            </a:r>
          </a:p>
        </p:txBody>
      </p:sp>
    </p:spTree>
    <p:extLst>
      <p:ext uri="{BB962C8B-B14F-4D97-AF65-F5344CB8AC3E}">
        <p14:creationId xmlns:p14="http://schemas.microsoft.com/office/powerpoint/2010/main" val="3625289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mpressum mit Signet, Aufzählung, Violett">
    <p:spTree>
      <p:nvGrpSpPr>
        <p:cNvPr id="1" name=""/>
        <p:cNvGrpSpPr/>
        <p:nvPr/>
      </p:nvGrpSpPr>
      <p:grpSpPr>
        <a:xfrm>
          <a:off x="0" y="0"/>
          <a:ext cx="0" cy="0"/>
          <a:chOff x="0" y="0"/>
          <a:chExt cx="0" cy="0"/>
        </a:xfrm>
      </p:grpSpPr>
      <p:sp>
        <p:nvSpPr>
          <p:cNvPr id="8"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rgbClr val="61328A"/>
                </a:solidFill>
              </a:defRPr>
            </a:lvl1pPr>
          </a:lstStyle>
          <a:p>
            <a:endParaRPr lang="de-DE" dirty="0"/>
          </a:p>
        </p:txBody>
      </p:sp>
      <p:sp>
        <p:nvSpPr>
          <p:cNvPr id="10" name="Textplatzhalter 9"/>
          <p:cNvSpPr>
            <a:spLocks noGrp="1"/>
          </p:cNvSpPr>
          <p:nvPr>
            <p:ph type="body" sz="quarter" idx="19"/>
          </p:nvPr>
        </p:nvSpPr>
        <p:spPr>
          <a:xfrm>
            <a:off x="682312" y="4680000"/>
            <a:ext cx="2880000" cy="1246888"/>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vl3pPr>
              <a:lnSpc>
                <a:spcPct val="150000"/>
              </a:lnSpc>
              <a:spcAft>
                <a:spcPts val="0"/>
              </a:spcAft>
              <a:buClr>
                <a:srgbClr val="61328A"/>
              </a:buClr>
              <a:defRPr/>
            </a:lvl3pPr>
          </a:lstStyle>
          <a:p>
            <a:pPr lvl="0"/>
            <a:r>
              <a:rPr lang="de-DE" dirty="0"/>
              <a:t>Mastertextformat bearbeiten</a:t>
            </a:r>
          </a:p>
          <a:p>
            <a:pPr lvl="1"/>
            <a:r>
              <a:rPr lang="de-DE" dirty="0"/>
              <a:t>Zweite Ebene</a:t>
            </a:r>
          </a:p>
          <a:p>
            <a:pPr lvl="2"/>
            <a:r>
              <a:rPr lang="de-DE" dirty="0"/>
              <a:t>Dritte Ebene</a:t>
            </a:r>
          </a:p>
        </p:txBody>
      </p:sp>
      <p:sp>
        <p:nvSpPr>
          <p:cNvPr id="12" name="Textplatzhalter 9"/>
          <p:cNvSpPr>
            <a:spLocks noGrp="1"/>
          </p:cNvSpPr>
          <p:nvPr>
            <p:ph type="body" sz="quarter" idx="21"/>
          </p:nvPr>
        </p:nvSpPr>
        <p:spPr>
          <a:xfrm>
            <a:off x="3959999" y="4680000"/>
            <a:ext cx="7549689" cy="1246888"/>
          </a:xfrm>
          <a:prstGeom prst="rect">
            <a:avLst/>
          </a:prstGeom>
        </p:spPr>
        <p:txBody>
          <a:bodyPr numCol="2" spcCol="360000">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stStyle>
          <a:p>
            <a:pPr lvl="0"/>
            <a:r>
              <a:rPr lang="de-DE" dirty="0"/>
              <a:t>Mastertextformat bearbeiten</a:t>
            </a:r>
          </a:p>
          <a:p>
            <a:pPr lvl="1"/>
            <a:r>
              <a:rPr lang="de-DE" dirty="0"/>
              <a:t>Zweite Ebene</a:t>
            </a:r>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Tree>
    <p:extLst>
      <p:ext uri="{BB962C8B-B14F-4D97-AF65-F5344CB8AC3E}">
        <p14:creationId xmlns:p14="http://schemas.microsoft.com/office/powerpoint/2010/main" val="3556458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Nachweise mit Signet">
    <p:spTree>
      <p:nvGrpSpPr>
        <p:cNvPr id="1" name=""/>
        <p:cNvGrpSpPr/>
        <p:nvPr/>
      </p:nvGrpSpPr>
      <p:grpSpPr>
        <a:xfrm>
          <a:off x="0" y="0"/>
          <a:ext cx="0" cy="0"/>
          <a:chOff x="0" y="0"/>
          <a:chExt cx="0" cy="0"/>
        </a:xfrm>
      </p:grpSpPr>
      <p:sp>
        <p:nvSpPr>
          <p:cNvPr id="10" name="Textplatzhalter 9"/>
          <p:cNvSpPr>
            <a:spLocks noGrp="1"/>
          </p:cNvSpPr>
          <p:nvPr>
            <p:ph type="body" sz="quarter" idx="19" hasCustomPrompt="1"/>
          </p:nvPr>
        </p:nvSpPr>
        <p:spPr>
          <a:xfrm>
            <a:off x="684213" y="2831427"/>
            <a:ext cx="8700585" cy="1572519"/>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0"/>
            <a:endParaRPr lang="de-DE" dirty="0"/>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4213" y="2028306"/>
            <a:ext cx="1667417" cy="565266"/>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991118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QR-Code, Legefigur">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2314" y="3103418"/>
            <a:ext cx="2321351" cy="3017295"/>
          </a:xfrm>
          <a:solidFill>
            <a:schemeClr val="bg2"/>
          </a:solidFill>
        </p:spPr>
        <p:txBody>
          <a:bodyPr anchor="ctr"/>
          <a:lstStyle>
            <a:lvl1pPr marL="0" indent="0" algn="ctr">
              <a:buFontTx/>
              <a:buNone/>
              <a:defRPr sz="1200"/>
            </a:lvl1pPr>
          </a:lstStyle>
          <a:p>
            <a:r>
              <a:rPr lang="de-DE" dirty="0"/>
              <a:t>Hier Bildeinsetzen</a:t>
            </a:r>
            <a:endParaRPr lang="en-GB" dirty="0"/>
          </a:p>
        </p:txBody>
      </p:sp>
      <p:sp>
        <p:nvSpPr>
          <p:cNvPr id="9" name="Bildplatzhalter 5">
            <a:extLst>
              <a:ext uri="{FF2B5EF4-FFF2-40B4-BE49-F238E27FC236}">
                <a16:creationId xmlns:a16="http://schemas.microsoft.com/office/drawing/2014/main" id="{142145FA-7210-C94C-5F60-51F60B72252E}"/>
              </a:ext>
            </a:extLst>
          </p:cNvPr>
          <p:cNvSpPr>
            <a:spLocks noGrp="1"/>
          </p:cNvSpPr>
          <p:nvPr>
            <p:ph type="pic" sz="quarter" idx="30" hasCustomPrompt="1"/>
          </p:nvPr>
        </p:nvSpPr>
        <p:spPr>
          <a:xfrm>
            <a:off x="4473966" y="3103418"/>
            <a:ext cx="1603688" cy="1603688"/>
          </a:xfrm>
          <a:solidFill>
            <a:schemeClr val="bg2"/>
          </a:solidFill>
        </p:spPr>
        <p:txBody>
          <a:bodyPr anchor="ctr"/>
          <a:lstStyle>
            <a:lvl1pPr marL="0" indent="0" algn="ctr">
              <a:buFontTx/>
              <a:buNone/>
              <a:defRPr sz="1200"/>
            </a:lvl1pPr>
          </a:lstStyle>
          <a:p>
            <a:r>
              <a:rPr lang="de-DE" dirty="0"/>
              <a:t>Hier QR-Code einsetzen</a:t>
            </a:r>
            <a:endParaRPr lang="en-GB" dirty="0"/>
          </a:p>
        </p:txBody>
      </p:sp>
      <p:sp>
        <p:nvSpPr>
          <p:cNvPr id="11" name="Titelplatzhalter 15"/>
          <p:cNvSpPr>
            <a:spLocks noGrp="1"/>
          </p:cNvSpPr>
          <p:nvPr>
            <p:ph type="title"/>
          </p:nvPr>
        </p:nvSpPr>
        <p:spPr>
          <a:xfrm>
            <a:off x="682313" y="2052001"/>
            <a:ext cx="6821176" cy="862996"/>
          </a:xfrm>
          <a:prstGeom prst="rect">
            <a:avLst/>
          </a:prstGeom>
        </p:spPr>
        <p:txBody>
          <a:bodyPr rtlCol="0">
            <a:noAutofit/>
          </a:bodyPr>
          <a:lstStyle>
            <a:lvl1pPr>
              <a:lnSpc>
                <a:spcPts val="6200"/>
              </a:lnSpc>
              <a:spcAft>
                <a:spcPts val="5500"/>
              </a:spcAft>
              <a:defRPr sz="3000" baseline="0">
                <a:solidFill>
                  <a:schemeClr val="tx1"/>
                </a:solidFill>
              </a:defRPr>
            </a:lvl1pPr>
          </a:lstStyle>
          <a:p>
            <a:endParaRPr lang="de-DE" dirty="0"/>
          </a:p>
        </p:txBody>
      </p:sp>
      <p:sp>
        <p:nvSpPr>
          <p:cNvPr id="8" name="Bildplatzhalter 5">
            <a:extLst>
              <a:ext uri="{FF2B5EF4-FFF2-40B4-BE49-F238E27FC236}">
                <a16:creationId xmlns:a16="http://schemas.microsoft.com/office/drawing/2014/main" id="{0DF909A3-5717-EA72-FC8B-DDD6970980A5}"/>
              </a:ext>
            </a:extLst>
          </p:cNvPr>
          <p:cNvSpPr>
            <a:spLocks noGrp="1"/>
          </p:cNvSpPr>
          <p:nvPr>
            <p:ph type="pic" sz="quarter" idx="31" hasCustomPrompt="1"/>
          </p:nvPr>
        </p:nvSpPr>
        <p:spPr>
          <a:xfrm>
            <a:off x="7547956" y="3103418"/>
            <a:ext cx="3915382" cy="2534047"/>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1982106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Impressum_Signet, Violett">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11"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rgbClr val="61328A"/>
                </a:solidFill>
              </a:defRPr>
            </a:lvl1pPr>
          </a:lstStyle>
          <a:p>
            <a:endParaRPr lang="de-DE" dirty="0"/>
          </a:p>
        </p:txBody>
      </p:sp>
      <p:sp>
        <p:nvSpPr>
          <p:cNvPr id="8" name="Textplatzhalter 9"/>
          <p:cNvSpPr>
            <a:spLocks noGrp="1"/>
          </p:cNvSpPr>
          <p:nvPr>
            <p:ph type="body" sz="quarter" idx="19" hasCustomPrompt="1"/>
          </p:nvPr>
        </p:nvSpPr>
        <p:spPr>
          <a:xfrm>
            <a:off x="682313" y="4110681"/>
            <a:ext cx="4832663" cy="1050088"/>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vl3pPr>
              <a:lnSpc>
                <a:spcPct val="150000"/>
              </a:lnSpc>
              <a:spcAft>
                <a:spcPts val="0"/>
              </a:spcAft>
              <a:buClr>
                <a:srgbClr val="61328A"/>
              </a:buClr>
              <a:defRPr/>
            </a:lvl3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620513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Dank, Verfasser, Förderlogo, Signet, Violett">
    <p:spTree>
      <p:nvGrpSpPr>
        <p:cNvPr id="1" name=""/>
        <p:cNvGrpSpPr/>
        <p:nvPr/>
      </p:nvGrpSpPr>
      <p:grpSpPr>
        <a:xfrm>
          <a:off x="0" y="0"/>
          <a:ext cx="0" cy="0"/>
          <a:chOff x="0" y="0"/>
          <a:chExt cx="0" cy="0"/>
        </a:xfrm>
      </p:grpSpPr>
      <p:sp>
        <p:nvSpPr>
          <p:cNvPr id="2" name="Bildplatzhalter 5">
            <a:extLst>
              <a:ext uri="{FF2B5EF4-FFF2-40B4-BE49-F238E27FC236}">
                <a16:creationId xmlns:a16="http://schemas.microsoft.com/office/drawing/2014/main" id="{4235836B-6F1B-5BE5-8404-E8975B663ECD}"/>
              </a:ext>
            </a:extLst>
          </p:cNvPr>
          <p:cNvSpPr>
            <a:spLocks noGrp="1"/>
          </p:cNvSpPr>
          <p:nvPr>
            <p:ph type="pic" sz="quarter" idx="29" hasCustomPrompt="1"/>
          </p:nvPr>
        </p:nvSpPr>
        <p:spPr>
          <a:xfrm>
            <a:off x="9906000" y="4323200"/>
            <a:ext cx="1603688" cy="1603688"/>
          </a:xfrm>
          <a:solidFill>
            <a:schemeClr val="bg2"/>
          </a:solidFill>
        </p:spPr>
        <p:txBody>
          <a:bodyPr anchor="ctr"/>
          <a:lstStyle>
            <a:lvl1pPr marL="0" indent="0" algn="ctr">
              <a:buFontTx/>
              <a:buNone/>
              <a:defRPr sz="1200"/>
            </a:lvl1pPr>
          </a:lstStyle>
          <a:p>
            <a:r>
              <a:rPr lang="de-DE" dirty="0"/>
              <a:t>Hier Förderlogo einsetzen</a:t>
            </a:r>
            <a:endParaRPr lang="en-GB" dirty="0"/>
          </a:p>
        </p:txBody>
      </p:sp>
      <p:sp>
        <p:nvSpPr>
          <p:cNvPr id="3" name="Textplatzhalter 9"/>
          <p:cNvSpPr>
            <a:spLocks noGrp="1"/>
          </p:cNvSpPr>
          <p:nvPr>
            <p:ph type="body" sz="quarter" idx="19" hasCustomPrompt="1"/>
          </p:nvPr>
        </p:nvSpPr>
        <p:spPr>
          <a:xfrm>
            <a:off x="657597" y="4514334"/>
            <a:ext cx="4832663" cy="794715"/>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1">
                <a:solidFill>
                  <a:srgbClr val="61328A"/>
                </a:solidFill>
              </a:defRPr>
            </a:lvl1pPr>
            <a:lvl2pPr marL="0" indent="0">
              <a:spcAft>
                <a:spcPts val="0"/>
              </a:spcAft>
              <a:buNone/>
              <a:defRPr b="0" baseline="0"/>
            </a:lvl2pPr>
          </a:lstStyle>
          <a:p>
            <a:pPr lvl="0"/>
            <a:r>
              <a:rPr lang="de-DE" dirty="0"/>
              <a:t>Mastertextformat bearbeiten</a:t>
            </a:r>
          </a:p>
          <a:p>
            <a:pPr lvl="1"/>
            <a:r>
              <a:rPr lang="de-DE" dirty="0"/>
              <a:t>Zweite Zeile</a:t>
            </a:r>
          </a:p>
          <a:p>
            <a:pPr lvl="1"/>
            <a:r>
              <a:rPr lang="de-DE" dirty="0"/>
              <a:t>Dritte Zeile</a:t>
            </a:r>
          </a:p>
        </p:txBody>
      </p:sp>
      <p:sp>
        <p:nvSpPr>
          <p:cNvPr id="4"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6"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7"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684213" y="6364288"/>
            <a:ext cx="8999537" cy="144462"/>
          </a:xfrm>
        </p:spPr>
        <p:txBody>
          <a:bodyPr/>
          <a:lstStyle>
            <a:lvl1pPr>
              <a:defRPr/>
            </a:lvl1pPr>
          </a:lstStyle>
          <a:p>
            <a:pPr>
              <a:defRPr/>
            </a:pPr>
            <a:r>
              <a:rPr lang="de-DE"/>
              <a:t>Cookies aus der Trickkiste</a:t>
            </a:r>
          </a:p>
        </p:txBody>
      </p:sp>
      <p:sp>
        <p:nvSpPr>
          <p:cNvPr id="8"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a:xfrm>
            <a:off x="10825163" y="6364288"/>
            <a:ext cx="638175" cy="144462"/>
          </a:xfrm>
        </p:spPr>
        <p:txBody>
          <a:bodyPr/>
          <a:lstStyle>
            <a:lvl1pPr>
              <a:defRPr/>
            </a:lvl1pPr>
          </a:lstStyle>
          <a:p>
            <a:pPr>
              <a:defRPr/>
            </a:pPr>
            <a:fld id="{37193EB5-2FB1-4136-A25E-233A53750E21}" type="slidenum">
              <a:rPr lang="de-DE"/>
              <a:pPr>
                <a:defRPr/>
              </a:pPr>
              <a:t>‹Nr.›</a:t>
            </a:fld>
            <a:endParaRPr lang="de-DE" dirty="0"/>
          </a:p>
        </p:txBody>
      </p:sp>
    </p:spTree>
    <p:extLst>
      <p:ext uri="{BB962C8B-B14F-4D97-AF65-F5344CB8AC3E}">
        <p14:creationId xmlns:p14="http://schemas.microsoft.com/office/powerpoint/2010/main" val="1527766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chlussfolie">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9C89E406-2C4D-95AD-D60B-BE78093D69F0}"/>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4" name="Grafik 3" descr="&quot;&quot;">
            <a:extLst>
              <a:ext uri="{FF2B5EF4-FFF2-40B4-BE49-F238E27FC236}">
                <a16:creationId xmlns:a16="http://schemas.microsoft.com/office/drawing/2014/main" id="{74C37DFB-BCE7-4062-54BB-080BD9D031B1}"/>
              </a:ext>
            </a:extLst>
          </p:cNvPr>
          <p:cNvPicPr>
            <a:picLocks noChangeAspect="1"/>
          </p:cNvPicPr>
          <p:nvPr userDrawn="1"/>
        </p:nvPicPr>
        <p:blipFill>
          <a:blip r:embed="rId2"/>
          <a:stretch>
            <a:fillRect/>
          </a:stretch>
        </p:blipFill>
        <p:spPr>
          <a:xfrm>
            <a:off x="2860426" y="2680201"/>
            <a:ext cx="6471148" cy="1497599"/>
          </a:xfrm>
          <a:prstGeom prst="rect">
            <a:avLst/>
          </a:prstGeom>
        </p:spPr>
      </p:pic>
    </p:spTree>
    <p:extLst>
      <p:ext uri="{BB962C8B-B14F-4D97-AF65-F5344CB8AC3E}">
        <p14:creationId xmlns:p14="http://schemas.microsoft.com/office/powerpoint/2010/main" val="80598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Kapiteltrennfolie Weiß mit Bild, Ro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Titel der Präsentation</a:t>
            </a:r>
          </a:p>
        </p:txBody>
      </p:sp>
    </p:spTree>
    <p:extLst>
      <p:ext uri="{BB962C8B-B14F-4D97-AF65-F5344CB8AC3E}">
        <p14:creationId xmlns:p14="http://schemas.microsoft.com/office/powerpoint/2010/main" val="1126553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404" y="3177778"/>
            <a:ext cx="10799763" cy="2504821"/>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10" name="Textplatzhalter 9"/>
          <p:cNvSpPr>
            <a:spLocks noGrp="1"/>
          </p:cNvSpPr>
          <p:nvPr>
            <p:ph type="body" sz="quarter" idx="21"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290903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35178"/>
            <a:ext cx="10799763" cy="2504821"/>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9"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34807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Kapiteltrennfolie Rot mit Text +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73C19936-3A98-4569-0F0B-F0C90F67E6B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23CC3A55-B045-86B2-2CAA-5A75BA8F4C6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94214249-2E90-9A31-005C-480B1AA517AB}"/>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00000" y="2160000"/>
            <a:ext cx="7920000" cy="1620000"/>
          </a:xfrm>
        </p:spPr>
        <p:txBody>
          <a:bodyPr anchor="ctr"/>
          <a:lstStyle>
            <a:lvl1pPr>
              <a:defRPr sz="6000">
                <a:solidFill>
                  <a:schemeClr val="bg1"/>
                </a:solidFill>
              </a:defRPr>
            </a:lvl1pPr>
          </a:lstStyle>
          <a:p>
            <a:r>
              <a:rPr lang="de-DE" dirty="0"/>
              <a:t>Mastertitelformat bearbeiten</a:t>
            </a:r>
          </a:p>
        </p:txBody>
      </p:sp>
      <p:sp>
        <p:nvSpPr>
          <p:cNvPr id="9" name="Textplatzhalter 8"/>
          <p:cNvSpPr>
            <a:spLocks noGrp="1"/>
          </p:cNvSpPr>
          <p:nvPr>
            <p:ph type="body" sz="quarter" idx="12"/>
          </p:nvPr>
        </p:nvSpPr>
        <p:spPr>
          <a:xfrm>
            <a:off x="2772000" y="3960000"/>
            <a:ext cx="7848000" cy="720000"/>
          </a:xfrm>
        </p:spPr>
        <p:txBody>
          <a:bodyPr/>
          <a:lstStyle>
            <a:lvl1pPr marL="0" indent="0">
              <a:buFontTx/>
              <a:buNone/>
              <a:defRPr sz="2500">
                <a:solidFill>
                  <a:schemeClr val="bg1"/>
                </a:solidFill>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lvl="0"/>
            <a:r>
              <a:rPr lang="de-DE"/>
              <a:t>Mastertextformat bearbeiten</a:t>
            </a:r>
          </a:p>
        </p:txBody>
      </p:sp>
      <p:sp>
        <p:nvSpPr>
          <p:cNvPr id="6" name="Fußzeilenplatzhalter 4">
            <a:extLst>
              <a:ext uri="{FF2B5EF4-FFF2-40B4-BE49-F238E27FC236}">
                <a16:creationId xmlns:a16="http://schemas.microsoft.com/office/drawing/2014/main" id="{FEE4695B-137F-8F78-19B8-4E25E0C3913F}"/>
              </a:ext>
            </a:extLst>
          </p:cNvPr>
          <p:cNvSpPr>
            <a:spLocks noGrp="1"/>
          </p:cNvSpPr>
          <p:nvPr>
            <p:ph type="ftr" sz="quarter" idx="13"/>
          </p:nvPr>
        </p:nvSpPr>
        <p:spPr/>
        <p:txBody>
          <a:bodyPr/>
          <a:lstStyle>
            <a:lvl1pPr>
              <a:defRPr>
                <a:solidFill>
                  <a:schemeClr val="bg1"/>
                </a:solidFill>
              </a:defRPr>
            </a:lvl1pPr>
          </a:lstStyle>
          <a:p>
            <a:pPr>
              <a:defRPr/>
            </a:pPr>
            <a:r>
              <a:rPr lang="de-DE"/>
              <a:t>Cookies aus der Trickkiste</a:t>
            </a:r>
            <a:endParaRPr lang="de-DE" dirty="0"/>
          </a:p>
        </p:txBody>
      </p:sp>
      <p:sp>
        <p:nvSpPr>
          <p:cNvPr id="7" name="Foliennummernplatzhalter 5">
            <a:extLst>
              <a:ext uri="{FF2B5EF4-FFF2-40B4-BE49-F238E27FC236}">
                <a16:creationId xmlns:a16="http://schemas.microsoft.com/office/drawing/2014/main" id="{AC8B719A-2A88-79A5-904C-5CC28BEECF1A}"/>
              </a:ext>
            </a:extLst>
          </p:cNvPr>
          <p:cNvSpPr>
            <a:spLocks noGrp="1"/>
          </p:cNvSpPr>
          <p:nvPr>
            <p:ph type="sldNum" sz="quarter" idx="14"/>
          </p:nvPr>
        </p:nvSpPr>
        <p:spPr/>
        <p:txBody>
          <a:bodyPr/>
          <a:lstStyle>
            <a:lvl1pPr>
              <a:defRPr smtClean="0">
                <a:solidFill>
                  <a:schemeClr val="bg1"/>
                </a:solidFill>
              </a:defRPr>
            </a:lvl1pPr>
          </a:lstStyle>
          <a:p>
            <a:pPr>
              <a:defRPr/>
            </a:pPr>
            <a:fld id="{BAC20764-E662-44D7-A7C9-2BA6BCE1B53E}" type="slidenum">
              <a:rPr lang="de-DE"/>
              <a:pPr>
                <a:defRPr/>
              </a:pPr>
              <a:t>‹Nr.›</a:t>
            </a:fld>
            <a:endParaRPr lang="de-DE" dirty="0"/>
          </a:p>
        </p:txBody>
      </p:sp>
    </p:spTree>
    <p:extLst>
      <p:ext uri="{BB962C8B-B14F-4D97-AF65-F5344CB8AC3E}">
        <p14:creationId xmlns:p14="http://schemas.microsoft.com/office/powerpoint/2010/main" val="1772692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799763" cy="2727244"/>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8" name="Textplatzhalter 9"/>
          <p:cNvSpPr>
            <a:spLocks noGrp="1"/>
          </p:cNvSpPr>
          <p:nvPr>
            <p:ph type="body" sz="quarter" idx="21" hasCustomPrompt="1"/>
          </p:nvPr>
        </p:nvSpPr>
        <p:spPr>
          <a:xfrm>
            <a:off x="682167" y="263399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935226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142538" cy="1147110"/>
          </a:xfrm>
        </p:spPr>
        <p:txBody>
          <a:bodyPr/>
          <a:lstStyle>
            <a:lvl1pPr marL="288000">
              <a:lnSpc>
                <a:spcPct val="100000"/>
              </a:lnSpc>
              <a:spcAft>
                <a:spcPts val="0"/>
              </a:spcAft>
              <a:defRPr/>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1854918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142538" cy="1147110"/>
          </a:xfrm>
        </p:spPr>
        <p:txBody>
          <a:bodyPr/>
          <a:lstStyle>
            <a:lvl1pPr marL="288000">
              <a:lnSpc>
                <a:spcPct val="100000"/>
              </a:lnSpc>
              <a:spcAft>
                <a:spcPts val="0"/>
              </a:spcAft>
              <a:defRPr/>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167" y="271830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804198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rgbClr val="61328A"/>
                </a:solidFill>
              </a:defRPr>
            </a:lvl1pPr>
          </a:lstStyle>
          <a:p>
            <a:r>
              <a:rPr lang="de-DE" dirty="0"/>
              <a:t>Mastertitelformat bearbeiten</a:t>
            </a:r>
          </a:p>
        </p:txBody>
      </p:sp>
      <p:sp>
        <p:nvSpPr>
          <p:cNvPr id="4" name="Textplatzhalter 3"/>
          <p:cNvSpPr>
            <a:spLocks noGrp="1"/>
          </p:cNvSpPr>
          <p:nvPr>
            <p:ph type="body" sz="quarter" idx="18" hasCustomPrompt="1"/>
          </p:nvPr>
        </p:nvSpPr>
        <p:spPr>
          <a:xfrm>
            <a:off x="682625" y="3212756"/>
            <a:ext cx="10142538" cy="114711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167" y="272265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644166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und Bild,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26942"/>
            <a:ext cx="9001125" cy="2513058"/>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743796"/>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3711880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und Bild,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26942"/>
            <a:ext cx="9001125" cy="2513058"/>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17957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ext mit H2 und Aufzählung mit Ebenen und Bild rund,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9001125" cy="2727244"/>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Cookies aus der Trickkiste</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bg1"/>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636703"/>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938498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ext 2-spaltig mit H2 und Bildern,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2"/>
          <p:cNvSpPr>
            <a:spLocks noGrp="1"/>
          </p:cNvSpPr>
          <p:nvPr>
            <p:ph type="body" sz="quarter" idx="19"/>
          </p:nvPr>
        </p:nvSpPr>
        <p:spPr>
          <a:xfrm>
            <a:off x="657827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1"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4396480" y="3204517"/>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2" name="Bildplatzhalter 12">
            <a:extLst>
              <a:ext uri="{FF2B5EF4-FFF2-40B4-BE49-F238E27FC236}">
                <a16:creationId xmlns:a16="http://schemas.microsoft.com/office/drawing/2014/main" id="{47335FEB-B2C4-F5ED-2ED5-9E652F721B7C}"/>
              </a:ext>
            </a:extLst>
          </p:cNvPr>
          <p:cNvSpPr>
            <a:spLocks noGrp="1"/>
          </p:cNvSpPr>
          <p:nvPr>
            <p:ph type="pic" sz="quarter" idx="20"/>
          </p:nvPr>
        </p:nvSpPr>
        <p:spPr>
          <a:xfrm>
            <a:off x="10328673" y="4365454"/>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3" name="Textplatzhalter 2"/>
          <p:cNvSpPr>
            <a:spLocks noGrp="1"/>
          </p:cNvSpPr>
          <p:nvPr>
            <p:ph type="body" sz="quarter" idx="21"/>
          </p:nvPr>
        </p:nvSpPr>
        <p:spPr>
          <a:xfrm>
            <a:off x="679964"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4" name="Textplatzhalter 9"/>
          <p:cNvSpPr>
            <a:spLocks noGrp="1"/>
          </p:cNvSpPr>
          <p:nvPr>
            <p:ph type="body" sz="quarter" idx="22"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
        <p:nvSpPr>
          <p:cNvPr id="15" name="Textplatzhalter 9"/>
          <p:cNvSpPr>
            <a:spLocks noGrp="1"/>
          </p:cNvSpPr>
          <p:nvPr>
            <p:ph type="body" sz="quarter" idx="23" hasCustomPrompt="1"/>
          </p:nvPr>
        </p:nvSpPr>
        <p:spPr>
          <a:xfrm>
            <a:off x="6578278"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1013469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ext 2-spaltig mit H2 und Bildern rund, Violett">
    <p:spTree>
      <p:nvGrpSpPr>
        <p:cNvPr id="1" name=""/>
        <p:cNvGrpSpPr/>
        <p:nvPr/>
      </p:nvGrpSpPr>
      <p:grpSpPr>
        <a:xfrm>
          <a:off x="0" y="0"/>
          <a:ext cx="0" cy="0"/>
          <a:chOff x="0" y="0"/>
          <a:chExt cx="0" cy="0"/>
        </a:xfrm>
      </p:grpSpPr>
      <p:sp>
        <p:nvSpPr>
          <p:cNvPr id="9" name="Titel 8"/>
          <p:cNvSpPr>
            <a:spLocks noGrp="1"/>
          </p:cNvSpPr>
          <p:nvPr>
            <p:ph type="title"/>
          </p:nvPr>
        </p:nvSpPr>
        <p:spPr>
          <a:xfrm>
            <a:off x="663338" y="2052001"/>
            <a:ext cx="10800000" cy="396000"/>
          </a:xfrm>
        </p:spPr>
        <p:txBody>
          <a:bodyPr/>
          <a:lstStyle>
            <a:lvl1pPr>
              <a:defRPr>
                <a:solidFill>
                  <a:srgbClr val="61328A"/>
                </a:solidFill>
              </a:defRPr>
            </a:lvl1pPr>
          </a:lstStyle>
          <a:p>
            <a:r>
              <a:rPr lang="de-DE" dirty="0"/>
              <a:t>Mastertitelformat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2"/>
          <p:cNvSpPr>
            <a:spLocks noGrp="1"/>
          </p:cNvSpPr>
          <p:nvPr>
            <p:ph type="body" sz="quarter" idx="19"/>
          </p:nvPr>
        </p:nvSpPr>
        <p:spPr>
          <a:xfrm>
            <a:off x="657827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1"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4396480" y="3204517"/>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2" name="Bildplatzhalter 12">
            <a:extLst>
              <a:ext uri="{FF2B5EF4-FFF2-40B4-BE49-F238E27FC236}">
                <a16:creationId xmlns:a16="http://schemas.microsoft.com/office/drawing/2014/main" id="{47335FEB-B2C4-F5ED-2ED5-9E652F721B7C}"/>
              </a:ext>
            </a:extLst>
          </p:cNvPr>
          <p:cNvSpPr>
            <a:spLocks noGrp="1"/>
          </p:cNvSpPr>
          <p:nvPr>
            <p:ph type="pic" sz="quarter" idx="20"/>
          </p:nvPr>
        </p:nvSpPr>
        <p:spPr>
          <a:xfrm>
            <a:off x="10328673" y="4365454"/>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3" name="Textplatzhalter 2"/>
          <p:cNvSpPr>
            <a:spLocks noGrp="1"/>
          </p:cNvSpPr>
          <p:nvPr>
            <p:ph type="body" sz="quarter" idx="21"/>
          </p:nvPr>
        </p:nvSpPr>
        <p:spPr>
          <a:xfrm>
            <a:off x="66333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4" name="Textplatzhalter 9"/>
          <p:cNvSpPr>
            <a:spLocks noGrp="1"/>
          </p:cNvSpPr>
          <p:nvPr>
            <p:ph type="body" sz="quarter" idx="22" hasCustomPrompt="1"/>
          </p:nvPr>
        </p:nvSpPr>
        <p:spPr>
          <a:xfrm>
            <a:off x="663338" y="2628259"/>
            <a:ext cx="5153025" cy="387350"/>
          </a:xfrm>
        </p:spPr>
        <p:txBody>
          <a:bodyPr/>
          <a:lstStyle>
            <a:lvl1pPr marL="0" indent="0">
              <a:buNone/>
              <a:defRPr sz="2000" b="1">
                <a:solidFill>
                  <a:srgbClr val="61328A"/>
                </a:solidFill>
              </a:defRPr>
            </a:lvl1pPr>
          </a:lstStyle>
          <a:p>
            <a:pPr lvl="0"/>
            <a:r>
              <a:rPr lang="de-DE" dirty="0"/>
              <a:t>Untertitel</a:t>
            </a:r>
          </a:p>
        </p:txBody>
      </p:sp>
      <p:sp>
        <p:nvSpPr>
          <p:cNvPr id="15" name="Textplatzhalter 9"/>
          <p:cNvSpPr>
            <a:spLocks noGrp="1"/>
          </p:cNvSpPr>
          <p:nvPr>
            <p:ph type="body" sz="quarter" idx="23" hasCustomPrompt="1"/>
          </p:nvPr>
        </p:nvSpPr>
        <p:spPr>
          <a:xfrm>
            <a:off x="6578278" y="262825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3058498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ext 2-spaltig mit H2,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Textplatzhalter 2"/>
          <p:cNvSpPr>
            <a:spLocks noGrp="1"/>
          </p:cNvSpPr>
          <p:nvPr>
            <p:ph type="body" sz="quarter" idx="14"/>
          </p:nvPr>
        </p:nvSpPr>
        <p:spPr>
          <a:xfrm>
            <a:off x="683311" y="3204518"/>
            <a:ext cx="4930411"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204518"/>
            <a:ext cx="4930411" cy="2735482"/>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2"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
        <p:nvSpPr>
          <p:cNvPr id="11" name="Textplatzhalter 9"/>
          <p:cNvSpPr>
            <a:spLocks noGrp="1"/>
          </p:cNvSpPr>
          <p:nvPr>
            <p:ph type="body" sz="quarter" idx="23" hasCustomPrompt="1"/>
          </p:nvPr>
        </p:nvSpPr>
        <p:spPr>
          <a:xfrm>
            <a:off x="6578278"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351608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Kapiteltrennfolie Rot mit Bild und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172CA99-EA49-F223-77B2-29C7907480A0}"/>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F3520D5-1C4D-0B36-72E9-323B2DA896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2167" y="684000"/>
            <a:ext cx="2971324" cy="688181"/>
          </a:xfrm>
          <a:prstGeom prst="rect">
            <a:avLst/>
          </a:prstGeom>
        </p:spPr>
      </p:pic>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864000" y="1899444"/>
            <a:ext cx="3060000" cy="3059112"/>
          </a:xfrm>
          <a:prstGeom prst="ellipse">
            <a:avLst/>
          </a:prstGeom>
          <a:solidFill>
            <a:schemeClr val="accent6">
              <a:lumMod val="20000"/>
              <a:lumOff val="80000"/>
            </a:schemeClr>
          </a:solidFill>
        </p:spPr>
        <p:txBody>
          <a:bodyPr/>
          <a:lstStyle>
            <a:lvl1pPr marL="0" indent="0" algn="ctr">
              <a:buFontTx/>
              <a:buNone/>
              <a:defRPr/>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10" name="Titel 10">
            <a:extLst>
              <a:ext uri="{FF2B5EF4-FFF2-40B4-BE49-F238E27FC236}">
                <a16:creationId xmlns:a16="http://schemas.microsoft.com/office/drawing/2014/main" id="{043F4D98-DB46-2DB3-91BB-CFFC1ED53234}"/>
              </a:ext>
            </a:extLst>
          </p:cNvPr>
          <p:cNvSpPr>
            <a:spLocks noGrp="1"/>
          </p:cNvSpPr>
          <p:nvPr>
            <p:ph type="title"/>
          </p:nvPr>
        </p:nvSpPr>
        <p:spPr>
          <a:xfrm>
            <a:off x="4788000" y="1979999"/>
            <a:ext cx="6660000" cy="3059111"/>
          </a:xfrm>
        </p:spPr>
        <p:txBody>
          <a:bodyPr anchor="ctr" anchorCtr="0"/>
          <a:lstStyle>
            <a:lvl1pPr>
              <a:defRPr sz="4000">
                <a:solidFill>
                  <a:schemeClr val="bg1"/>
                </a:solidFill>
              </a:defRPr>
            </a:lvl1pPr>
          </a:lstStyle>
          <a:p>
            <a:r>
              <a:rPr lang="de-DE" dirty="0"/>
              <a:t>Mastertitelformat bearbeiten</a:t>
            </a:r>
          </a:p>
        </p:txBody>
      </p:sp>
      <p:sp>
        <p:nvSpPr>
          <p:cNvPr id="12" name="Textplatzhalter 8">
            <a:extLst>
              <a:ext uri="{FF2B5EF4-FFF2-40B4-BE49-F238E27FC236}">
                <a16:creationId xmlns:a16="http://schemas.microsoft.com/office/drawing/2014/main" id="{6BF04115-4028-EFED-FD56-8B3EBD3FE75F}"/>
              </a:ext>
            </a:extLst>
          </p:cNvPr>
          <p:cNvSpPr>
            <a:spLocks noGrp="1"/>
          </p:cNvSpPr>
          <p:nvPr>
            <p:ph type="body" sz="quarter" idx="12" hasCustomPrompt="1"/>
          </p:nvPr>
        </p:nvSpPr>
        <p:spPr>
          <a:xfrm>
            <a:off x="4788000" y="5220001"/>
            <a:ext cx="6660000" cy="552150"/>
          </a:xfrm>
        </p:spPr>
        <p:txBody>
          <a:bodyPr wrap="none" anchor="b" anchorCtr="0"/>
          <a:lstStyle>
            <a:lvl1pPr marL="0" indent="0">
              <a:lnSpc>
                <a:spcPct val="100000"/>
              </a:lnSpc>
              <a:buFontTx/>
              <a:buNone/>
              <a:defRPr sz="2000" b="1">
                <a:solidFill>
                  <a:schemeClr val="bg1"/>
                </a:solidFill>
                <a:latin typeface="+mn-lt"/>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de-DE" dirty="0"/>
              <a:t>Vorname Nachname, Position </a:t>
            </a:r>
          </a:p>
        </p:txBody>
      </p:sp>
      <p:sp>
        <p:nvSpPr>
          <p:cNvPr id="14" name="Fußzeilenplatzhalter 4">
            <a:extLst>
              <a:ext uri="{FF2B5EF4-FFF2-40B4-BE49-F238E27FC236}">
                <a16:creationId xmlns:a16="http://schemas.microsoft.com/office/drawing/2014/main" id="{1200AF5C-E765-EFC2-7EAE-5992B95CEF69}"/>
              </a:ext>
              <a:ext uri="{C183D7F6-B498-43B3-948B-1728B52AA6E4}">
                <adec:decorative xmlns:adec="http://schemas.microsoft.com/office/drawing/2017/decorative" val="1"/>
              </a:ext>
            </a:extLst>
          </p:cNvPr>
          <p:cNvSpPr>
            <a:spLocks noGrp="1"/>
          </p:cNvSpPr>
          <p:nvPr>
            <p:ph type="ftr" sz="quarter" idx="10"/>
          </p:nvPr>
        </p:nvSpPr>
        <p:spPr>
          <a:xfrm>
            <a:off x="684000" y="6364800"/>
            <a:ext cx="9000000" cy="144000"/>
          </a:xfrm>
        </p:spPr>
        <p:txBody>
          <a:bodyPr/>
          <a:lstStyle>
            <a:lvl1pPr>
              <a:defRPr>
                <a:solidFill>
                  <a:schemeClr val="bg1"/>
                </a:solidFill>
              </a:defRPr>
            </a:lvl1pPr>
          </a:lstStyle>
          <a:p>
            <a:r>
              <a:rPr lang="de-DE"/>
              <a:t>Cookies aus der Trickkiste</a:t>
            </a:r>
            <a:endParaRPr lang="de-DE" dirty="0"/>
          </a:p>
        </p:txBody>
      </p:sp>
      <p:sp>
        <p:nvSpPr>
          <p:cNvPr id="15" name="Foliennummernplatzhalter 5">
            <a:extLst>
              <a:ext uri="{FF2B5EF4-FFF2-40B4-BE49-F238E27FC236}">
                <a16:creationId xmlns:a16="http://schemas.microsoft.com/office/drawing/2014/main" id="{0E67AB33-B3FF-84B6-162A-6C99DA548458}"/>
              </a:ext>
              <a:ext uri="{C183D7F6-B498-43B3-948B-1728B52AA6E4}">
                <adec:decorative xmlns:adec="http://schemas.microsoft.com/office/drawing/2017/decorative" val="1"/>
              </a:ext>
            </a:extLst>
          </p:cNvPr>
          <p:cNvSpPr>
            <a:spLocks noGrp="1"/>
          </p:cNvSpPr>
          <p:nvPr>
            <p:ph type="sldNum" sz="quarter" idx="11"/>
          </p:nvPr>
        </p:nvSpPr>
        <p:spPr>
          <a:xfrm>
            <a:off x="10824754" y="6364799"/>
            <a:ext cx="638610" cy="144000"/>
          </a:xfrm>
        </p:spPr>
        <p:txBody>
          <a:bodyPr/>
          <a:lstStyle>
            <a:lvl1pPr>
              <a:defRPr>
                <a:solidFill>
                  <a:schemeClr val="bg1"/>
                </a:solidFill>
              </a:defRPr>
            </a:lvl1pPr>
          </a:lstStyle>
          <a:p>
            <a:fld id="{787E03C7-2EF3-4EAE-8D72-52E7B904C3C0}" type="slidenum">
              <a:rPr lang="de-DE" smtClean="0"/>
              <a:pPr/>
              <a:t>‹Nr.›</a:t>
            </a:fld>
            <a:endParaRPr lang="de-DE" dirty="0"/>
          </a:p>
        </p:txBody>
      </p:sp>
    </p:spTree>
    <p:extLst>
      <p:ext uri="{BB962C8B-B14F-4D97-AF65-F5344CB8AC3E}">
        <p14:creationId xmlns:p14="http://schemas.microsoft.com/office/powerpoint/2010/main" val="12025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ext 2-spaltig mit H2, Rot,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Textplatzhalter 2"/>
          <p:cNvSpPr>
            <a:spLocks noGrp="1"/>
          </p:cNvSpPr>
          <p:nvPr>
            <p:ph type="body" sz="quarter" idx="14"/>
          </p:nvPr>
        </p:nvSpPr>
        <p:spPr>
          <a:xfrm>
            <a:off x="683311" y="3402227"/>
            <a:ext cx="4930411" cy="2537773"/>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402227"/>
            <a:ext cx="4930411" cy="2537773"/>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
        <p:nvSpPr>
          <p:cNvPr id="11" name="Textplatzhalter 9"/>
          <p:cNvSpPr>
            <a:spLocks noGrp="1"/>
          </p:cNvSpPr>
          <p:nvPr>
            <p:ph type="body" sz="quarter" idx="22" hasCustomPrompt="1"/>
          </p:nvPr>
        </p:nvSpPr>
        <p:spPr>
          <a:xfrm>
            <a:off x="6578278"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2122913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ext 2-spaltig mit H2,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3" name="Textplatzhalter 2"/>
          <p:cNvSpPr>
            <a:spLocks noGrp="1"/>
          </p:cNvSpPr>
          <p:nvPr>
            <p:ph type="body" sz="quarter" idx="14"/>
          </p:nvPr>
        </p:nvSpPr>
        <p:spPr>
          <a:xfrm>
            <a:off x="683311" y="3204518"/>
            <a:ext cx="4930411"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204518"/>
            <a:ext cx="4930411" cy="2735482"/>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Cookies aus der Trickkiste</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1" hasCustomPrompt="1"/>
          </p:nvPr>
        </p:nvSpPr>
        <p:spPr>
          <a:xfrm>
            <a:off x="682167" y="2632584"/>
            <a:ext cx="5153025" cy="387350"/>
          </a:xfrm>
        </p:spPr>
        <p:txBody>
          <a:bodyPr/>
          <a:lstStyle>
            <a:lvl1pPr marL="0" indent="0">
              <a:buNone/>
              <a:defRPr sz="2000" b="1">
                <a:solidFill>
                  <a:srgbClr val="61328A"/>
                </a:solidFill>
              </a:defRPr>
            </a:lvl1pPr>
          </a:lstStyle>
          <a:p>
            <a:pPr lvl="0"/>
            <a:r>
              <a:rPr lang="de-DE" dirty="0"/>
              <a:t>Untertitel</a:t>
            </a:r>
          </a:p>
        </p:txBody>
      </p:sp>
      <p:sp>
        <p:nvSpPr>
          <p:cNvPr id="11" name="Textplatzhalter 9"/>
          <p:cNvSpPr>
            <a:spLocks noGrp="1"/>
          </p:cNvSpPr>
          <p:nvPr>
            <p:ph type="body" sz="quarter" idx="22" hasCustomPrompt="1"/>
          </p:nvPr>
        </p:nvSpPr>
        <p:spPr>
          <a:xfrm>
            <a:off x="6578278" y="2632584"/>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2272153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großen Aufzählungspunkte">
    <p:spTree>
      <p:nvGrpSpPr>
        <p:cNvPr id="1" name=""/>
        <p:cNvGrpSpPr/>
        <p:nvPr/>
      </p:nvGrpSpPr>
      <p:grpSpPr>
        <a:xfrm>
          <a:off x="0" y="0"/>
          <a:ext cx="0" cy="0"/>
          <a:chOff x="0" y="0"/>
          <a:chExt cx="0" cy="0"/>
        </a:xfrm>
      </p:grpSpPr>
      <p:sp>
        <p:nvSpPr>
          <p:cNvPr id="6" name="Titel 5"/>
          <p:cNvSpPr>
            <a:spLocks noGrp="1"/>
          </p:cNvSpPr>
          <p:nvPr>
            <p:ph type="title"/>
          </p:nvPr>
        </p:nvSpPr>
        <p:spPr>
          <a:xfrm>
            <a:off x="684000" y="2052000"/>
            <a:ext cx="10800000" cy="540000"/>
          </a:xfrm>
        </p:spPr>
        <p:txBody>
          <a:bodyPr/>
          <a:lstStyle/>
          <a:p>
            <a:r>
              <a:rPr lang="de-DE" dirty="0"/>
              <a:t>Mastertitelformat bearbeiten</a:t>
            </a:r>
          </a:p>
        </p:txBody>
      </p:sp>
      <p:sp>
        <p:nvSpPr>
          <p:cNvPr id="5" name="Textplatzhalter 4"/>
          <p:cNvSpPr>
            <a:spLocks noGrp="1"/>
          </p:cNvSpPr>
          <p:nvPr>
            <p:ph type="body" sz="quarter" idx="12"/>
          </p:nvPr>
        </p:nvSpPr>
        <p:spPr>
          <a:xfrm>
            <a:off x="683999" y="2880000"/>
            <a:ext cx="10800000" cy="30600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ußzeilenplatzhalter 1" descr="&quot;&quot;">
            <a:extLst>
              <a:ext uri="{FF2B5EF4-FFF2-40B4-BE49-F238E27FC236}">
                <a16:creationId xmlns:a16="http://schemas.microsoft.com/office/drawing/2014/main" id="{65A5C271-3A24-06AD-BB01-E37C6CFADE6A}"/>
              </a:ext>
            </a:extLst>
          </p:cNvPr>
          <p:cNvSpPr>
            <a:spLocks noGrp="1"/>
          </p:cNvSpPr>
          <p:nvPr>
            <p:ph type="ftr" sz="quarter" idx="13"/>
          </p:nvPr>
        </p:nvSpPr>
        <p:spPr/>
        <p:txBody>
          <a:bodyPr/>
          <a:lstStyle>
            <a:lvl1pPr>
              <a:defRPr/>
            </a:lvl1pPr>
          </a:lstStyle>
          <a:p>
            <a:pPr>
              <a:defRPr/>
            </a:pPr>
            <a:r>
              <a:rPr lang="de-DE"/>
              <a:t>Cookies aus der Trickkiste</a:t>
            </a:r>
          </a:p>
        </p:txBody>
      </p:sp>
      <p:sp>
        <p:nvSpPr>
          <p:cNvPr id="3" name="Foliennummernplatzhalter 2" descr="&quot;&quot;">
            <a:extLst>
              <a:ext uri="{FF2B5EF4-FFF2-40B4-BE49-F238E27FC236}">
                <a16:creationId xmlns:a16="http://schemas.microsoft.com/office/drawing/2014/main" id="{D0605B11-8F81-6813-2107-B43622C1BE5E}"/>
              </a:ext>
            </a:extLst>
          </p:cNvPr>
          <p:cNvSpPr>
            <a:spLocks noGrp="1"/>
          </p:cNvSpPr>
          <p:nvPr>
            <p:ph type="sldNum" sz="quarter" idx="14"/>
          </p:nvPr>
        </p:nvSpPr>
        <p:spPr/>
        <p:txBody>
          <a:bodyPr/>
          <a:lstStyle>
            <a:lvl1pPr>
              <a:defRPr/>
            </a:lvl1pPr>
          </a:lstStyle>
          <a:p>
            <a:pPr>
              <a:defRPr/>
            </a:pPr>
            <a:fld id="{8CACD4FE-BE13-4EBE-B5D9-EE8670F072A5}" type="slidenum">
              <a:rPr lang="de-DE"/>
              <a:pPr>
                <a:defRPr/>
              </a:pPr>
              <a:t>‹Nr.›</a:t>
            </a:fld>
            <a:endParaRPr lang="de-DE" dirty="0"/>
          </a:p>
        </p:txBody>
      </p:sp>
    </p:spTree>
    <p:extLst>
      <p:ext uri="{BB962C8B-B14F-4D97-AF65-F5344CB8AC3E}">
        <p14:creationId xmlns:p14="http://schemas.microsoft.com/office/powerpoint/2010/main" val="3911662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Bild große Aufzählungspunkte">
    <p:spTree>
      <p:nvGrpSpPr>
        <p:cNvPr id="1" name=""/>
        <p:cNvGrpSpPr/>
        <p:nvPr/>
      </p:nvGrpSpPr>
      <p:grpSpPr>
        <a:xfrm>
          <a:off x="0" y="0"/>
          <a:ext cx="0" cy="0"/>
          <a:chOff x="0" y="0"/>
          <a:chExt cx="0" cy="0"/>
        </a:xfrm>
      </p:grpSpPr>
      <p:sp>
        <p:nvSpPr>
          <p:cNvPr id="2" name="Titel 1"/>
          <p:cNvSpPr>
            <a:spLocks noGrp="1"/>
          </p:cNvSpPr>
          <p:nvPr>
            <p:ph type="title"/>
          </p:nvPr>
        </p:nvSpPr>
        <p:spPr>
          <a:xfrm>
            <a:off x="684000" y="2052000"/>
            <a:ext cx="4680000" cy="972000"/>
          </a:xfrm>
        </p:spPr>
        <p:txBody>
          <a:bodyPr>
            <a:noAutofit/>
          </a:bodyPr>
          <a:lstStyle>
            <a:lvl1pPr>
              <a:defRPr sz="3000"/>
            </a:lvl1pPr>
          </a:lstStyle>
          <a:p>
            <a:r>
              <a:rPr lang="de-DE" dirty="0"/>
              <a:t>Mastertitelformat bearbeiten</a:t>
            </a:r>
          </a:p>
        </p:txBody>
      </p:sp>
      <p:sp>
        <p:nvSpPr>
          <p:cNvPr id="6" name="Textplatzhalter 5"/>
          <p:cNvSpPr>
            <a:spLocks noGrp="1"/>
          </p:cNvSpPr>
          <p:nvPr>
            <p:ph type="body" sz="quarter" idx="13"/>
          </p:nvPr>
        </p:nvSpPr>
        <p:spPr>
          <a:xfrm>
            <a:off x="684213" y="3239999"/>
            <a:ext cx="4679950" cy="27000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B6CC2E7-ED29-444D-F134-B70CD611A94A}"/>
              </a:ext>
            </a:extLst>
          </p:cNvPr>
          <p:cNvSpPr>
            <a:spLocks noGrp="1"/>
          </p:cNvSpPr>
          <p:nvPr>
            <p:ph type="ftr" sz="quarter" idx="14"/>
          </p:nvPr>
        </p:nvSpPr>
        <p:spPr/>
        <p:txBody>
          <a:bodyPr/>
          <a:lstStyle>
            <a:lvl1pPr>
              <a:defRPr/>
            </a:lvl1pPr>
          </a:lstStyle>
          <a:p>
            <a:pPr>
              <a:defRPr/>
            </a:pPr>
            <a:r>
              <a:rPr lang="de-DE"/>
              <a:t>Cookies aus der Trickkiste</a:t>
            </a:r>
          </a:p>
        </p:txBody>
      </p:sp>
      <p:sp>
        <p:nvSpPr>
          <p:cNvPr id="4" name="Foliennummernplatzhalter 3" descr="&quot;&quot;">
            <a:extLst>
              <a:ext uri="{FF2B5EF4-FFF2-40B4-BE49-F238E27FC236}">
                <a16:creationId xmlns:a16="http://schemas.microsoft.com/office/drawing/2014/main" id="{A5F6712C-0906-CCD0-046B-BA5327387EA0}"/>
              </a:ext>
            </a:extLst>
          </p:cNvPr>
          <p:cNvSpPr>
            <a:spLocks noGrp="1"/>
          </p:cNvSpPr>
          <p:nvPr>
            <p:ph type="sldNum" sz="quarter" idx="15"/>
          </p:nvPr>
        </p:nvSpPr>
        <p:spPr/>
        <p:txBody>
          <a:bodyPr/>
          <a:lstStyle>
            <a:lvl1pPr>
              <a:defRPr/>
            </a:lvl1pPr>
          </a:lstStyle>
          <a:p>
            <a:pPr>
              <a:defRPr/>
            </a:pPr>
            <a:fld id="{9C028A14-1AD2-431F-8D18-4BEB97F93D02}" type="slidenum">
              <a:rPr lang="de-DE"/>
              <a:pPr>
                <a:defRPr/>
              </a:pPr>
              <a:t>‹Nr.›</a:t>
            </a:fld>
            <a:endParaRPr lang="de-DE" dirty="0"/>
          </a:p>
        </p:txBody>
      </p:sp>
    </p:spTree>
    <p:extLst>
      <p:ext uri="{BB962C8B-B14F-4D97-AF65-F5344CB8AC3E}">
        <p14:creationId xmlns:p14="http://schemas.microsoft.com/office/powerpoint/2010/main" val="386654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Kapiteltrennfolie Weiß mit Bild, Ro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Cookies aus der Trickkiste</a:t>
            </a:r>
          </a:p>
        </p:txBody>
      </p:sp>
    </p:spTree>
    <p:extLst>
      <p:ext uri="{BB962C8B-B14F-4D97-AF65-F5344CB8AC3E}">
        <p14:creationId xmlns:p14="http://schemas.microsoft.com/office/powerpoint/2010/main" val="248852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Kapiteltrennfolie Rot mit Bild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EE43EA88-BE32-1CE0-2B9A-3A19C50B39B7}"/>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E63B8FAD-62A5-E9C7-C671-28BA307140B9}"/>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6" name="Titel 5"/>
          <p:cNvSpPr>
            <a:spLocks noGrp="1"/>
          </p:cNvSpPr>
          <p:nvPr>
            <p:ph type="title"/>
          </p:nvPr>
        </p:nvSpPr>
        <p:spPr>
          <a:xfrm>
            <a:off x="684000" y="2879999"/>
            <a:ext cx="6264000" cy="2520000"/>
          </a:xfrm>
        </p:spPr>
        <p:txBody>
          <a:bodyPr/>
          <a:lstStyle>
            <a:lvl1pPr>
              <a:defRPr sz="6000">
                <a:solidFill>
                  <a:schemeClr val="bg1"/>
                </a:solidFill>
              </a:defRPr>
            </a:lvl1pPr>
          </a:lstStyle>
          <a:p>
            <a:r>
              <a:rPr lang="de-DE" dirty="0"/>
              <a:t>Mastertitelformat bearbeiten</a:t>
            </a:r>
          </a:p>
        </p:txBody>
      </p:sp>
      <p:sp>
        <p:nvSpPr>
          <p:cNvPr id="5" name="Bildplatzhalter 12"/>
          <p:cNvSpPr>
            <a:spLocks noGrp="1"/>
          </p:cNvSpPr>
          <p:nvPr>
            <p:ph type="pic" sz="quarter" idx="18"/>
          </p:nvPr>
        </p:nvSpPr>
        <p:spPr>
          <a:xfrm>
            <a:off x="7128000" y="1372181"/>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4" name="Fußzeilenplatzhalter 6" descr="&quot;&quot;">
            <a:extLst>
              <a:ext uri="{FF2B5EF4-FFF2-40B4-BE49-F238E27FC236}">
                <a16:creationId xmlns:a16="http://schemas.microsoft.com/office/drawing/2014/main" id="{8E3FF93C-B0C3-9CFD-E49C-8FDBC3DD2B46}"/>
              </a:ext>
            </a:extLst>
          </p:cNvPr>
          <p:cNvSpPr>
            <a:spLocks noGrp="1"/>
          </p:cNvSpPr>
          <p:nvPr>
            <p:ph type="ftr" sz="quarter" idx="19"/>
          </p:nvPr>
        </p:nvSpPr>
        <p:spPr>
          <a:xfrm>
            <a:off x="684213" y="6364288"/>
            <a:ext cx="6731000" cy="144462"/>
          </a:xfrm>
        </p:spPr>
        <p:txBody>
          <a:bodyPr/>
          <a:lstStyle>
            <a:lvl1pPr>
              <a:defRPr dirty="0">
                <a:solidFill>
                  <a:schemeClr val="bg1"/>
                </a:solidFill>
              </a:defRPr>
            </a:lvl1pPr>
          </a:lstStyle>
          <a:p>
            <a:pPr>
              <a:defRPr/>
            </a:pPr>
            <a:r>
              <a:rPr lang="de-DE"/>
              <a:t>Cookies aus der Trickkiste</a:t>
            </a:r>
          </a:p>
        </p:txBody>
      </p:sp>
      <p:sp>
        <p:nvSpPr>
          <p:cNvPr id="7" name="Foliennummernplatzhalter 7" descr="&quot;&quot;">
            <a:extLst>
              <a:ext uri="{FF2B5EF4-FFF2-40B4-BE49-F238E27FC236}">
                <a16:creationId xmlns:a16="http://schemas.microsoft.com/office/drawing/2014/main" id="{B06D3754-5CD8-701A-9E9E-65BF90ADC3E6}"/>
              </a:ext>
            </a:extLst>
          </p:cNvPr>
          <p:cNvSpPr>
            <a:spLocks noGrp="1"/>
          </p:cNvSpPr>
          <p:nvPr>
            <p:ph type="sldNum" sz="quarter" idx="20"/>
          </p:nvPr>
        </p:nvSpPr>
        <p:spPr/>
        <p:txBody>
          <a:bodyPr/>
          <a:lstStyle>
            <a:lvl1pPr>
              <a:defRPr smtClean="0">
                <a:solidFill>
                  <a:schemeClr val="bg1"/>
                </a:solidFill>
              </a:defRPr>
            </a:lvl1pPr>
          </a:lstStyle>
          <a:p>
            <a:pPr>
              <a:defRPr/>
            </a:pPr>
            <a:fld id="{A326499E-8453-467D-A113-D8858D8C35A9}" type="slidenum">
              <a:rPr lang="de-DE"/>
              <a:pPr>
                <a:defRPr/>
              </a:pPr>
              <a:t>‹Nr.›</a:t>
            </a:fld>
            <a:endParaRPr lang="de-DE" dirty="0"/>
          </a:p>
        </p:txBody>
      </p:sp>
    </p:spTree>
    <p:extLst>
      <p:ext uri="{BB962C8B-B14F-4D97-AF65-F5344CB8AC3E}">
        <p14:creationId xmlns:p14="http://schemas.microsoft.com/office/powerpoint/2010/main" val="2746058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2.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4.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Titelplatzhalter 15">
            <a:extLst>
              <a:ext uri="{FF2B5EF4-FFF2-40B4-BE49-F238E27FC236}">
                <a16:creationId xmlns:a16="http://schemas.microsoft.com/office/drawing/2014/main" id="{0BC6D588-FEA4-4862-9329-0BCDBFC42FBF}"/>
              </a:ext>
            </a:extLst>
          </p:cNvPr>
          <p:cNvSpPr>
            <a:spLocks noGrp="1" noChangeArrowheads="1"/>
          </p:cNvSpPr>
          <p:nvPr>
            <p:ph type="title"/>
          </p:nvPr>
        </p:nvSpPr>
        <p:spPr bwMode="auto">
          <a:xfrm>
            <a:off x="684213" y="2052638"/>
            <a:ext cx="107997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1027" name="Textplatzhalter 9">
            <a:extLst>
              <a:ext uri="{FF2B5EF4-FFF2-40B4-BE49-F238E27FC236}">
                <a16:creationId xmlns:a16="http://schemas.microsoft.com/office/drawing/2014/main" id="{004E63D3-2983-B6B9-610F-560D78E407F6}"/>
              </a:ext>
            </a:extLst>
          </p:cNvPr>
          <p:cNvSpPr>
            <a:spLocks noGrp="1" noChangeArrowheads="1"/>
          </p:cNvSpPr>
          <p:nvPr>
            <p:ph type="body" idx="1"/>
          </p:nvPr>
        </p:nvSpPr>
        <p:spPr bwMode="auto">
          <a:xfrm>
            <a:off x="684213" y="3276600"/>
            <a:ext cx="107997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pic>
        <p:nvPicPr>
          <p:cNvPr id="3" name="Grafik 2" descr="&quot;&quot;">
            <a:extLst>
              <a:ext uri="{FF2B5EF4-FFF2-40B4-BE49-F238E27FC236}">
                <a16:creationId xmlns:a16="http://schemas.microsoft.com/office/drawing/2014/main" id="{6E04ACF3-65B7-8A3A-B2EB-969C632EADCD}"/>
              </a:ext>
            </a:extLst>
          </p:cNvPr>
          <p:cNvPicPr>
            <a:picLocks noChangeAspect="1"/>
          </p:cNvPicPr>
          <p:nvPr userDrawn="1"/>
        </p:nvPicPr>
        <p:blipFill>
          <a:blip r:embed="rId5"/>
          <a:stretch>
            <a:fillRect/>
          </a:stretch>
        </p:blipFill>
        <p:spPr>
          <a:xfrm>
            <a:off x="682625" y="684213"/>
            <a:ext cx="2970213" cy="687387"/>
          </a:xfrm>
          <a:prstGeom prst="rect">
            <a:avLst/>
          </a:prstGeom>
        </p:spPr>
      </p:pic>
    </p:spTree>
  </p:cSld>
  <p:clrMap bg1="lt1" tx1="dk1" bg2="lt2" tx2="dk2" accent1="accent1" accent2="accent2" accent3="accent3" accent4="accent4" accent5="accent5" accent6="accent6" hlink="hlink" folHlink="folHlink"/>
  <p:sldLayoutIdLst>
    <p:sldLayoutId id="2147483740" r:id="rId1"/>
    <p:sldLayoutId id="2147483736" r:id="rId2"/>
    <p:sldLayoutId id="2147483765" r:id="rId3"/>
  </p:sldLayoutIdLst>
  <p:hf hdr="0" dt="0"/>
  <p:txStyles>
    <p:titleStyle>
      <a:lvl1pPr algn="l" rtl="0" eaLnBrk="1" fontAlgn="base" hangingPunct="1">
        <a:lnSpc>
          <a:spcPct val="90000"/>
        </a:lnSpc>
        <a:spcBef>
          <a:spcPct val="0"/>
        </a:spcBef>
        <a:spcAft>
          <a:spcPct val="0"/>
        </a:spcAft>
        <a:defRPr sz="40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000" b="1">
          <a:solidFill>
            <a:schemeClr val="bg1"/>
          </a:solidFill>
          <a:latin typeface="Aptos Bold" pitchFamily="34" charset="0"/>
        </a:defRPr>
      </a:lvl2pPr>
      <a:lvl3pPr algn="l" rtl="0" eaLnBrk="1" fontAlgn="base" hangingPunct="1">
        <a:lnSpc>
          <a:spcPct val="90000"/>
        </a:lnSpc>
        <a:spcBef>
          <a:spcPct val="0"/>
        </a:spcBef>
        <a:spcAft>
          <a:spcPct val="0"/>
        </a:spcAft>
        <a:defRPr sz="4000" b="1">
          <a:solidFill>
            <a:schemeClr val="bg1"/>
          </a:solidFill>
          <a:latin typeface="Aptos Bold" pitchFamily="34" charset="0"/>
        </a:defRPr>
      </a:lvl3pPr>
      <a:lvl4pPr algn="l" rtl="0" eaLnBrk="1" fontAlgn="base" hangingPunct="1">
        <a:lnSpc>
          <a:spcPct val="90000"/>
        </a:lnSpc>
        <a:spcBef>
          <a:spcPct val="0"/>
        </a:spcBef>
        <a:spcAft>
          <a:spcPct val="0"/>
        </a:spcAft>
        <a:defRPr sz="4000" b="1">
          <a:solidFill>
            <a:schemeClr val="bg1"/>
          </a:solidFill>
          <a:latin typeface="Aptos Bold" pitchFamily="34" charset="0"/>
        </a:defRPr>
      </a:lvl4pPr>
      <a:lvl5pPr algn="l" rtl="0" eaLnBrk="1" fontAlgn="base" hangingPunct="1">
        <a:lnSpc>
          <a:spcPct val="90000"/>
        </a:lnSpc>
        <a:spcBef>
          <a:spcPct val="0"/>
        </a:spcBef>
        <a:spcAft>
          <a:spcPct val="0"/>
        </a:spcAft>
        <a:defRPr sz="4000" b="1">
          <a:solidFill>
            <a:schemeClr val="bg1"/>
          </a:solidFill>
          <a:latin typeface="Aptos Bold" pitchFamily="34" charset="0"/>
        </a:defRPr>
      </a:lvl5pPr>
      <a:lvl6pPr marL="457200" algn="l" rtl="0" eaLnBrk="1" fontAlgn="base" hangingPunct="1">
        <a:lnSpc>
          <a:spcPct val="90000"/>
        </a:lnSpc>
        <a:spcBef>
          <a:spcPct val="0"/>
        </a:spcBef>
        <a:spcAft>
          <a:spcPct val="0"/>
        </a:spcAft>
        <a:defRPr sz="4000" b="1">
          <a:solidFill>
            <a:schemeClr val="bg1"/>
          </a:solidFill>
          <a:latin typeface="Aptos Bold" pitchFamily="34" charset="0"/>
        </a:defRPr>
      </a:lvl6pPr>
      <a:lvl7pPr marL="914400" algn="l" rtl="0" eaLnBrk="1" fontAlgn="base" hangingPunct="1">
        <a:lnSpc>
          <a:spcPct val="90000"/>
        </a:lnSpc>
        <a:spcBef>
          <a:spcPct val="0"/>
        </a:spcBef>
        <a:spcAft>
          <a:spcPct val="0"/>
        </a:spcAft>
        <a:defRPr sz="4000" b="1">
          <a:solidFill>
            <a:schemeClr val="bg1"/>
          </a:solidFill>
          <a:latin typeface="Aptos Bold" pitchFamily="34" charset="0"/>
        </a:defRPr>
      </a:lvl7pPr>
      <a:lvl8pPr marL="1371600" algn="l" rtl="0" eaLnBrk="1" fontAlgn="base" hangingPunct="1">
        <a:lnSpc>
          <a:spcPct val="90000"/>
        </a:lnSpc>
        <a:spcBef>
          <a:spcPct val="0"/>
        </a:spcBef>
        <a:spcAft>
          <a:spcPct val="0"/>
        </a:spcAft>
        <a:defRPr sz="4000" b="1">
          <a:solidFill>
            <a:schemeClr val="bg1"/>
          </a:solidFill>
          <a:latin typeface="Aptos Bold" pitchFamily="34" charset="0"/>
        </a:defRPr>
      </a:lvl8pPr>
      <a:lvl9pPr marL="1828800" algn="l" rtl="0" eaLnBrk="1" fontAlgn="base" hangingPunct="1">
        <a:lnSpc>
          <a:spcPct val="90000"/>
        </a:lnSpc>
        <a:spcBef>
          <a:spcPct val="0"/>
        </a:spcBef>
        <a:spcAft>
          <a:spcPct val="0"/>
        </a:spcAft>
        <a:defRPr sz="4000" b="1">
          <a:solidFill>
            <a:schemeClr val="bg1"/>
          </a:solidFill>
          <a:latin typeface="Aptos Bold" pitchFamily="34" charset="0"/>
        </a:defRPr>
      </a:lvl9pPr>
    </p:titleStyle>
    <p:bodyStyle>
      <a:lvl1pPr marL="288000" indent="-288000" algn="l" rtl="0" eaLnBrk="1" fontAlgn="base" hangingPunct="1">
        <a:lnSpc>
          <a:spcPct val="150000"/>
        </a:lnSpc>
        <a:spcBef>
          <a:spcPts val="1000"/>
        </a:spcBef>
        <a:spcAft>
          <a:spcPct val="0"/>
        </a:spcAft>
        <a:buFont typeface="Arial" panose="020B0604020202020204" pitchFamily="34" charset="0"/>
        <a:buChar char="•"/>
        <a:defRPr sz="1500" kern="1200">
          <a:solidFill>
            <a:schemeClr val="bg1"/>
          </a:solidFill>
          <a:latin typeface="+mn-lt"/>
          <a:ea typeface="+mn-ea"/>
          <a:cs typeface="+mn-cs"/>
        </a:defRPr>
      </a:lvl1pPr>
      <a:lvl2pPr marL="576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2pPr>
      <a:lvl3pPr marL="864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3pPr>
      <a:lvl4pPr marL="1152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4pPr>
      <a:lvl5pPr marL="1440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29"/>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dirty="0"/>
              <a:t>Cookies aus der Trickkiste</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37" r:id="rId5"/>
    <p:sldLayoutId id="2147483747" r:id="rId6"/>
    <p:sldLayoutId id="2147483748" r:id="rId7"/>
    <p:sldLayoutId id="2147483749" r:id="rId8"/>
    <p:sldLayoutId id="2147483848" r:id="rId9"/>
    <p:sldLayoutId id="2147483738" r:id="rId10"/>
    <p:sldLayoutId id="2147483750" r:id="rId11"/>
    <p:sldLayoutId id="2147483751" r:id="rId12"/>
    <p:sldLayoutId id="2147483779" r:id="rId13"/>
    <p:sldLayoutId id="2147483752" r:id="rId14"/>
    <p:sldLayoutId id="2147483878" r:id="rId15"/>
    <p:sldLayoutId id="2147483753" r:id="rId16"/>
    <p:sldLayoutId id="2147483771" r:id="rId17"/>
    <p:sldLayoutId id="2147483778" r:id="rId18"/>
    <p:sldLayoutId id="2147483754" r:id="rId19"/>
    <p:sldLayoutId id="2147483755" r:id="rId20"/>
    <p:sldLayoutId id="2147483756" r:id="rId21"/>
    <p:sldLayoutId id="2147483788" r:id="rId22"/>
    <p:sldLayoutId id="2147483764" r:id="rId23"/>
    <p:sldLayoutId id="2147483789" r:id="rId24"/>
    <p:sldLayoutId id="2147483761" r:id="rId25"/>
    <p:sldLayoutId id="2147483760" r:id="rId26"/>
    <p:sldLayoutId id="2147483880" r:id="rId27"/>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29"/>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Cookies aus der Trickkiste</a:t>
            </a:r>
          </a:p>
        </p:txBody>
      </p:sp>
    </p:spTree>
    <p:extLst>
      <p:ext uri="{BB962C8B-B14F-4D97-AF65-F5344CB8AC3E}">
        <p14:creationId xmlns:p14="http://schemas.microsoft.com/office/powerpoint/2010/main" val="217157385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40" r:id="rId8"/>
    <p:sldLayoutId id="2147483801" r:id="rId9"/>
    <p:sldLayoutId id="2147483876" r:id="rId10"/>
    <p:sldLayoutId id="2147483811" r:id="rId11"/>
    <p:sldLayoutId id="2147483817" r:id="rId12"/>
    <p:sldLayoutId id="2147483819" r:id="rId13"/>
    <p:sldLayoutId id="2147483821" r:id="rId14"/>
    <p:sldLayoutId id="2147483877" r:id="rId15"/>
    <p:sldLayoutId id="2147483823" r:id="rId16"/>
    <p:sldLayoutId id="2147483825" r:id="rId17"/>
    <p:sldLayoutId id="2147483827" r:id="rId18"/>
    <p:sldLayoutId id="2147483829" r:id="rId19"/>
    <p:sldLayoutId id="2147483841" r:id="rId20"/>
    <p:sldLayoutId id="2147483842" r:id="rId21"/>
    <p:sldLayoutId id="2147483843" r:id="rId22"/>
    <p:sldLayoutId id="2147483844" r:id="rId23"/>
    <p:sldLayoutId id="2147483845" r:id="rId24"/>
    <p:sldLayoutId id="2147483846" r:id="rId25"/>
    <p:sldLayoutId id="2147483847" r:id="rId26"/>
    <p:sldLayoutId id="2147483881" r:id="rId27"/>
  </p:sldLayoutIdLst>
  <p:hf hdr="0" dt="0"/>
  <p:txStyles>
    <p:titleStyle>
      <a:lvl1pPr algn="l" rtl="0" fontAlgn="base">
        <a:lnSpc>
          <a:spcPct val="90000"/>
        </a:lnSpc>
        <a:spcBef>
          <a:spcPct val="0"/>
        </a:spcBef>
        <a:spcAft>
          <a:spcPct val="0"/>
        </a:spcAft>
        <a:defRPr sz="3000" b="1" kern="1200">
          <a:solidFill>
            <a:srgbClr val="61328A"/>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16"/>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Cookies aus der Trickkiste</a:t>
            </a:r>
          </a:p>
        </p:txBody>
      </p:sp>
    </p:spTree>
    <p:extLst>
      <p:ext uri="{BB962C8B-B14F-4D97-AF65-F5344CB8AC3E}">
        <p14:creationId xmlns:p14="http://schemas.microsoft.com/office/powerpoint/2010/main" val="49407905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8" r:id="rId3"/>
    <p:sldLayoutId id="2147483862" r:id="rId4"/>
    <p:sldLayoutId id="2147483863" r:id="rId5"/>
    <p:sldLayoutId id="2147483870" r:id="rId6"/>
    <p:sldLayoutId id="2147483864" r:id="rId7"/>
    <p:sldLayoutId id="2147483874" r:id="rId8"/>
    <p:sldLayoutId id="2147483871" r:id="rId9"/>
    <p:sldLayoutId id="2147483866" r:id="rId10"/>
    <p:sldLayoutId id="2147483873" r:id="rId11"/>
    <p:sldLayoutId id="2147483875" r:id="rId12"/>
    <p:sldLayoutId id="2147483867" r:id="rId13"/>
    <p:sldLayoutId id="2147483872" r:id="rId14"/>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Grafik 5" descr="Logo Verbraucherzentrale">
            <a:extLst>
              <a:ext uri="{FF2B5EF4-FFF2-40B4-BE49-F238E27FC236}">
                <a16:creationId xmlns:a16="http://schemas.microsoft.com/office/drawing/2014/main" id="{77A3E8E8-E09D-0BE9-F767-86063EE9515C}"/>
              </a:ext>
            </a:extLst>
          </p:cNvPr>
          <p:cNvPicPr>
            <a:picLocks noChangeAspect="1"/>
          </p:cNvPicPr>
          <p:nvPr userDrawn="1"/>
        </p:nvPicPr>
        <p:blipFill>
          <a:blip r:embed="rId4"/>
          <a:stretch>
            <a:fillRect/>
          </a:stretch>
        </p:blipFill>
        <p:spPr>
          <a:xfrm>
            <a:off x="684213" y="684213"/>
            <a:ext cx="2971800" cy="687387"/>
          </a:xfrm>
          <a:prstGeom prst="rect">
            <a:avLst/>
          </a:prstGeom>
        </p:spPr>
      </p:pic>
      <p:sp>
        <p:nvSpPr>
          <p:cNvPr id="3075" name="Titelplatzhalter 15">
            <a:extLst>
              <a:ext uri="{FF2B5EF4-FFF2-40B4-BE49-F238E27FC236}">
                <a16:creationId xmlns:a16="http://schemas.microsoft.com/office/drawing/2014/main" id="{F469751E-FD69-7550-85E2-961D57E0BE66}"/>
              </a:ext>
            </a:extLst>
          </p:cNvPr>
          <p:cNvSpPr>
            <a:spLocks noGrp="1" noChangeArrowheads="1"/>
          </p:cNvSpPr>
          <p:nvPr>
            <p:ph type="title"/>
          </p:nvPr>
        </p:nvSpPr>
        <p:spPr bwMode="auto">
          <a:xfrm>
            <a:off x="681038" y="2052638"/>
            <a:ext cx="107997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3076" name="Textplatzhalter 18">
            <a:extLst>
              <a:ext uri="{FF2B5EF4-FFF2-40B4-BE49-F238E27FC236}">
                <a16:creationId xmlns:a16="http://schemas.microsoft.com/office/drawing/2014/main" id="{745083A9-D507-292D-9025-F740E6994566}"/>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3" name="Foliennummernplatzhalter 2" descr="&quot;&quot;">
            <a:extLst>
              <a:ext uri="{FF2B5EF4-FFF2-40B4-BE49-F238E27FC236}">
                <a16:creationId xmlns:a16="http://schemas.microsoft.com/office/drawing/2014/main" id="{B4FD5D1D-0323-5700-AB5A-6AF0AD98DE4A}"/>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7DEC9A61-0997-4B25-BE61-B6770D1F3127}"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F559CBAD-6AA0-1616-3E76-CE95BCAE6675}"/>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Cookies aus der Trickkiste</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7338" indent="-287338"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1pPr>
      <a:lvl2pPr marL="576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2pPr>
      <a:lvl3pPr marL="864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3pPr>
      <a:lvl4pPr marL="1152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4pPr>
      <a:lvl5pPr marL="1440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hyperlink" Target="https://www.verbraucherzentrale-bayern.de/nervenschoner"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www.verbraucherzentrale.de/" TargetMode="External"/><Relationship Id="rId2" Type="http://schemas.openxmlformats.org/officeDocument/2006/relationships/hyperlink" Target="http://www.verbraucherbildung.de/verbraucherchecker/checkerspace" TargetMode="Externa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hyperlink" Target="http://www.vzbv.de/" TargetMode="External"/><Relationship Id="rId7" Type="http://schemas.openxmlformats.org/officeDocument/2006/relationships/image" Target="../media/image6.png"/><Relationship Id="rId2" Type="http://schemas.openxmlformats.org/officeDocument/2006/relationships/hyperlink" Target="mailto:info@vzbv.de" TargetMode="Externa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hyperlink" Target="https://www.instagram.com/verbraucherzentrale.vzbv/" TargetMode="External"/><Relationship Id="rId4" Type="http://schemas.openxmlformats.org/officeDocument/2006/relationships/hyperlink" Target="http://www.verbraucherchecker.d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10.png"/><Relationship Id="rId4" Type="http://schemas.openxmlformats.org/officeDocument/2006/relationships/hyperlink" Target="https://www.vzhh.de/themen/telefon-internet/datenschutz/cookie-hinweise-nerven-si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verbraucherbildung.de/verbraucherchecker/checkerspace"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2">
            <a:extLst>
              <a:ext uri="{FF2B5EF4-FFF2-40B4-BE49-F238E27FC236}">
                <a16:creationId xmlns:a16="http://schemas.microsoft.com/office/drawing/2014/main" id="{C674657E-38C2-3C41-CF1F-4EB2DCE29D58}"/>
              </a:ext>
            </a:extLst>
          </p:cNvPr>
          <p:cNvSpPr>
            <a:spLocks noGrp="1" noChangeArrowheads="1"/>
          </p:cNvSpPr>
          <p:nvPr>
            <p:ph type="title"/>
          </p:nvPr>
        </p:nvSpPr>
        <p:spPr>
          <a:xfrm>
            <a:off x="683383" y="2465388"/>
            <a:ext cx="8003417" cy="2340000"/>
          </a:xfrm>
        </p:spPr>
        <p:txBody>
          <a:bodyPr/>
          <a:lstStyle/>
          <a:p>
            <a:r>
              <a:rPr lang="de-DE" altLang="en-US" dirty="0"/>
              <a:t>Cookies aus der Trickkiste</a:t>
            </a:r>
            <a:endParaRPr lang="en-GB" altLang="en-US" dirty="0"/>
          </a:p>
        </p:txBody>
      </p:sp>
      <p:sp>
        <p:nvSpPr>
          <p:cNvPr id="34819" name="Textplatzhalter 3">
            <a:extLst>
              <a:ext uri="{FF2B5EF4-FFF2-40B4-BE49-F238E27FC236}">
                <a16:creationId xmlns:a16="http://schemas.microsoft.com/office/drawing/2014/main" id="{9A728918-5FEB-7130-0604-BB2B6F2C297A}"/>
              </a:ext>
            </a:extLst>
          </p:cNvPr>
          <p:cNvSpPr>
            <a:spLocks noGrp="1" noChangeArrowheads="1"/>
          </p:cNvSpPr>
          <p:nvPr>
            <p:ph type="body" sz="quarter" idx="10"/>
          </p:nvPr>
        </p:nvSpPr>
        <p:spPr/>
        <p:txBody>
          <a:bodyPr/>
          <a:lstStyle/>
          <a:p>
            <a:r>
              <a:rPr lang="de-DE" altLang="en-US" dirty="0">
                <a:solidFill>
                  <a:srgbClr val="FFFFFF"/>
                </a:solidFill>
              </a:rPr>
              <a:t>Verbraucherchecker: Workshops für Jugendliche</a:t>
            </a:r>
          </a:p>
        </p:txBody>
      </p:sp>
      <p:pic>
        <p:nvPicPr>
          <p:cNvPr id="6" name="Bildplatzhalter 5" descr="Signet des Bildungsprogramm Verbraucherchecke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618" r="12618"/>
          <a:stretch>
            <a:fillRect/>
          </a:stretch>
        </p:blipFill>
        <p:spPr>
          <a:xfrm>
            <a:off x="9674860" y="306388"/>
            <a:ext cx="2159000" cy="2159000"/>
          </a:xfrm>
        </p:spPr>
      </p:pic>
    </p:spTree>
    <p:extLst>
      <p:ext uri="{BB962C8B-B14F-4D97-AF65-F5344CB8AC3E}">
        <p14:creationId xmlns:p14="http://schemas.microsoft.com/office/powerpoint/2010/main" val="15440826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30032-7953-66EA-C204-A3DBDA4D2F0D}"/>
              </a:ext>
            </a:extLst>
          </p:cNvPr>
          <p:cNvSpPr>
            <a:spLocks noGrp="1"/>
          </p:cNvSpPr>
          <p:nvPr>
            <p:ph type="title"/>
          </p:nvPr>
        </p:nvSpPr>
        <p:spPr>
          <a:xfrm>
            <a:off x="704259" y="4070129"/>
            <a:ext cx="5592038" cy="858163"/>
          </a:xfrm>
        </p:spPr>
        <p:txBody>
          <a:bodyPr/>
          <a:lstStyle/>
          <a:p>
            <a:r>
              <a:rPr lang="de-DE" dirty="0"/>
              <a:t>Was habt ihr herausgefunden?</a:t>
            </a:r>
          </a:p>
        </p:txBody>
      </p:sp>
      <p:sp>
        <p:nvSpPr>
          <p:cNvPr id="3" name="Textplatzhalter 2">
            <a:extLst>
              <a:ext uri="{FF2B5EF4-FFF2-40B4-BE49-F238E27FC236}">
                <a16:creationId xmlns:a16="http://schemas.microsoft.com/office/drawing/2014/main" id="{68DF01AB-3BB2-994A-EED6-03CFFA8A336E}"/>
              </a:ext>
            </a:extLst>
          </p:cNvPr>
          <p:cNvSpPr>
            <a:spLocks noGrp="1"/>
          </p:cNvSpPr>
          <p:nvPr>
            <p:ph type="body" sz="quarter" idx="15"/>
          </p:nvPr>
        </p:nvSpPr>
        <p:spPr>
          <a:xfrm>
            <a:off x="704259" y="5119254"/>
            <a:ext cx="4803364" cy="1028173"/>
          </a:xfrm>
        </p:spPr>
        <p:txBody>
          <a:bodyPr/>
          <a:lstStyle/>
          <a:p>
            <a:r>
              <a:rPr lang="de-DE" dirty="0"/>
              <a:t>Wir sind gespannt auf eure Ergebnisse!</a:t>
            </a:r>
          </a:p>
        </p:txBody>
      </p:sp>
      <p:sp>
        <p:nvSpPr>
          <p:cNvPr id="5" name="Foliennummernplatzhalter 4">
            <a:extLst>
              <a:ext uri="{FF2B5EF4-FFF2-40B4-BE49-F238E27FC236}">
                <a16:creationId xmlns:a16="http://schemas.microsoft.com/office/drawing/2014/main" id="{7D29204A-060F-2E96-7A8B-8EC5054B3E97}"/>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61FE1DF2-B170-47DC-8B6A-E09896EA39CB}" type="slidenum">
              <a:rPr lang="de-DE" smtClean="0"/>
              <a:pPr>
                <a:defRPr/>
              </a:pPr>
              <a:t>10</a:t>
            </a:fld>
            <a:endParaRPr lang="de-DE" dirty="0"/>
          </a:p>
        </p:txBody>
      </p:sp>
      <p:pic>
        <p:nvPicPr>
          <p:cNvPr id="10" name="Bildplatzhalter 9" descr="Dekoratives Bild. Eine Hand zeigt auf gezeichnete Figuren.">
            <a:extLst>
              <a:ext uri="{FF2B5EF4-FFF2-40B4-BE49-F238E27FC236}">
                <a16:creationId xmlns:a16="http://schemas.microsoft.com/office/drawing/2014/main" id="{E7240833-5077-8FC1-FA68-CF06CD18117C}"/>
              </a:ext>
            </a:extLst>
          </p:cNvPr>
          <p:cNvPicPr>
            <a:picLocks noGrp="1" noChangeAspect="1"/>
          </p:cNvPicPr>
          <p:nvPr>
            <p:ph type="pic" sz="quarter" idx="20"/>
          </p:nvPr>
        </p:nvPicPr>
        <p:blipFill rotWithShape="1">
          <a:blip r:embed="rId3"/>
          <a:srcRect l="10882" t="-10093" r="32845" b="10093"/>
          <a:stretch>
            <a:fillRect/>
          </a:stretch>
        </p:blipFill>
        <p:spPr>
          <a:xfrm>
            <a:off x="6684380" y="-688800"/>
            <a:ext cx="6417476" cy="6417476"/>
          </a:xfrm>
        </p:spPr>
      </p:pic>
    </p:spTree>
    <p:extLst>
      <p:ext uri="{BB962C8B-B14F-4D97-AF65-F5344CB8AC3E}">
        <p14:creationId xmlns:p14="http://schemas.microsoft.com/office/powerpoint/2010/main" val="29077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B4646-08F5-7BFC-2F7F-4A2C1DF023C4}"/>
              </a:ext>
            </a:extLst>
          </p:cNvPr>
          <p:cNvSpPr>
            <a:spLocks noGrp="1"/>
          </p:cNvSpPr>
          <p:nvPr>
            <p:ph type="title"/>
          </p:nvPr>
        </p:nvSpPr>
        <p:spPr/>
        <p:txBody>
          <a:bodyPr anchor="t"/>
          <a:lstStyle/>
          <a:p>
            <a:r>
              <a:rPr lang="de-DE" sz="1500" dirty="0"/>
              <a:t>Info für </a:t>
            </a:r>
            <a:r>
              <a:rPr lang="de-DE" sz="1500" dirty="0" err="1"/>
              <a:t>Trainer:innen</a:t>
            </a:r>
            <a:r>
              <a:rPr lang="de-DE" sz="1500" dirty="0"/>
              <a:t> (Folie ist bewusst ausgeblendet):</a:t>
            </a:r>
            <a:br>
              <a:rPr lang="de-DE" sz="1500" dirty="0"/>
            </a:br>
            <a:br>
              <a:rPr lang="de-DE" sz="1500" dirty="0"/>
            </a:br>
            <a:r>
              <a:rPr lang="de-DE" sz="1500" b="0" dirty="0">
                <a:solidFill>
                  <a:schemeClr val="tx1"/>
                </a:solidFill>
                <a:latin typeface="+mn-lt"/>
              </a:rPr>
              <a:t>Die folgenden Folien könnt ihr nutzen, um die Rechercheergebnisse mit den Jugendlichen auszuwerten und abzugleichen. Das ist aber nur eine Option.</a:t>
            </a:r>
            <a:br>
              <a:rPr lang="de-DE" sz="1500" b="0" dirty="0">
                <a:solidFill>
                  <a:schemeClr val="tx1"/>
                </a:solidFill>
                <a:latin typeface="+mn-lt"/>
              </a:rPr>
            </a:br>
            <a:br>
              <a:rPr lang="de-DE" sz="1500" b="0" dirty="0">
                <a:solidFill>
                  <a:schemeClr val="tx1"/>
                </a:solidFill>
                <a:latin typeface="+mn-lt"/>
              </a:rPr>
            </a:br>
            <a:r>
              <a:rPr lang="de-DE" sz="1500" b="0" dirty="0">
                <a:solidFill>
                  <a:schemeClr val="tx1"/>
                </a:solidFill>
                <a:latin typeface="+mn-lt"/>
              </a:rPr>
              <a:t>Ihr könnt die Ergebnisse auch ohne die Folien auswerten und dann lieber mit den jungen Menschen ins Gespräch kommen, was ihre Erfahrungen mit Cookies sind oder lasst sie Cookies-Banner zeichnen, die manipulative Designs nutzen.</a:t>
            </a:r>
          </a:p>
        </p:txBody>
      </p:sp>
    </p:spTree>
    <p:extLst>
      <p:ext uri="{BB962C8B-B14F-4D97-AF65-F5344CB8AC3E}">
        <p14:creationId xmlns:p14="http://schemas.microsoft.com/office/powerpoint/2010/main" val="228725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r>
              <a:rPr lang="de-DE" dirty="0"/>
              <a:t>Cookies sind…</a:t>
            </a:r>
          </a:p>
        </p:txBody>
      </p:sp>
      <p:sp>
        <p:nvSpPr>
          <p:cNvPr id="12" name="Textplatzhalter 11"/>
          <p:cNvSpPr>
            <a:spLocks noGrp="1"/>
          </p:cNvSpPr>
          <p:nvPr>
            <p:ph type="body" sz="quarter" idx="18"/>
          </p:nvPr>
        </p:nvSpPr>
        <p:spPr/>
        <p:txBody>
          <a:bodyPr/>
          <a:lstStyle/>
          <a:p>
            <a:pPr marL="0" indent="0" defTabSz="914377">
              <a:lnSpc>
                <a:spcPct val="150000"/>
              </a:lnSpc>
              <a:buNone/>
              <a:defRPr/>
            </a:pPr>
            <a:r>
              <a:rPr lang="de-DE" b="1" dirty="0">
                <a:solidFill>
                  <a:schemeClr val="accent1"/>
                </a:solidFill>
              </a:rPr>
              <a:t>kleine Datensätze</a:t>
            </a:r>
            <a:r>
              <a:rPr lang="de-DE" dirty="0"/>
              <a:t>, die im Browser auf euren Geräten gespeichert werden.</a:t>
            </a:r>
          </a:p>
          <a:p>
            <a:pPr marL="0" indent="0" defTabSz="914377">
              <a:buNone/>
              <a:defRPr/>
            </a:pPr>
            <a:r>
              <a:rPr lang="de-DE" dirty="0"/>
              <a:t>Sie merken sich unter anderem </a:t>
            </a:r>
            <a:r>
              <a:rPr lang="de-DE" b="1" dirty="0">
                <a:solidFill>
                  <a:schemeClr val="accent1"/>
                </a:solidFill>
              </a:rPr>
              <a:t>personenbezogene Daten von euch</a:t>
            </a:r>
            <a:r>
              <a:rPr lang="de-DE" dirty="0"/>
              <a:t>: </a:t>
            </a:r>
          </a:p>
          <a:p>
            <a:pPr marL="380990" indent="-380990" defTabSz="914377">
              <a:lnSpc>
                <a:spcPct val="150000"/>
              </a:lnSpc>
              <a:defRPr/>
            </a:pPr>
            <a:r>
              <a:rPr lang="de-DE" dirty="0"/>
              <a:t>Häufigkeit und Dauer eurer Internetbesuche</a:t>
            </a:r>
          </a:p>
          <a:p>
            <a:pPr marL="380990" indent="-380990" defTabSz="914377">
              <a:lnSpc>
                <a:spcPct val="150000"/>
              </a:lnSpc>
              <a:defRPr/>
            </a:pPr>
            <a:r>
              <a:rPr lang="de-DE" dirty="0"/>
              <a:t>Besuchte Seiten - und somit eure Interessenschwerpunkte</a:t>
            </a:r>
          </a:p>
          <a:p>
            <a:pPr marL="380990" indent="-380990" defTabSz="914377">
              <a:lnSpc>
                <a:spcPct val="150000"/>
              </a:lnSpc>
              <a:defRPr/>
            </a:pPr>
            <a:r>
              <a:rPr lang="de-DE" dirty="0"/>
              <a:t>Warenkorbinhalte, angesehene Produkte</a:t>
            </a:r>
            <a:r>
              <a:rPr lang="de-DE" dirty="0">
                <a:solidFill>
                  <a:schemeClr val="tx1">
                    <a:lumMod val="50000"/>
                    <a:lumOff val="50000"/>
                  </a:schemeClr>
                </a:solidFill>
              </a:rPr>
              <a:t>   </a:t>
            </a:r>
          </a:p>
          <a:p>
            <a:pPr marL="380990" indent="-380990" defTabSz="914377">
              <a:lnSpc>
                <a:spcPct val="150000"/>
              </a:lnSpc>
              <a:defRPr/>
            </a:pPr>
            <a:r>
              <a:rPr lang="de-DE" dirty="0"/>
              <a:t>Daten in Online-Formularen (Name, Adresse, Telefonnummer)</a:t>
            </a:r>
          </a:p>
          <a:p>
            <a:pPr marL="380990" indent="-380990" defTabSz="914377">
              <a:lnSpc>
                <a:spcPct val="150000"/>
              </a:lnSpc>
              <a:defRPr/>
            </a:pPr>
            <a:r>
              <a:rPr lang="de-DE" dirty="0"/>
              <a:t>Passwörter</a:t>
            </a:r>
          </a:p>
          <a:p>
            <a:pPr marL="0" indent="0" defTabSz="914377">
              <a:lnSpc>
                <a:spcPct val="150000"/>
              </a:lnSpc>
              <a:buNone/>
              <a:defRPr/>
            </a:pPr>
            <a:r>
              <a:rPr lang="de-DE" b="1" dirty="0">
                <a:solidFill>
                  <a:schemeClr val="tx2"/>
                </a:solidFill>
                <a:ea typeface="MS PGothic" pitchFamily="34" charset="-128"/>
                <a:cs typeface="Arial" panose="020B0604020202020204" pitchFamily="34" charset="0"/>
              </a:rPr>
              <a:t>Diese personenbezogenen Informationen können von Unternehmen und Werbetreibenden zur Profilbildung genutzt werden!</a:t>
            </a:r>
            <a:endParaRPr lang="de-DE" dirty="0">
              <a:solidFill>
                <a:schemeClr val="tx2"/>
              </a:solidFill>
            </a:endParaRPr>
          </a:p>
        </p:txBody>
      </p:sp>
      <p:pic>
        <p:nvPicPr>
          <p:cNvPr id="5" name="Grafik 4" descr="Screenshot eines gezeichneten Glases mit Cookies darin und einem Cookie Banner. Die Cookies werden mit einer Lupe näher betrachtet. ">
            <a:extLst>
              <a:ext uri="{FF2B5EF4-FFF2-40B4-BE49-F238E27FC236}">
                <a16:creationId xmlns:a16="http://schemas.microsoft.com/office/drawing/2014/main" id="{FC3D6D07-45C0-FE94-7846-008B3FE786E7}"/>
              </a:ext>
            </a:extLst>
          </p:cNvPr>
          <p:cNvPicPr>
            <a:picLocks noChangeAspect="1"/>
          </p:cNvPicPr>
          <p:nvPr/>
        </p:nvPicPr>
        <p:blipFill>
          <a:blip r:embed="rId3"/>
          <a:srcRect l="20238" t="27090" r="21548" b="15132"/>
          <a:stretch>
            <a:fillRect/>
          </a:stretch>
        </p:blipFill>
        <p:spPr>
          <a:xfrm>
            <a:off x="7315199" y="2872288"/>
            <a:ext cx="4296227" cy="2398507"/>
          </a:xfrm>
          <a:prstGeom prst="rect">
            <a:avLst/>
          </a:prstGeom>
        </p:spPr>
      </p:pic>
      <p:sp>
        <p:nvSpPr>
          <p:cNvPr id="3" name="Fußzeilenplatzhalter 2">
            <a:extLs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a:t>Cookies aus der Trickkiste</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r>
              <a:rPr lang="de-DE" dirty="0"/>
              <a:t>11</a:t>
            </a:r>
          </a:p>
        </p:txBody>
      </p:sp>
    </p:spTree>
    <p:extLst>
      <p:ext uri="{BB962C8B-B14F-4D97-AF65-F5344CB8AC3E}">
        <p14:creationId xmlns:p14="http://schemas.microsoft.com/office/powerpoint/2010/main" val="1891540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Cookies haben verschiedene Zwecke</a:t>
            </a:r>
          </a:p>
        </p:txBody>
      </p:sp>
      <p:sp>
        <p:nvSpPr>
          <p:cNvPr id="8" name="Textplatzhalter 7"/>
          <p:cNvSpPr>
            <a:spLocks noGrp="1"/>
          </p:cNvSpPr>
          <p:nvPr>
            <p:ph type="body" sz="quarter" idx="18"/>
          </p:nvPr>
        </p:nvSpPr>
        <p:spPr>
          <a:xfrm>
            <a:off x="682625" y="2700000"/>
            <a:ext cx="7005799" cy="3240000"/>
          </a:xfrm>
        </p:spPr>
        <p:txBody>
          <a:bodyPr/>
          <a:lstStyle/>
          <a:p>
            <a:pPr marL="0" indent="0">
              <a:buNone/>
            </a:pPr>
            <a:r>
              <a:rPr lang="de-DE" b="1" dirty="0">
                <a:solidFill>
                  <a:srgbClr val="61328A"/>
                </a:solidFill>
              </a:rPr>
              <a:t>Funktionale Cookies</a:t>
            </a:r>
          </a:p>
          <a:p>
            <a:r>
              <a:rPr lang="de-DE" dirty="0">
                <a:solidFill>
                  <a:prstClr val="black"/>
                </a:solidFill>
              </a:rPr>
              <a:t>gewährleisten optimale Darstellung von Webseiten, zum Beispiel die Warenkorb-Funktion.</a:t>
            </a:r>
            <a:endParaRPr lang="de-DE" dirty="0"/>
          </a:p>
          <a:p>
            <a:endParaRPr lang="de-DE" dirty="0"/>
          </a:p>
          <a:p>
            <a:pPr marL="0" indent="0">
              <a:buNone/>
            </a:pPr>
            <a:r>
              <a:rPr lang="de-DE" b="1" dirty="0">
                <a:solidFill>
                  <a:srgbClr val="61328A"/>
                </a:solidFill>
              </a:rPr>
              <a:t>Tracking-Cookies</a:t>
            </a:r>
          </a:p>
          <a:p>
            <a:pPr defTabSz="914377">
              <a:defRPr/>
            </a:pPr>
            <a:r>
              <a:rPr lang="de-DE" dirty="0">
                <a:solidFill>
                  <a:prstClr val="black"/>
                </a:solidFill>
              </a:rPr>
              <a:t>übermitteln Informationen von Nutzer-Verhalten an Drittanbieter. </a:t>
            </a:r>
          </a:p>
          <a:p>
            <a:pPr marL="0" lvl="4" indent="0">
              <a:spcAft>
                <a:spcPts val="600"/>
              </a:spcAft>
              <a:buNone/>
              <a:defRPr/>
            </a:pPr>
            <a:r>
              <a:rPr lang="de-DE" dirty="0">
                <a:ea typeface="MS PGothic" pitchFamily="34" charset="-128"/>
                <a:cs typeface="Arial" panose="020B0604020202020204" pitchFamily="34" charset="0"/>
                <a:sym typeface="Wingdings" panose="05000000000000000000" pitchFamily="2" charset="2"/>
              </a:rPr>
              <a:t>Mögliche Folgen: Verkauf der Daten weltweit, um Nutzer-Profile zu erstellen und personalisierte Werbung zu schalten</a:t>
            </a:r>
            <a:endParaRPr lang="de-DE" b="1" dirty="0">
              <a:solidFill>
                <a:srgbClr val="019BA5"/>
              </a:solidFill>
            </a:endParaRPr>
          </a:p>
          <a:p>
            <a:pPr marL="0" indent="0">
              <a:buNone/>
            </a:pPr>
            <a:endParaRPr lang="de-DE" b="1" dirty="0">
              <a:solidFill>
                <a:srgbClr val="61328A"/>
              </a:solidFill>
            </a:endParaRPr>
          </a:p>
        </p:txBody>
      </p:sp>
      <p:pic>
        <p:nvPicPr>
          <p:cNvPr id="11" name="Grafik 10" descr="Screenshot eines beispielhaften Cookie Banners."/>
          <p:cNvPicPr>
            <a:picLocks noChangeAspect="1"/>
          </p:cNvPicPr>
          <p:nvPr/>
        </p:nvPicPr>
        <p:blipFill rotWithShape="1">
          <a:blip r:embed="rId3"/>
          <a:srcRect l="58123" t="31556" r="26041" b="36888"/>
          <a:stretch/>
        </p:blipFill>
        <p:spPr>
          <a:xfrm>
            <a:off x="7969548" y="3133545"/>
            <a:ext cx="3512619" cy="2277536"/>
          </a:xfrm>
          <a:prstGeom prst="rect">
            <a:avLst/>
          </a:prstGeom>
        </p:spPr>
      </p:pic>
      <p:sp>
        <p:nvSpPr>
          <p:cNvPr id="3" name="Fußzeilenplatzhalter 2">
            <a:extLs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a:t>Cookies aus der Trickkiste</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r>
              <a:rPr lang="de-DE" dirty="0"/>
              <a:t>12</a:t>
            </a:r>
          </a:p>
        </p:txBody>
      </p:sp>
    </p:spTree>
    <p:extLst>
      <p:ext uri="{BB962C8B-B14F-4D97-AF65-F5344CB8AC3E}">
        <p14:creationId xmlns:p14="http://schemas.microsoft.com/office/powerpoint/2010/main" val="1528678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title"/>
          </p:nvPr>
        </p:nvSpPr>
        <p:spPr/>
        <p:txBody>
          <a:bodyPr/>
          <a:lstStyle/>
          <a:p>
            <a:r>
              <a:rPr lang="de-DE" dirty="0"/>
              <a:t>Dark Patterns…</a:t>
            </a:r>
          </a:p>
        </p:txBody>
      </p:sp>
      <p:sp>
        <p:nvSpPr>
          <p:cNvPr id="3" name="Textplatzhalter 2"/>
          <p:cNvSpPr>
            <a:spLocks noGrp="1"/>
          </p:cNvSpPr>
          <p:nvPr>
            <p:ph type="body" sz="quarter" idx="18"/>
          </p:nvPr>
        </p:nvSpPr>
        <p:spPr/>
        <p:txBody>
          <a:bodyPr/>
          <a:lstStyle/>
          <a:p>
            <a:pPr marL="378900" lvl="4" indent="-342900">
              <a:lnSpc>
                <a:spcPct val="150000"/>
              </a:lnSpc>
              <a:defRPr/>
            </a:pPr>
            <a:r>
              <a:rPr lang="de-DE" dirty="0"/>
              <a:t>sind </a:t>
            </a:r>
            <a:r>
              <a:rPr lang="de-DE" b="1" dirty="0">
                <a:solidFill>
                  <a:schemeClr val="accent1"/>
                </a:solidFill>
              </a:rPr>
              <a:t>manipulative Designs </a:t>
            </a:r>
            <a:r>
              <a:rPr lang="de-DE" dirty="0"/>
              <a:t>oder Prozesse, die </a:t>
            </a:r>
            <a:r>
              <a:rPr lang="de-DE" dirty="0" err="1"/>
              <a:t>Nutzer:innen</a:t>
            </a:r>
            <a:r>
              <a:rPr lang="de-DE" dirty="0"/>
              <a:t> einer Website oder App </a:t>
            </a:r>
            <a:r>
              <a:rPr lang="de-DE" b="1" dirty="0">
                <a:solidFill>
                  <a:schemeClr val="accent1"/>
                </a:solidFill>
              </a:rPr>
              <a:t>zu einer Handlung überreden </a:t>
            </a:r>
            <a:r>
              <a:rPr lang="de-DE" dirty="0"/>
              <a:t>sollen.</a:t>
            </a:r>
          </a:p>
          <a:p>
            <a:pPr marL="378900" lvl="4" indent="-342900">
              <a:lnSpc>
                <a:spcPct val="150000"/>
              </a:lnSpc>
              <a:defRPr/>
            </a:pPr>
            <a:r>
              <a:rPr lang="de-DE" dirty="0"/>
              <a:t>werden häufig verwendet, um an eure persönlichen Daten zu kommen oder euch </a:t>
            </a:r>
            <a:r>
              <a:rPr lang="de-DE" b="1" dirty="0">
                <a:solidFill>
                  <a:schemeClr val="accent1"/>
                </a:solidFill>
              </a:rPr>
              <a:t>Abonnements und andere Verträge unterzujubeln</a:t>
            </a:r>
            <a:r>
              <a:rPr lang="de-DE" dirty="0"/>
              <a:t>.</a:t>
            </a:r>
          </a:p>
          <a:p>
            <a:endParaRPr lang="de-DE" dirty="0"/>
          </a:p>
        </p:txBody>
      </p:sp>
      <p:pic>
        <p:nvPicPr>
          <p:cNvPr id="12" name="Grafik 11" descr="Dekoratives Bild mit Beispiel eines manipulativen Designs."/>
          <p:cNvPicPr>
            <a:picLocks noChangeAspect="1"/>
          </p:cNvPicPr>
          <p:nvPr/>
        </p:nvPicPr>
        <p:blipFill rotWithShape="1">
          <a:blip r:embed="rId3"/>
          <a:srcRect l="60580" t="35579" r="20829" b="29835"/>
          <a:stretch/>
        </p:blipFill>
        <p:spPr>
          <a:xfrm>
            <a:off x="682167" y="4210973"/>
            <a:ext cx="3409951" cy="1982360"/>
          </a:xfrm>
          <a:prstGeom prst="rect">
            <a:avLst/>
          </a:prstGeom>
        </p:spPr>
      </p:pic>
      <p:pic>
        <p:nvPicPr>
          <p:cNvPr id="14" name="Grafik 13" descr="Dekoratives Bild mit Beispiel eines manipulativen Designs."/>
          <p:cNvPicPr>
            <a:picLocks noChangeAspect="1"/>
          </p:cNvPicPr>
          <p:nvPr/>
        </p:nvPicPr>
        <p:blipFill rotWithShape="1">
          <a:blip r:embed="rId4"/>
          <a:srcRect l="60763" t="36943" r="21443" b="29456"/>
          <a:stretch/>
        </p:blipFill>
        <p:spPr>
          <a:xfrm>
            <a:off x="4354620" y="4210973"/>
            <a:ext cx="3423108" cy="1982360"/>
          </a:xfrm>
          <a:prstGeom prst="rect">
            <a:avLst/>
          </a:prstGeom>
        </p:spPr>
      </p:pic>
      <p:pic>
        <p:nvPicPr>
          <p:cNvPr id="15" name="Grafik 14" descr="Dekoratives Bild mit Beispiel eines manipulativen Designs."/>
          <p:cNvPicPr>
            <a:picLocks noChangeAspect="1"/>
          </p:cNvPicPr>
          <p:nvPr/>
        </p:nvPicPr>
        <p:blipFill rotWithShape="1">
          <a:blip r:embed="rId5"/>
          <a:srcRect l="60707" t="48691" r="21345" b="17334"/>
          <a:stretch/>
        </p:blipFill>
        <p:spPr>
          <a:xfrm>
            <a:off x="8040230" y="4210973"/>
            <a:ext cx="3423108" cy="1982360"/>
          </a:xfrm>
          <a:prstGeom prst="rect">
            <a:avLst/>
          </a:prstGeom>
        </p:spPr>
      </p:pic>
      <p:sp>
        <p:nvSpPr>
          <p:cNvPr id="9" name="Fußzeilenplatzhalter 8">
            <a:extLs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a:t>Cookies aus der Trickkiste</a:t>
            </a:r>
          </a:p>
        </p:txBody>
      </p:sp>
      <p:sp>
        <p:nvSpPr>
          <p:cNvPr id="10" name="Foliennummernplatzhalter 9">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r>
              <a:rPr lang="de-DE" dirty="0"/>
              <a:t>13</a:t>
            </a:r>
          </a:p>
        </p:txBody>
      </p:sp>
    </p:spTree>
    <p:extLst>
      <p:ext uri="{BB962C8B-B14F-4D97-AF65-F5344CB8AC3E}">
        <p14:creationId xmlns:p14="http://schemas.microsoft.com/office/powerpoint/2010/main" val="404460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2FD6ED10-AFC8-4F7C-1699-09BD8A677733}"/>
              </a:ext>
            </a:extLst>
          </p:cNvPr>
          <p:cNvSpPr>
            <a:spLocks noGrp="1" noChangeArrowheads="1"/>
          </p:cNvSpPr>
          <p:nvPr>
            <p:ph type="title"/>
          </p:nvPr>
        </p:nvSpPr>
        <p:spPr/>
        <p:txBody>
          <a:bodyPr/>
          <a:lstStyle/>
          <a:p>
            <a:r>
              <a:rPr lang="de-DE" altLang="en-US" dirty="0"/>
              <a:t>Dark Patterns Beispiel 1</a:t>
            </a:r>
          </a:p>
        </p:txBody>
      </p:sp>
      <p:sp>
        <p:nvSpPr>
          <p:cNvPr id="50179" name="Inhaltsplatzhalter 2">
            <a:extLst>
              <a:ext uri="{FF2B5EF4-FFF2-40B4-BE49-F238E27FC236}">
                <a16:creationId xmlns:a16="http://schemas.microsoft.com/office/drawing/2014/main" id="{03B3C229-C7BC-FDDC-36B9-78EFC56156DD}"/>
              </a:ext>
            </a:extLst>
          </p:cNvPr>
          <p:cNvSpPr>
            <a:spLocks noGrp="1" noChangeArrowheads="1"/>
          </p:cNvSpPr>
          <p:nvPr>
            <p:ph type="body" sz="quarter" idx="15"/>
          </p:nvPr>
        </p:nvSpPr>
        <p:spPr/>
        <p:txBody>
          <a:bodyPr>
            <a:normAutofit/>
          </a:bodyPr>
          <a:lstStyle/>
          <a:p>
            <a:r>
              <a:rPr lang="de-DE" altLang="en-US" sz="2000" b="1" dirty="0"/>
              <a:t>Ein Element wird in den Fokus gerückt</a:t>
            </a:r>
          </a:p>
        </p:txBody>
      </p:sp>
      <p:pic>
        <p:nvPicPr>
          <p:cNvPr id="10" name="Grafik 9" descr="Bild mit Beispiel eines manipulativen Designs."/>
          <p:cNvPicPr>
            <a:picLocks noChangeAspect="1"/>
          </p:cNvPicPr>
          <p:nvPr/>
        </p:nvPicPr>
        <p:blipFill rotWithShape="1">
          <a:blip r:embed="rId3"/>
          <a:srcRect l="60501" t="35446" r="20857" b="29928"/>
          <a:stretch/>
        </p:blipFill>
        <p:spPr>
          <a:xfrm>
            <a:off x="5719763" y="2808000"/>
            <a:ext cx="5743575" cy="3333750"/>
          </a:xfrm>
          <a:prstGeom prst="rect">
            <a:avLst/>
          </a:prstGeom>
        </p:spPr>
      </p:pic>
      <p:sp>
        <p:nvSpPr>
          <p:cNvPr id="4" name="Fußzeilenplatzhalter 3">
            <a:extLst>
              <a:ext uri="{FF2B5EF4-FFF2-40B4-BE49-F238E27FC236}">
                <a16:creationId xmlns:a16="http://schemas.microsoft.com/office/drawing/2014/main" id="{D4125BE1-EC17-41CD-5C4C-5D036B77C52E}"/>
              </a:ex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a:t>Cookies aus der Trickkiste</a:t>
            </a:r>
            <a:endParaRPr lang="de-DE" dirty="0"/>
          </a:p>
        </p:txBody>
      </p:sp>
      <p:sp>
        <p:nvSpPr>
          <p:cNvPr id="50181" name="Foliennummernplatzhalter 4">
            <a:extLst>
              <a:ext uri="{FF2B5EF4-FFF2-40B4-BE49-F238E27FC236}">
                <a16:creationId xmlns:a16="http://schemas.microsoft.com/office/drawing/2014/main" id="{D6820FA0-82B9-6611-68DF-434DF5142CF7}"/>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r>
              <a:rPr lang="de-DE" altLang="en-US" dirty="0"/>
              <a:t>14</a:t>
            </a:r>
          </a:p>
        </p:txBody>
      </p:sp>
    </p:spTree>
    <p:extLst>
      <p:ext uri="{BB962C8B-B14F-4D97-AF65-F5344CB8AC3E}">
        <p14:creationId xmlns:p14="http://schemas.microsoft.com/office/powerpoint/2010/main" val="103928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2FD6ED10-AFC8-4F7C-1699-09BD8A677733}"/>
              </a:ext>
            </a:extLst>
          </p:cNvPr>
          <p:cNvSpPr>
            <a:spLocks noGrp="1" noChangeArrowheads="1"/>
          </p:cNvSpPr>
          <p:nvPr>
            <p:ph type="title"/>
          </p:nvPr>
        </p:nvSpPr>
        <p:spPr/>
        <p:txBody>
          <a:bodyPr/>
          <a:lstStyle/>
          <a:p>
            <a:r>
              <a:rPr lang="de-DE" altLang="en-US" dirty="0"/>
              <a:t>Dark Patterns Beispiel 2</a:t>
            </a:r>
          </a:p>
        </p:txBody>
      </p:sp>
      <p:sp>
        <p:nvSpPr>
          <p:cNvPr id="50179" name="Inhaltsplatzhalter 2">
            <a:extLst>
              <a:ext uri="{FF2B5EF4-FFF2-40B4-BE49-F238E27FC236}">
                <a16:creationId xmlns:a16="http://schemas.microsoft.com/office/drawing/2014/main" id="{03B3C229-C7BC-FDDC-36B9-78EFC56156DD}"/>
              </a:ext>
            </a:extLst>
          </p:cNvPr>
          <p:cNvSpPr>
            <a:spLocks noGrp="1" noChangeArrowheads="1"/>
          </p:cNvSpPr>
          <p:nvPr>
            <p:ph type="body" sz="quarter" idx="15"/>
          </p:nvPr>
        </p:nvSpPr>
        <p:spPr/>
        <p:txBody>
          <a:bodyPr>
            <a:normAutofit/>
          </a:bodyPr>
          <a:lstStyle/>
          <a:p>
            <a:r>
              <a:rPr lang="de-DE" altLang="en-US" sz="2000" b="1" dirty="0"/>
              <a:t>Formulierung bewusst undeutlich</a:t>
            </a:r>
          </a:p>
        </p:txBody>
      </p:sp>
      <p:pic>
        <p:nvPicPr>
          <p:cNvPr id="8" name="Grafik 7" descr="Bild mit Beispiel eines manipulativen Designs."/>
          <p:cNvPicPr>
            <a:picLocks noChangeAspect="1"/>
          </p:cNvPicPr>
          <p:nvPr/>
        </p:nvPicPr>
        <p:blipFill rotWithShape="1">
          <a:blip r:embed="rId3"/>
          <a:srcRect l="60939" t="36889" r="21378" b="30342"/>
          <a:stretch/>
        </p:blipFill>
        <p:spPr>
          <a:xfrm>
            <a:off x="5696203" y="2808000"/>
            <a:ext cx="5767135" cy="3339681"/>
          </a:xfrm>
          <a:prstGeom prst="rect">
            <a:avLst/>
          </a:prstGeom>
        </p:spPr>
      </p:pic>
      <p:sp>
        <p:nvSpPr>
          <p:cNvPr id="4" name="Fußzeilenplatzhalter 3">
            <a:extLst>
              <a:ext uri="{FF2B5EF4-FFF2-40B4-BE49-F238E27FC236}">
                <a16:creationId xmlns:a16="http://schemas.microsoft.com/office/drawing/2014/main" id="{D4125BE1-EC17-41CD-5C4C-5D036B77C52E}"/>
              </a:ex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a:t>Cookies aus der Trickkiste</a:t>
            </a:r>
            <a:endParaRPr lang="de-DE" dirty="0"/>
          </a:p>
        </p:txBody>
      </p:sp>
      <p:sp>
        <p:nvSpPr>
          <p:cNvPr id="50181" name="Foliennummernplatzhalter 4">
            <a:extLst>
              <a:ext uri="{FF2B5EF4-FFF2-40B4-BE49-F238E27FC236}">
                <a16:creationId xmlns:a16="http://schemas.microsoft.com/office/drawing/2014/main" id="{D6820FA0-82B9-6611-68DF-434DF5142CF7}"/>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r>
              <a:rPr lang="de-DE" altLang="en-US" dirty="0"/>
              <a:t>15</a:t>
            </a:r>
          </a:p>
        </p:txBody>
      </p:sp>
    </p:spTree>
    <p:extLst>
      <p:ext uri="{BB962C8B-B14F-4D97-AF65-F5344CB8AC3E}">
        <p14:creationId xmlns:p14="http://schemas.microsoft.com/office/powerpoint/2010/main" val="113630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2FD6ED10-AFC8-4F7C-1699-09BD8A677733}"/>
              </a:ext>
            </a:extLst>
          </p:cNvPr>
          <p:cNvSpPr>
            <a:spLocks noGrp="1" noChangeArrowheads="1"/>
          </p:cNvSpPr>
          <p:nvPr>
            <p:ph type="title"/>
          </p:nvPr>
        </p:nvSpPr>
        <p:spPr/>
        <p:txBody>
          <a:bodyPr/>
          <a:lstStyle/>
          <a:p>
            <a:r>
              <a:rPr lang="de-DE" altLang="en-US" dirty="0"/>
              <a:t>Dark Patterns Beispiel 3</a:t>
            </a:r>
          </a:p>
        </p:txBody>
      </p:sp>
      <p:sp>
        <p:nvSpPr>
          <p:cNvPr id="50179" name="Inhaltsplatzhalter 2">
            <a:extLst>
              <a:ext uri="{FF2B5EF4-FFF2-40B4-BE49-F238E27FC236}">
                <a16:creationId xmlns:a16="http://schemas.microsoft.com/office/drawing/2014/main" id="{03B3C229-C7BC-FDDC-36B9-78EFC56156DD}"/>
              </a:ext>
            </a:extLst>
          </p:cNvPr>
          <p:cNvSpPr>
            <a:spLocks noGrp="1" noChangeArrowheads="1"/>
          </p:cNvSpPr>
          <p:nvPr>
            <p:ph type="body" sz="quarter" idx="15"/>
          </p:nvPr>
        </p:nvSpPr>
        <p:spPr/>
        <p:txBody>
          <a:bodyPr>
            <a:normAutofit/>
          </a:bodyPr>
          <a:lstStyle/>
          <a:p>
            <a:r>
              <a:rPr lang="de-DE" altLang="en-US" sz="2000" b="1" dirty="0"/>
              <a:t>Zusätzliches Produkt im Warenkorb</a:t>
            </a:r>
          </a:p>
        </p:txBody>
      </p:sp>
      <p:pic>
        <p:nvPicPr>
          <p:cNvPr id="8" name="Grafik 7" descr="Bild mit Beispiel eines manipulativen Designs."/>
          <p:cNvPicPr>
            <a:picLocks noChangeAspect="1"/>
          </p:cNvPicPr>
          <p:nvPr/>
        </p:nvPicPr>
        <p:blipFill rotWithShape="1">
          <a:blip r:embed="rId3"/>
          <a:srcRect l="60540" t="36823" r="20284" b="23584"/>
          <a:stretch/>
        </p:blipFill>
        <p:spPr>
          <a:xfrm>
            <a:off x="5704233" y="2808000"/>
            <a:ext cx="5759105" cy="3344144"/>
          </a:xfrm>
          <a:prstGeom prst="rect">
            <a:avLst/>
          </a:prstGeom>
        </p:spPr>
      </p:pic>
      <p:sp>
        <p:nvSpPr>
          <p:cNvPr id="4" name="Fußzeilenplatzhalter 3">
            <a:extLst>
              <a:ext uri="{FF2B5EF4-FFF2-40B4-BE49-F238E27FC236}">
                <a16:creationId xmlns:a16="http://schemas.microsoft.com/office/drawing/2014/main" id="{D4125BE1-EC17-41CD-5C4C-5D036B77C52E}"/>
              </a:ex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a:t>Cookies aus der Trickkiste</a:t>
            </a:r>
            <a:endParaRPr lang="de-DE" dirty="0"/>
          </a:p>
        </p:txBody>
      </p:sp>
      <p:sp>
        <p:nvSpPr>
          <p:cNvPr id="50181" name="Foliennummernplatzhalter 4">
            <a:extLst>
              <a:ext uri="{FF2B5EF4-FFF2-40B4-BE49-F238E27FC236}">
                <a16:creationId xmlns:a16="http://schemas.microsoft.com/office/drawing/2014/main" id="{D6820FA0-82B9-6611-68DF-434DF5142CF7}"/>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r>
              <a:rPr lang="de-DE" altLang="en-US" dirty="0"/>
              <a:t>16</a:t>
            </a:r>
          </a:p>
        </p:txBody>
      </p:sp>
    </p:spTree>
    <p:extLst>
      <p:ext uri="{BB962C8B-B14F-4D97-AF65-F5344CB8AC3E}">
        <p14:creationId xmlns:p14="http://schemas.microsoft.com/office/powerpoint/2010/main" val="2085069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title"/>
          </p:nvPr>
        </p:nvSpPr>
        <p:spPr/>
        <p:txBody>
          <a:bodyPr/>
          <a:lstStyle/>
          <a:p>
            <a:r>
              <a:rPr lang="de-DE" dirty="0"/>
              <a:t>Cookie-Banner: Das steckt dahinter!</a:t>
            </a:r>
          </a:p>
        </p:txBody>
      </p:sp>
      <p:sp>
        <p:nvSpPr>
          <p:cNvPr id="3" name="Textplatzhalter 2"/>
          <p:cNvSpPr>
            <a:spLocks noGrp="1"/>
          </p:cNvSpPr>
          <p:nvPr>
            <p:ph type="body" sz="quarter" idx="18"/>
          </p:nvPr>
        </p:nvSpPr>
        <p:spPr>
          <a:xfrm>
            <a:off x="682625" y="2700000"/>
            <a:ext cx="10799763" cy="1510973"/>
          </a:xfrm>
        </p:spPr>
        <p:txBody>
          <a:bodyPr/>
          <a:lstStyle/>
          <a:p>
            <a:pPr marL="321750" lvl="4" indent="-285750">
              <a:defRPr/>
            </a:pPr>
            <a:r>
              <a:rPr lang="de-DE" sz="1600" dirty="0"/>
              <a:t>Cookie-Banner sollen euch die </a:t>
            </a:r>
            <a:r>
              <a:rPr lang="de-DE" sz="1600" b="1" dirty="0">
                <a:solidFill>
                  <a:schemeClr val="accent1"/>
                </a:solidFill>
              </a:rPr>
              <a:t>Möglichkeit geben, selbst zu bestimmen</a:t>
            </a:r>
            <a:r>
              <a:rPr lang="de-DE" sz="1600" dirty="0"/>
              <a:t>, welche Daten beim Browsen einer Webseite gespeichert werden.</a:t>
            </a:r>
          </a:p>
          <a:p>
            <a:pPr marL="321750" lvl="4" indent="-285750">
              <a:defRPr/>
            </a:pPr>
            <a:r>
              <a:rPr lang="de-DE" sz="1600" dirty="0"/>
              <a:t>Nur </a:t>
            </a:r>
            <a:r>
              <a:rPr lang="de-DE" sz="1600" b="1" dirty="0">
                <a:solidFill>
                  <a:schemeClr val="accent1"/>
                </a:solidFill>
              </a:rPr>
              <a:t>wenige Banner sind derzeit rechtskonform </a:t>
            </a:r>
            <a:r>
              <a:rPr lang="de-DE" sz="1600" dirty="0"/>
              <a:t>umgesetzt.</a:t>
            </a:r>
          </a:p>
          <a:p>
            <a:pPr marL="321750" lvl="4" indent="-285750">
              <a:defRPr/>
            </a:pPr>
            <a:r>
              <a:rPr lang="de-DE" sz="1600" dirty="0"/>
              <a:t>Mithilfe von </a:t>
            </a:r>
            <a:r>
              <a:rPr lang="de-DE" sz="1600" b="1" dirty="0">
                <a:solidFill>
                  <a:schemeClr val="accent1"/>
                </a:solidFill>
              </a:rPr>
              <a:t>Dark Patterns </a:t>
            </a:r>
            <a:r>
              <a:rPr lang="de-DE" sz="1600" dirty="0"/>
              <a:t>versuchen einige Webseitenbetreiber, eure Zustimmung herbeizuführen.</a:t>
            </a:r>
          </a:p>
          <a:p>
            <a:endParaRPr lang="de-DE" dirty="0"/>
          </a:p>
        </p:txBody>
      </p:sp>
      <p:pic>
        <p:nvPicPr>
          <p:cNvPr id="11" name="Grafik 10" descr="Dekoratives Bild mit Beispiel eines manipulativen Cookie Banners."/>
          <p:cNvPicPr>
            <a:picLocks noChangeAspect="1"/>
          </p:cNvPicPr>
          <p:nvPr/>
        </p:nvPicPr>
        <p:blipFill rotWithShape="1">
          <a:blip r:embed="rId3"/>
          <a:srcRect l="61905" t="38000" r="25327" b="35143"/>
          <a:stretch/>
        </p:blipFill>
        <p:spPr>
          <a:xfrm>
            <a:off x="840866" y="4165263"/>
            <a:ext cx="3021910" cy="1996265"/>
          </a:xfrm>
          <a:prstGeom prst="rect">
            <a:avLst/>
          </a:prstGeom>
        </p:spPr>
      </p:pic>
      <p:pic>
        <p:nvPicPr>
          <p:cNvPr id="13" name="Grafik 12" descr="Dekoratives Bild mit Beispiel eines manipulativen Cookie Banners."/>
          <p:cNvPicPr>
            <a:picLocks noChangeAspect="1"/>
          </p:cNvPicPr>
          <p:nvPr/>
        </p:nvPicPr>
        <p:blipFill rotWithShape="1">
          <a:blip r:embed="rId4"/>
          <a:srcRect l="74940" t="34571" r="12560" b="40572"/>
          <a:stretch/>
        </p:blipFill>
        <p:spPr>
          <a:xfrm>
            <a:off x="4809777" y="4290811"/>
            <a:ext cx="2943828" cy="1829379"/>
          </a:xfrm>
          <a:prstGeom prst="rect">
            <a:avLst/>
          </a:prstGeom>
        </p:spPr>
      </p:pic>
      <p:pic>
        <p:nvPicPr>
          <p:cNvPr id="16" name="Grafik 15" descr="Dekoratives Bild mit Beispiel eines manipulativen Cookie Banners."/>
          <p:cNvPicPr>
            <a:picLocks noChangeAspect="1"/>
          </p:cNvPicPr>
          <p:nvPr/>
        </p:nvPicPr>
        <p:blipFill rotWithShape="1">
          <a:blip r:embed="rId5"/>
          <a:srcRect l="25625" t="19444" r="25937" b="30371"/>
          <a:stretch/>
        </p:blipFill>
        <p:spPr>
          <a:xfrm>
            <a:off x="8561119" y="4347926"/>
            <a:ext cx="2790015" cy="1626009"/>
          </a:xfrm>
          <a:prstGeom prst="rect">
            <a:avLst/>
          </a:prstGeom>
        </p:spPr>
      </p:pic>
      <p:sp>
        <p:nvSpPr>
          <p:cNvPr id="9" name="Fußzeilenplatzhalter 8">
            <a:extLs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dirty="0"/>
              <a:t>Cookies aus der Trickkiste</a:t>
            </a:r>
          </a:p>
        </p:txBody>
      </p:sp>
      <p:sp>
        <p:nvSpPr>
          <p:cNvPr id="10" name="Foliennummernplatzhalter 9">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r>
              <a:rPr lang="de-DE" dirty="0"/>
              <a:t>17</a:t>
            </a:r>
          </a:p>
        </p:txBody>
      </p:sp>
    </p:spTree>
    <p:extLst>
      <p:ext uri="{BB962C8B-B14F-4D97-AF65-F5344CB8AC3E}">
        <p14:creationId xmlns:p14="http://schemas.microsoft.com/office/powerpoint/2010/main" val="21377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2FD6ED10-AFC8-4F7C-1699-09BD8A677733}"/>
              </a:ext>
            </a:extLst>
          </p:cNvPr>
          <p:cNvSpPr>
            <a:spLocks noGrp="1" noChangeArrowheads="1"/>
          </p:cNvSpPr>
          <p:nvPr>
            <p:ph type="title"/>
          </p:nvPr>
        </p:nvSpPr>
        <p:spPr>
          <a:xfrm>
            <a:off x="682167" y="2052000"/>
            <a:ext cx="4731662" cy="756000"/>
          </a:xfrm>
        </p:spPr>
        <p:txBody>
          <a:bodyPr/>
          <a:lstStyle/>
          <a:p>
            <a:r>
              <a:rPr lang="de-DE" altLang="en-US" dirty="0"/>
              <a:t>Cookie-Banner Beispiel 1</a:t>
            </a:r>
          </a:p>
        </p:txBody>
      </p:sp>
      <p:sp>
        <p:nvSpPr>
          <p:cNvPr id="50179" name="Inhaltsplatzhalter 2">
            <a:extLst>
              <a:ext uri="{FF2B5EF4-FFF2-40B4-BE49-F238E27FC236}">
                <a16:creationId xmlns:a16="http://schemas.microsoft.com/office/drawing/2014/main" id="{03B3C229-C7BC-FDDC-36B9-78EFC56156DD}"/>
              </a:ext>
            </a:extLst>
          </p:cNvPr>
          <p:cNvSpPr>
            <a:spLocks noGrp="1" noChangeArrowheads="1"/>
          </p:cNvSpPr>
          <p:nvPr>
            <p:ph type="body" sz="quarter" idx="15"/>
          </p:nvPr>
        </p:nvSpPr>
        <p:spPr/>
        <p:txBody>
          <a:bodyPr>
            <a:normAutofit/>
          </a:bodyPr>
          <a:lstStyle/>
          <a:p>
            <a:r>
              <a:rPr lang="de-DE" altLang="en-US" sz="2000" b="1" dirty="0"/>
              <a:t>Manipulatives Cookie-Banner? – </a:t>
            </a:r>
            <a:r>
              <a:rPr lang="de-DE" altLang="en-US" sz="2000" b="1" dirty="0">
                <a:solidFill>
                  <a:schemeClr val="tx2"/>
                </a:solidFill>
              </a:rPr>
              <a:t>Ja!</a:t>
            </a:r>
          </a:p>
          <a:p>
            <a:pPr marL="378900" lvl="4" indent="-342900">
              <a:lnSpc>
                <a:spcPct val="150000"/>
              </a:lnSpc>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Keine Auswahl, man kann nur „Ok“ klicken</a:t>
            </a:r>
          </a:p>
          <a:p>
            <a:pPr marL="378900" lvl="4" indent="-342900">
              <a:lnSpc>
                <a:spcPct val="150000"/>
              </a:lnSpc>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Keine Info, welche Cookies zum Tracking verwendet werden</a:t>
            </a:r>
          </a:p>
          <a:p>
            <a:pPr marL="378900" lvl="4" indent="-342900">
              <a:lnSpc>
                <a:spcPct val="150000"/>
              </a:lnSpc>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Zustimmungspflichtige Daten werden bereits gesammelt, bevor das Banner weggeklickt werden kann</a:t>
            </a:r>
          </a:p>
          <a:p>
            <a:endParaRPr lang="de-DE" altLang="en-US" sz="1500" b="0" dirty="0"/>
          </a:p>
        </p:txBody>
      </p:sp>
      <p:pic>
        <p:nvPicPr>
          <p:cNvPr id="7" name="Grafik 6" descr="Bild mit Beispiel eines manipulativen Cookie Banners."/>
          <p:cNvPicPr>
            <a:picLocks noChangeAspect="1"/>
          </p:cNvPicPr>
          <p:nvPr/>
        </p:nvPicPr>
        <p:blipFill rotWithShape="1">
          <a:blip r:embed="rId3"/>
          <a:srcRect l="61905" t="39691" r="25665" b="36939"/>
          <a:stretch/>
        </p:blipFill>
        <p:spPr>
          <a:xfrm>
            <a:off x="5668963" y="2500128"/>
            <a:ext cx="6019800" cy="3536969"/>
          </a:xfrm>
          <a:prstGeom prst="rect">
            <a:avLst/>
          </a:prstGeom>
        </p:spPr>
      </p:pic>
      <p:sp>
        <p:nvSpPr>
          <p:cNvPr id="4" name="Fußzeilenplatzhalter 3">
            <a:extLst>
              <a:ext uri="{FF2B5EF4-FFF2-40B4-BE49-F238E27FC236}">
                <a16:creationId xmlns:a16="http://schemas.microsoft.com/office/drawing/2014/main" id="{D4125BE1-EC17-41CD-5C4C-5D036B77C52E}"/>
              </a:ex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a:t>Cookies aus der Trickkiste</a:t>
            </a:r>
            <a:endParaRPr lang="de-DE" dirty="0"/>
          </a:p>
        </p:txBody>
      </p:sp>
      <p:sp>
        <p:nvSpPr>
          <p:cNvPr id="50181" name="Foliennummernplatzhalter 4">
            <a:extLst>
              <a:ext uri="{FF2B5EF4-FFF2-40B4-BE49-F238E27FC236}">
                <a16:creationId xmlns:a16="http://schemas.microsoft.com/office/drawing/2014/main" id="{D6820FA0-82B9-6611-68DF-434DF5142CF7}"/>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r>
              <a:rPr lang="de-DE" altLang="en-US" dirty="0"/>
              <a:t>18</a:t>
            </a:r>
          </a:p>
        </p:txBody>
      </p:sp>
    </p:spTree>
    <p:extLst>
      <p:ext uri="{BB962C8B-B14F-4D97-AF65-F5344CB8AC3E}">
        <p14:creationId xmlns:p14="http://schemas.microsoft.com/office/powerpoint/2010/main" val="97050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896F-B978-935F-DA73-16797577AA90}"/>
            </a:ext>
          </a:extLst>
        </p:cNvPr>
        <p:cNvGrpSpPr/>
        <p:nvPr/>
      </p:nvGrpSpPr>
      <p:grpSpPr>
        <a:xfrm>
          <a:off x="0" y="0"/>
          <a:ext cx="0" cy="0"/>
          <a:chOff x="0" y="0"/>
          <a:chExt cx="0" cy="0"/>
        </a:xfrm>
      </p:grpSpPr>
      <p:sp>
        <p:nvSpPr>
          <p:cNvPr id="47106" name="Titel 2">
            <a:extLst>
              <a:ext uri="{FF2B5EF4-FFF2-40B4-BE49-F238E27FC236}">
                <a16:creationId xmlns:a16="http://schemas.microsoft.com/office/drawing/2014/main" id="{5E0D7B2B-7523-9998-DFC8-5671BBEC406C}"/>
              </a:ext>
            </a:extLst>
          </p:cNvPr>
          <p:cNvSpPr>
            <a:spLocks noGrp="1" noChangeArrowheads="1"/>
          </p:cNvSpPr>
          <p:nvPr>
            <p:ph type="title"/>
          </p:nvPr>
        </p:nvSpPr>
        <p:spPr>
          <a:xfrm>
            <a:off x="682625" y="2052638"/>
            <a:ext cx="4319588" cy="755650"/>
          </a:xfrm>
        </p:spPr>
        <p:txBody>
          <a:bodyPr/>
          <a:lstStyle/>
          <a:p>
            <a:r>
              <a:rPr lang="de-DE" altLang="en-US" dirty="0"/>
              <a:t>Die Fragen von heute:</a:t>
            </a:r>
          </a:p>
        </p:txBody>
      </p:sp>
      <p:sp>
        <p:nvSpPr>
          <p:cNvPr id="47107" name="Textplatzhalter 4">
            <a:extLst>
              <a:ext uri="{FF2B5EF4-FFF2-40B4-BE49-F238E27FC236}">
                <a16:creationId xmlns:a16="http://schemas.microsoft.com/office/drawing/2014/main" id="{24AF6FD6-232D-20EA-0511-27DD8B9E4BD7}"/>
              </a:ext>
            </a:extLst>
          </p:cNvPr>
          <p:cNvSpPr>
            <a:spLocks noGrp="1" noChangeArrowheads="1"/>
          </p:cNvSpPr>
          <p:nvPr>
            <p:ph type="body" sz="quarter" idx="15"/>
          </p:nvPr>
        </p:nvSpPr>
        <p:spPr>
          <a:xfrm>
            <a:off x="684213" y="3060700"/>
            <a:ext cx="7950336" cy="2879725"/>
          </a:xfrm>
        </p:spPr>
        <p:txBody>
          <a:bodyPr>
            <a:normAutofit/>
          </a:bodyPr>
          <a:lstStyle/>
          <a:p>
            <a:pPr marL="285750" indent="-285750">
              <a:spcBef>
                <a:spcPct val="0"/>
              </a:spcBef>
              <a:buFont typeface="Arial" panose="020B0604020202020204" pitchFamily="34" charset="0"/>
              <a:buChar char="•"/>
            </a:pPr>
            <a:r>
              <a:rPr lang="de-DE" altLang="en-US" dirty="0"/>
              <a:t>Wie kommt es dazu, dass die Werbung auf </a:t>
            </a:r>
            <a:r>
              <a:rPr lang="de-DE" altLang="en-US" dirty="0" err="1"/>
              <a:t>Social</a:t>
            </a:r>
            <a:r>
              <a:rPr lang="de-DE" altLang="en-US" dirty="0"/>
              <a:t> Media zu meinen eigenen Interessen passt?</a:t>
            </a:r>
          </a:p>
          <a:p>
            <a:pPr marL="285750" indent="-285750">
              <a:spcBef>
                <a:spcPct val="0"/>
              </a:spcBef>
              <a:buFont typeface="Arial" panose="020B0604020202020204" pitchFamily="34" charset="0"/>
              <a:buChar char="•"/>
            </a:pPr>
            <a:r>
              <a:rPr lang="de-DE" altLang="en-US" dirty="0"/>
              <a:t>Was hat personalisierte Werbung mit Cookies zu tun?</a:t>
            </a:r>
          </a:p>
          <a:p>
            <a:pPr marL="285750" indent="-285750">
              <a:spcBef>
                <a:spcPct val="0"/>
              </a:spcBef>
              <a:buFont typeface="Arial" panose="020B0604020202020204" pitchFamily="34" charset="0"/>
              <a:buChar char="•"/>
            </a:pPr>
            <a:r>
              <a:rPr lang="de-DE" altLang="en-US" dirty="0"/>
              <a:t>Warum habe ich im Cookie-Banner auf „Alle akzeptieren“ geklickt?</a:t>
            </a:r>
          </a:p>
          <a:p>
            <a:pPr marL="285750" indent="-285750">
              <a:spcBef>
                <a:spcPct val="0"/>
              </a:spcBef>
              <a:buFont typeface="Arial" panose="020B0604020202020204" pitchFamily="34" charset="0"/>
              <a:buChar char="•"/>
            </a:pPr>
            <a:r>
              <a:rPr lang="de-DE" altLang="en-US" dirty="0"/>
              <a:t>Was sind Dark Patterns? </a:t>
            </a:r>
          </a:p>
          <a:p>
            <a:pPr marL="285750" indent="-285750">
              <a:spcBef>
                <a:spcPct val="0"/>
              </a:spcBef>
              <a:buFont typeface="Arial" panose="020B0604020202020204" pitchFamily="34" charset="0"/>
              <a:buChar char="•"/>
            </a:pPr>
            <a:r>
              <a:rPr lang="de-DE" altLang="en-US" dirty="0"/>
              <a:t>Wie kann ich meine Daten online schützen?</a:t>
            </a:r>
          </a:p>
        </p:txBody>
      </p:sp>
      <p:sp>
        <p:nvSpPr>
          <p:cNvPr id="2" name="Fußzeilenplatzhalter 1">
            <a:extLst>
              <a:ext uri="{FF2B5EF4-FFF2-40B4-BE49-F238E27FC236}">
                <a16:creationId xmlns:a16="http://schemas.microsoft.com/office/drawing/2014/main" id="{FEDED2AF-44DC-56CF-E069-AA99C637B774}"/>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defRPr/>
            </a:pPr>
            <a:r>
              <a:rPr lang="de-DE" dirty="0"/>
              <a:t>Cookies aus der Trickkiste</a:t>
            </a:r>
          </a:p>
        </p:txBody>
      </p:sp>
      <p:sp>
        <p:nvSpPr>
          <p:cNvPr id="47110" name="Foliennummernplatzhalter 3">
            <a:extLst>
              <a:ext uri="{FF2B5EF4-FFF2-40B4-BE49-F238E27FC236}">
                <a16:creationId xmlns:a16="http://schemas.microsoft.com/office/drawing/2014/main" id="{31D89294-9494-8CC4-B79D-B4393C1F37CE}"/>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lnSpc>
                <a:spcPct val="90000"/>
              </a:lnSpc>
              <a:spcBef>
                <a:spcPct val="0"/>
              </a:spcBef>
              <a:spcAft>
                <a:spcPts val="600"/>
              </a:spcAft>
            </a:pPr>
            <a:fld id="{D626B888-0370-46BD-8980-2BDBBD179C5C}" type="slidenum">
              <a:rPr lang="de-DE" altLang="en-US"/>
              <a:pPr fontAlgn="base">
                <a:lnSpc>
                  <a:spcPct val="90000"/>
                </a:lnSpc>
                <a:spcBef>
                  <a:spcPct val="0"/>
                </a:spcBef>
                <a:spcAft>
                  <a:spcPts val="600"/>
                </a:spcAft>
              </a:pPr>
              <a:t>2</a:t>
            </a:fld>
            <a:endParaRPr lang="de-DE" altLang="en-US"/>
          </a:p>
        </p:txBody>
      </p:sp>
    </p:spTree>
    <p:extLst>
      <p:ext uri="{BB962C8B-B14F-4D97-AF65-F5344CB8AC3E}">
        <p14:creationId xmlns:p14="http://schemas.microsoft.com/office/powerpoint/2010/main" val="2989530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2FD6ED10-AFC8-4F7C-1699-09BD8A677733}"/>
              </a:ext>
            </a:extLst>
          </p:cNvPr>
          <p:cNvSpPr>
            <a:spLocks noGrp="1" noChangeArrowheads="1"/>
          </p:cNvSpPr>
          <p:nvPr>
            <p:ph type="title"/>
          </p:nvPr>
        </p:nvSpPr>
        <p:spPr>
          <a:xfrm>
            <a:off x="682166" y="2052000"/>
            <a:ext cx="5032833" cy="756000"/>
          </a:xfrm>
        </p:spPr>
        <p:txBody>
          <a:bodyPr/>
          <a:lstStyle/>
          <a:p>
            <a:r>
              <a:rPr lang="de-DE" altLang="en-US" dirty="0"/>
              <a:t>Cookie-Banner Beispiel 2</a:t>
            </a:r>
          </a:p>
        </p:txBody>
      </p:sp>
      <p:sp>
        <p:nvSpPr>
          <p:cNvPr id="50179" name="Inhaltsplatzhalter 2">
            <a:extLst>
              <a:ext uri="{FF2B5EF4-FFF2-40B4-BE49-F238E27FC236}">
                <a16:creationId xmlns:a16="http://schemas.microsoft.com/office/drawing/2014/main" id="{03B3C229-C7BC-FDDC-36B9-78EFC56156DD}"/>
              </a:ext>
            </a:extLst>
          </p:cNvPr>
          <p:cNvSpPr>
            <a:spLocks noGrp="1" noChangeArrowheads="1"/>
          </p:cNvSpPr>
          <p:nvPr>
            <p:ph type="body" sz="quarter" idx="15"/>
          </p:nvPr>
        </p:nvSpPr>
        <p:spPr/>
        <p:txBody>
          <a:bodyPr>
            <a:normAutofit/>
          </a:bodyPr>
          <a:lstStyle/>
          <a:p>
            <a:r>
              <a:rPr lang="de-DE" altLang="en-US" sz="2000" b="1" dirty="0"/>
              <a:t>Manipulatives Cookie-Banner? – </a:t>
            </a:r>
            <a:r>
              <a:rPr lang="de-DE" altLang="en-US" sz="2000" b="1" dirty="0">
                <a:solidFill>
                  <a:schemeClr val="tx2"/>
                </a:solidFill>
              </a:rPr>
              <a:t>Ja!</a:t>
            </a:r>
          </a:p>
          <a:p>
            <a:pPr marL="321750" lvl="4" indent="-285750">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Häkchen sind bereits gesetzt!</a:t>
            </a:r>
          </a:p>
          <a:p>
            <a:pPr marL="321750" lvl="4" indent="-285750">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Cookies, die personenbezogene Daten speichern, sind vorausgewählt</a:t>
            </a:r>
          </a:p>
          <a:p>
            <a:pPr marL="321750" lvl="4" indent="-285750">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Keine Auswahlmöglichkeiten</a:t>
            </a:r>
          </a:p>
          <a:p>
            <a:endParaRPr lang="de-DE" altLang="en-US" sz="2000" b="1" dirty="0"/>
          </a:p>
        </p:txBody>
      </p:sp>
      <p:pic>
        <p:nvPicPr>
          <p:cNvPr id="9" name="Grafik 8" descr="Bild mit Beispiel eines manipulativen Cookie Banners."/>
          <p:cNvPicPr>
            <a:picLocks noChangeAspect="1"/>
          </p:cNvPicPr>
          <p:nvPr/>
        </p:nvPicPr>
        <p:blipFill rotWithShape="1">
          <a:blip r:embed="rId3"/>
          <a:srcRect l="74940" t="35013" r="12885" b="42127"/>
          <a:stretch/>
        </p:blipFill>
        <p:spPr>
          <a:xfrm>
            <a:off x="5715000" y="2506609"/>
            <a:ext cx="5851725" cy="3433391"/>
          </a:xfrm>
          <a:prstGeom prst="rect">
            <a:avLst/>
          </a:prstGeom>
        </p:spPr>
      </p:pic>
      <p:sp>
        <p:nvSpPr>
          <p:cNvPr id="4" name="Fußzeilenplatzhalter 3">
            <a:extLst>
              <a:ext uri="{FF2B5EF4-FFF2-40B4-BE49-F238E27FC236}">
                <a16:creationId xmlns:a16="http://schemas.microsoft.com/office/drawing/2014/main" id="{D4125BE1-EC17-41CD-5C4C-5D036B77C52E}"/>
              </a:ex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a:t>Cookies aus der Trickkiste</a:t>
            </a:r>
            <a:endParaRPr lang="de-DE" dirty="0"/>
          </a:p>
        </p:txBody>
      </p:sp>
      <p:sp>
        <p:nvSpPr>
          <p:cNvPr id="50181" name="Foliennummernplatzhalter 4">
            <a:extLst>
              <a:ext uri="{FF2B5EF4-FFF2-40B4-BE49-F238E27FC236}">
                <a16:creationId xmlns:a16="http://schemas.microsoft.com/office/drawing/2014/main" id="{D6820FA0-82B9-6611-68DF-434DF5142CF7}"/>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r>
              <a:rPr lang="de-DE" altLang="en-US" dirty="0"/>
              <a:t>19</a:t>
            </a:r>
          </a:p>
        </p:txBody>
      </p:sp>
    </p:spTree>
    <p:extLst>
      <p:ext uri="{BB962C8B-B14F-4D97-AF65-F5344CB8AC3E}">
        <p14:creationId xmlns:p14="http://schemas.microsoft.com/office/powerpoint/2010/main" val="387540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2FD6ED10-AFC8-4F7C-1699-09BD8A677733}"/>
              </a:ext>
            </a:extLst>
          </p:cNvPr>
          <p:cNvSpPr>
            <a:spLocks noGrp="1" noChangeArrowheads="1"/>
          </p:cNvSpPr>
          <p:nvPr>
            <p:ph type="title"/>
          </p:nvPr>
        </p:nvSpPr>
        <p:spPr>
          <a:xfrm>
            <a:off x="682166" y="2052000"/>
            <a:ext cx="4717147" cy="756000"/>
          </a:xfrm>
        </p:spPr>
        <p:txBody>
          <a:bodyPr/>
          <a:lstStyle/>
          <a:p>
            <a:r>
              <a:rPr lang="de-DE" altLang="en-US" dirty="0"/>
              <a:t>Cookie-Banner Beispiel 3</a:t>
            </a:r>
          </a:p>
        </p:txBody>
      </p:sp>
      <p:sp>
        <p:nvSpPr>
          <p:cNvPr id="50179" name="Inhaltsplatzhalter 2">
            <a:extLst>
              <a:ext uri="{FF2B5EF4-FFF2-40B4-BE49-F238E27FC236}">
                <a16:creationId xmlns:a16="http://schemas.microsoft.com/office/drawing/2014/main" id="{03B3C229-C7BC-FDDC-36B9-78EFC56156DD}"/>
              </a:ext>
            </a:extLst>
          </p:cNvPr>
          <p:cNvSpPr>
            <a:spLocks noGrp="1" noChangeArrowheads="1"/>
          </p:cNvSpPr>
          <p:nvPr>
            <p:ph type="body" sz="quarter" idx="15"/>
          </p:nvPr>
        </p:nvSpPr>
        <p:spPr/>
        <p:txBody>
          <a:bodyPr>
            <a:normAutofit/>
          </a:bodyPr>
          <a:lstStyle/>
          <a:p>
            <a:r>
              <a:rPr lang="de-DE" altLang="en-US" sz="2000" b="1" dirty="0"/>
              <a:t>Manipulatives </a:t>
            </a:r>
            <a:r>
              <a:rPr lang="de-DE" altLang="en-US" dirty="0"/>
              <a:t>Cookie-Banner? – </a:t>
            </a:r>
            <a:r>
              <a:rPr lang="de-DE" altLang="en-US" dirty="0">
                <a:solidFill>
                  <a:schemeClr val="tx2"/>
                </a:solidFill>
              </a:rPr>
              <a:t>Ja!</a:t>
            </a:r>
            <a:endParaRPr lang="de-DE" altLang="en-US" sz="2000" b="1" dirty="0"/>
          </a:p>
          <a:p>
            <a:pPr marL="321750" lvl="4" indent="-285750">
              <a:lnSpc>
                <a:spcPct val="150000"/>
              </a:lnSpc>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Wortwahl und Gestaltung zielen auf Zustimmung </a:t>
            </a:r>
          </a:p>
          <a:p>
            <a:pPr marL="321750" lvl="4" indent="-285750">
              <a:lnSpc>
                <a:spcPct val="150000"/>
              </a:lnSpc>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„Alle akzeptieren“-Button stark hervorgehoben </a:t>
            </a:r>
          </a:p>
          <a:p>
            <a:pPr marL="321750" lvl="4" indent="-285750">
              <a:lnSpc>
                <a:spcPct val="150000"/>
              </a:lnSpc>
              <a:spcAft>
                <a:spcPts val="600"/>
              </a:spcAft>
              <a:buFont typeface="Arial" panose="020B0604020202020204" pitchFamily="34" charset="0"/>
              <a:buChar char="•"/>
              <a:defRPr/>
            </a:pPr>
            <a:r>
              <a:rPr lang="de-DE" sz="1500" dirty="0">
                <a:ea typeface="MS PGothic" pitchFamily="34" charset="-128"/>
                <a:cs typeface="Arial" panose="020B0604020202020204" pitchFamily="34" charset="0"/>
              </a:rPr>
              <a:t>„Ablehnen“-Button nur durch Klick auf Einstellungen sichtbar</a:t>
            </a:r>
          </a:p>
          <a:p>
            <a:endParaRPr lang="de-DE" altLang="en-US" sz="2000" b="1" dirty="0"/>
          </a:p>
        </p:txBody>
      </p:sp>
      <p:pic>
        <p:nvPicPr>
          <p:cNvPr id="9" name="Grafik 8" descr="Bild mit Beispiel eines manipulativen Cookie Banners."/>
          <p:cNvPicPr>
            <a:picLocks noChangeAspect="1"/>
          </p:cNvPicPr>
          <p:nvPr/>
        </p:nvPicPr>
        <p:blipFill rotWithShape="1">
          <a:blip r:embed="rId3"/>
          <a:srcRect l="14827" t="38148" r="51632" b="26111"/>
          <a:stretch/>
        </p:blipFill>
        <p:spPr>
          <a:xfrm>
            <a:off x="5905501" y="2430000"/>
            <a:ext cx="5860238" cy="3512505"/>
          </a:xfrm>
          <a:prstGeom prst="rect">
            <a:avLst/>
          </a:prstGeom>
        </p:spPr>
      </p:pic>
      <p:sp>
        <p:nvSpPr>
          <p:cNvPr id="4" name="Fußzeilenplatzhalter 3">
            <a:extLst>
              <a:ext uri="{FF2B5EF4-FFF2-40B4-BE49-F238E27FC236}">
                <a16:creationId xmlns:a16="http://schemas.microsoft.com/office/drawing/2014/main" id="{D4125BE1-EC17-41CD-5C4C-5D036B77C52E}"/>
              </a:ex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a:t>Cookies aus der Trickkiste</a:t>
            </a:r>
            <a:endParaRPr lang="de-DE" dirty="0"/>
          </a:p>
        </p:txBody>
      </p:sp>
      <p:sp>
        <p:nvSpPr>
          <p:cNvPr id="50181" name="Foliennummernplatzhalter 4">
            <a:extLst>
              <a:ext uri="{FF2B5EF4-FFF2-40B4-BE49-F238E27FC236}">
                <a16:creationId xmlns:a16="http://schemas.microsoft.com/office/drawing/2014/main" id="{D6820FA0-82B9-6611-68DF-434DF5142CF7}"/>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r>
              <a:rPr lang="de-DE" altLang="en-US" dirty="0"/>
              <a:t>20</a:t>
            </a:r>
          </a:p>
        </p:txBody>
      </p:sp>
    </p:spTree>
    <p:extLst>
      <p:ext uri="{BB962C8B-B14F-4D97-AF65-F5344CB8AC3E}">
        <p14:creationId xmlns:p14="http://schemas.microsoft.com/office/powerpoint/2010/main" val="3207799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Rechtskonforme Cookie-Banner</a:t>
            </a:r>
          </a:p>
        </p:txBody>
      </p:sp>
      <p:sp>
        <p:nvSpPr>
          <p:cNvPr id="8" name="Textplatzhalter 7"/>
          <p:cNvSpPr>
            <a:spLocks noGrp="1"/>
          </p:cNvSpPr>
          <p:nvPr>
            <p:ph type="body" sz="quarter" idx="16"/>
          </p:nvPr>
        </p:nvSpPr>
        <p:spPr>
          <a:xfrm>
            <a:off x="682167" y="3087278"/>
            <a:ext cx="4930411" cy="2735482"/>
          </a:xfrm>
        </p:spPr>
        <p:txBody>
          <a:bodyPr/>
          <a:lstStyle/>
          <a:p>
            <a:r>
              <a:rPr lang="de-DE" b="1" dirty="0">
                <a:solidFill>
                  <a:srgbClr val="61328A"/>
                </a:solidFill>
              </a:rPr>
              <a:t>Alle Cookies sind aufgelistet</a:t>
            </a:r>
          </a:p>
          <a:p>
            <a:pPr marL="285750" indent="-285750">
              <a:buFont typeface="Arial" panose="020B0604020202020204" pitchFamily="34" charset="0"/>
              <a:buChar char="•"/>
            </a:pPr>
            <a:r>
              <a:rPr lang="de-DE" dirty="0"/>
              <a:t>Zweck und Verwendung von Cookies wird deutlich angegeben.</a:t>
            </a:r>
          </a:p>
          <a:p>
            <a:r>
              <a:rPr lang="de-DE" b="1" dirty="0">
                <a:solidFill>
                  <a:srgbClr val="61328A"/>
                </a:solidFill>
              </a:rPr>
              <a:t>Einfach alle Cookies ablehnen</a:t>
            </a:r>
          </a:p>
          <a:p>
            <a:pPr marL="285750" indent="-285750">
              <a:buFont typeface="Arial" panose="020B0604020202020204" pitchFamily="34" charset="0"/>
              <a:buChar char="•"/>
            </a:pPr>
            <a:r>
              <a:rPr lang="de-DE" dirty="0"/>
              <a:t>Spätestens nach dem ersten Klick können alle Cookies abgelehnt werden</a:t>
            </a:r>
          </a:p>
          <a:p>
            <a:r>
              <a:rPr lang="de-DE" b="1" dirty="0">
                <a:solidFill>
                  <a:srgbClr val="61328A"/>
                </a:solidFill>
              </a:rPr>
              <a:t>Aktive Zustimmung</a:t>
            </a:r>
          </a:p>
          <a:p>
            <a:pPr marL="285750" indent="-285750">
              <a:buFont typeface="Arial" panose="020B0604020202020204" pitchFamily="34" charset="0"/>
              <a:buChar char="•"/>
            </a:pPr>
            <a:r>
              <a:rPr lang="de-DE" dirty="0"/>
              <a:t>Cookies können erlaubt oder abgewählt werden</a:t>
            </a:r>
          </a:p>
        </p:txBody>
      </p:sp>
      <p:sp>
        <p:nvSpPr>
          <p:cNvPr id="9" name="Textplatzhalter 8"/>
          <p:cNvSpPr>
            <a:spLocks noGrp="1"/>
          </p:cNvSpPr>
          <p:nvPr>
            <p:ph type="body" sz="quarter" idx="14"/>
          </p:nvPr>
        </p:nvSpPr>
        <p:spPr>
          <a:xfrm>
            <a:off x="6551756" y="3087279"/>
            <a:ext cx="4930411" cy="2735481"/>
          </a:xfrm>
        </p:spPr>
        <p:txBody>
          <a:bodyPr/>
          <a:lstStyle/>
          <a:p>
            <a:r>
              <a:rPr lang="de-DE" b="1" dirty="0">
                <a:solidFill>
                  <a:srgbClr val="61328A"/>
                </a:solidFill>
              </a:rPr>
              <a:t>Spätere Deaktivierung</a:t>
            </a:r>
          </a:p>
          <a:p>
            <a:pPr marL="285750" indent="-285750">
              <a:buFont typeface="Arial" panose="020B0604020202020204" pitchFamily="34" charset="0"/>
              <a:buChar char="•"/>
            </a:pPr>
            <a:r>
              <a:rPr lang="de-DE" dirty="0"/>
              <a:t>Es ist möglich, Cookies später zu deaktivieren</a:t>
            </a:r>
          </a:p>
          <a:p>
            <a:r>
              <a:rPr lang="de-DE" b="1" dirty="0">
                <a:solidFill>
                  <a:srgbClr val="61328A"/>
                </a:solidFill>
              </a:rPr>
              <a:t>Datenschutzerklärung</a:t>
            </a:r>
          </a:p>
          <a:p>
            <a:pPr marL="285750" indent="-285750">
              <a:buFont typeface="Arial" panose="020B0604020202020204" pitchFamily="34" charset="0"/>
              <a:buChar char="•"/>
            </a:pPr>
            <a:r>
              <a:rPr lang="de-DE" dirty="0"/>
              <a:t>Cookie-Banner verweist auf eine Datenschutzerklärung</a:t>
            </a:r>
          </a:p>
        </p:txBody>
      </p:sp>
      <p:sp>
        <p:nvSpPr>
          <p:cNvPr id="5" name="Fußzeilenplatzhalter 4">
            <a:extLst>
              <a:ext uri="{C183D7F6-B498-43B3-948B-1728B52AA6E4}">
                <adec:decorative xmlns:adec="http://schemas.microsoft.com/office/drawing/2017/decorative" val="1"/>
              </a:ext>
            </a:extLst>
          </p:cNvPr>
          <p:cNvSpPr>
            <a:spLocks noGrp="1"/>
          </p:cNvSpPr>
          <p:nvPr>
            <p:ph type="ftr" sz="quarter" idx="17"/>
          </p:nvPr>
        </p:nvSpPr>
        <p:spPr/>
        <p:txBody>
          <a:bodyPr/>
          <a:lstStyle/>
          <a:p>
            <a:pPr>
              <a:defRPr/>
            </a:pPr>
            <a:r>
              <a:rPr lang="de-DE"/>
              <a:t>Cookies aus der Trickkiste</a:t>
            </a:r>
            <a:endParaRPr lang="de-DE" dirty="0"/>
          </a:p>
        </p:txBody>
      </p:sp>
      <p:sp>
        <p:nvSpPr>
          <p:cNvPr id="6" name="Foliennummernplatzhalter 5">
            <a:extLst>
              <a:ext uri="{C183D7F6-B498-43B3-948B-1728B52AA6E4}">
                <adec:decorative xmlns:adec="http://schemas.microsoft.com/office/drawing/2017/decorative" val="1"/>
              </a:ext>
            </a:extLst>
          </p:cNvPr>
          <p:cNvSpPr>
            <a:spLocks noGrp="1"/>
          </p:cNvSpPr>
          <p:nvPr>
            <p:ph type="sldNum" sz="quarter" idx="18"/>
          </p:nvPr>
        </p:nvSpPr>
        <p:spPr/>
        <p:txBody>
          <a:bodyPr/>
          <a:lstStyle/>
          <a:p>
            <a:pPr>
              <a:defRPr/>
            </a:pPr>
            <a:r>
              <a:rPr lang="de-DE" dirty="0"/>
              <a:t>21</a:t>
            </a:r>
          </a:p>
        </p:txBody>
      </p:sp>
    </p:spTree>
    <p:extLst>
      <p:ext uri="{BB962C8B-B14F-4D97-AF65-F5344CB8AC3E}">
        <p14:creationId xmlns:p14="http://schemas.microsoft.com/office/powerpoint/2010/main" val="164989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el 1">
            <a:extLst>
              <a:ext uri="{FF2B5EF4-FFF2-40B4-BE49-F238E27FC236}">
                <a16:creationId xmlns:a16="http://schemas.microsoft.com/office/drawing/2014/main" id="{12397D07-ABC5-EF03-CFBB-3A6A3D5C9902}"/>
              </a:ext>
            </a:extLst>
          </p:cNvPr>
          <p:cNvSpPr>
            <a:spLocks noGrp="1" noChangeArrowheads="1"/>
          </p:cNvSpPr>
          <p:nvPr>
            <p:ph type="title"/>
          </p:nvPr>
        </p:nvSpPr>
        <p:spPr>
          <a:xfrm>
            <a:off x="6659999" y="2052000"/>
            <a:ext cx="4803364" cy="756000"/>
          </a:xfrm>
        </p:spPr>
        <p:txBody>
          <a:bodyPr wrap="square" anchor="t">
            <a:normAutofit/>
          </a:bodyPr>
          <a:lstStyle/>
          <a:p>
            <a:r>
              <a:rPr lang="de-DE" altLang="en-US" sz="2600" dirty="0"/>
              <a:t>Browser-Plugin „Nervenschoner“ </a:t>
            </a:r>
          </a:p>
        </p:txBody>
      </p:sp>
      <p:sp>
        <p:nvSpPr>
          <p:cNvPr id="51204" name="Textplatzhalter 3">
            <a:extLst>
              <a:ext uri="{FF2B5EF4-FFF2-40B4-BE49-F238E27FC236}">
                <a16:creationId xmlns:a16="http://schemas.microsoft.com/office/drawing/2014/main" id="{B6D5A996-D15B-DC37-0D56-1B0DAABD4D05}"/>
              </a:ext>
            </a:extLst>
          </p:cNvPr>
          <p:cNvSpPr>
            <a:spLocks noGrp="1" noChangeArrowheads="1"/>
          </p:cNvSpPr>
          <p:nvPr>
            <p:ph type="body" sz="quarter" idx="15"/>
          </p:nvPr>
        </p:nvSpPr>
        <p:spPr>
          <a:xfrm>
            <a:off x="6660000" y="3060000"/>
            <a:ext cx="4803364" cy="2880000"/>
          </a:xfrm>
        </p:spPr>
        <p:txBody>
          <a:bodyPr wrap="square" anchor="t">
            <a:normAutofit/>
          </a:bodyPr>
          <a:lstStyle/>
          <a:p>
            <a:pPr marL="285750" indent="-285750">
              <a:spcBef>
                <a:spcPct val="0"/>
              </a:spcBef>
              <a:buFont typeface="Arial" panose="020B0604020202020204" pitchFamily="34" charset="0"/>
              <a:buChar char="•"/>
            </a:pPr>
            <a:r>
              <a:rPr lang="de-DE" altLang="en-US" dirty="0"/>
              <a:t>kostenloses Tool der Verbraucherzentrale Bayern</a:t>
            </a:r>
          </a:p>
          <a:p>
            <a:pPr marL="285750" indent="-285750">
              <a:spcBef>
                <a:spcPct val="0"/>
              </a:spcBef>
              <a:buFont typeface="Arial" panose="020B0604020202020204" pitchFamily="34" charset="0"/>
              <a:buChar char="•"/>
            </a:pPr>
            <a:r>
              <a:rPr lang="de-DE" altLang="en-US" dirty="0"/>
              <a:t>für die Browser Firefox und Chrome auf Desktop-Rechnern verfügbar</a:t>
            </a:r>
          </a:p>
          <a:p>
            <a:pPr marL="285750" indent="-285750">
              <a:spcBef>
                <a:spcPct val="0"/>
              </a:spcBef>
              <a:buFont typeface="Arial" panose="020B0604020202020204" pitchFamily="34" charset="0"/>
              <a:buChar char="•"/>
            </a:pPr>
            <a:r>
              <a:rPr lang="de-DE" altLang="en-US" dirty="0"/>
              <a:t>blendet Einwilligungs-Banner aus und wählt automatisch datensparsamste Einstellung</a:t>
            </a:r>
          </a:p>
          <a:p>
            <a:pPr marL="285750" indent="-285750">
              <a:spcBef>
                <a:spcPct val="0"/>
              </a:spcBef>
              <a:buFont typeface="Arial" panose="020B0604020202020204" pitchFamily="34" charset="0"/>
              <a:buChar char="•"/>
            </a:pPr>
            <a:r>
              <a:rPr lang="de-DE" altLang="en-US" dirty="0"/>
              <a:t>Zu finden auf: </a:t>
            </a:r>
            <a:r>
              <a:rPr lang="de-DE" dirty="0">
                <a:solidFill>
                  <a:schemeClr val="tx2"/>
                </a:solidFill>
                <a:hlinkClick r:id="rId3">
                  <a:extLst>
                    <a:ext uri="{A12FA001-AC4F-418D-AE19-62706E023703}">
                      <ahyp:hlinkClr xmlns:ahyp="http://schemas.microsoft.com/office/drawing/2018/hyperlinkcolor" val="tx"/>
                    </a:ext>
                  </a:extLst>
                </a:hlinkClick>
              </a:rPr>
              <a:t>www.verbraucherzentrale-bayern.de/nervenschoner</a:t>
            </a:r>
            <a:endParaRPr lang="de-DE" dirty="0">
              <a:solidFill>
                <a:schemeClr val="tx2"/>
              </a:solidFill>
            </a:endParaRPr>
          </a:p>
          <a:p>
            <a:pPr>
              <a:spcBef>
                <a:spcPct val="0"/>
              </a:spcBef>
            </a:pPr>
            <a:endParaRPr lang="de-DE" altLang="en-US" dirty="0"/>
          </a:p>
        </p:txBody>
      </p:sp>
      <p:pic>
        <p:nvPicPr>
          <p:cNvPr id="3" name="Bildplatzhalter 2" descr="Abbildung eines Bildschirms mit dem geöffneten Plugin Nervenschoner.">
            <a:extLst>
              <a:ext uri="{FF2B5EF4-FFF2-40B4-BE49-F238E27FC236}">
                <a16:creationId xmlns:a16="http://schemas.microsoft.com/office/drawing/2014/main" id="{F68D05D3-5D2E-66FA-280C-4718AC2D5FB8}"/>
              </a:ext>
            </a:extLst>
          </p:cNvPr>
          <p:cNvPicPr>
            <a:picLocks noGrp="1" noChangeAspect="1"/>
          </p:cNvPicPr>
          <p:nvPr>
            <p:ph type="pic" sz="quarter" idx="18"/>
          </p:nvPr>
        </p:nvPicPr>
        <p:blipFill>
          <a:blip r:embed="rId4"/>
          <a:srcRect l="6803" r="37197" b="1"/>
          <a:stretch>
            <a:fillRect/>
          </a:stretch>
        </p:blipFill>
        <p:spPr>
          <a:xfrm>
            <a:off x="-432000" y="1980000"/>
            <a:ext cx="6480000" cy="6480000"/>
          </a:xfrm>
          <a:noFill/>
        </p:spPr>
      </p:pic>
      <p:sp>
        <p:nvSpPr>
          <p:cNvPr id="51205" name="Foliennummernplatzhalter 5">
            <a:extLst>
              <a:ext uri="{FF2B5EF4-FFF2-40B4-BE49-F238E27FC236}">
                <a16:creationId xmlns:a16="http://schemas.microsoft.com/office/drawing/2014/main" id="{BC7C8943-FE3B-813E-213D-E39C31AAEFEE}"/>
              </a:ext>
              <a:ext uri="{C183D7F6-B498-43B3-948B-1728B52AA6E4}">
                <adec:decorative xmlns:adec="http://schemas.microsoft.com/office/drawing/2017/decorative" val="1"/>
              </a:ext>
            </a:extLst>
          </p:cNvPr>
          <p:cNvSpPr>
            <a:spLocks noGrp="1" noChangeArrowheads="1"/>
          </p:cNvSpPr>
          <p:nvPr>
            <p:ph type="sldNum" sz="quarter" idx="19"/>
          </p:nvPr>
        </p:nvSpPr>
        <p:spPr bwMode="auto">
          <a:xfrm>
            <a:off x="10825163" y="6364288"/>
            <a:ext cx="638175" cy="144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lnSpc>
                <a:spcPct val="90000"/>
              </a:lnSpc>
              <a:spcBef>
                <a:spcPct val="0"/>
              </a:spcBef>
              <a:spcAft>
                <a:spcPts val="600"/>
              </a:spcAft>
            </a:pPr>
            <a:r>
              <a:rPr lang="de-DE" altLang="en-US" dirty="0"/>
              <a:t>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E191-5D91-3CB7-198B-275FB8731538}"/>
            </a:ext>
          </a:extLst>
        </p:cNvPr>
        <p:cNvGrpSpPr/>
        <p:nvPr/>
      </p:nvGrpSpPr>
      <p:grpSpPr>
        <a:xfrm>
          <a:off x="0" y="0"/>
          <a:ext cx="0" cy="0"/>
          <a:chOff x="0" y="0"/>
          <a:chExt cx="0" cy="0"/>
        </a:xfrm>
      </p:grpSpPr>
      <p:sp>
        <p:nvSpPr>
          <p:cNvPr id="47106" name="Titel 2">
            <a:extLst>
              <a:ext uri="{FF2B5EF4-FFF2-40B4-BE49-F238E27FC236}">
                <a16:creationId xmlns:a16="http://schemas.microsoft.com/office/drawing/2014/main" id="{8DCBEB63-CEBB-D960-8406-43B597742977}"/>
              </a:ext>
            </a:extLst>
          </p:cNvPr>
          <p:cNvSpPr>
            <a:spLocks noGrp="1" noChangeArrowheads="1"/>
          </p:cNvSpPr>
          <p:nvPr>
            <p:ph type="title"/>
          </p:nvPr>
        </p:nvSpPr>
        <p:spPr>
          <a:xfrm>
            <a:off x="682625" y="2052638"/>
            <a:ext cx="4469478" cy="755650"/>
          </a:xfrm>
        </p:spPr>
        <p:txBody>
          <a:bodyPr/>
          <a:lstStyle/>
          <a:p>
            <a:r>
              <a:rPr lang="de-DE" altLang="en-US" dirty="0"/>
              <a:t>Die Antworten von heute:</a:t>
            </a:r>
          </a:p>
        </p:txBody>
      </p:sp>
      <p:sp>
        <p:nvSpPr>
          <p:cNvPr id="47107" name="Textplatzhalter 4">
            <a:extLst>
              <a:ext uri="{FF2B5EF4-FFF2-40B4-BE49-F238E27FC236}">
                <a16:creationId xmlns:a16="http://schemas.microsoft.com/office/drawing/2014/main" id="{BB65C700-E8AC-C191-9EA1-B6581AA2B5DC}"/>
              </a:ext>
            </a:extLst>
          </p:cNvPr>
          <p:cNvSpPr>
            <a:spLocks noGrp="1" noChangeArrowheads="1"/>
          </p:cNvSpPr>
          <p:nvPr>
            <p:ph type="body" sz="quarter" idx="15"/>
          </p:nvPr>
        </p:nvSpPr>
        <p:spPr>
          <a:xfrm>
            <a:off x="684213" y="3060700"/>
            <a:ext cx="8459787" cy="2879725"/>
          </a:xfrm>
        </p:spPr>
        <p:txBody>
          <a:bodyPr>
            <a:normAutofit/>
          </a:bodyPr>
          <a:lstStyle/>
          <a:p>
            <a:pPr marL="285750" indent="-285750">
              <a:spcBef>
                <a:spcPct val="0"/>
              </a:spcBef>
              <a:buFont typeface="Arial" panose="020B0604020202020204" pitchFamily="34" charset="0"/>
              <a:buChar char="•"/>
            </a:pPr>
            <a:r>
              <a:rPr lang="de-DE" altLang="en-US" dirty="0"/>
              <a:t>Mit Tracking-Cookies werden Daten gesammelt, um Nutzer-Profile zu erstellen. </a:t>
            </a:r>
          </a:p>
          <a:p>
            <a:pPr marL="285750" indent="-285750">
              <a:spcBef>
                <a:spcPct val="0"/>
              </a:spcBef>
              <a:buFont typeface="Arial" panose="020B0604020202020204" pitchFamily="34" charset="0"/>
              <a:buChar char="•"/>
            </a:pPr>
            <a:r>
              <a:rPr lang="de-DE" altLang="en-US" dirty="0"/>
              <a:t>Werbe-Unternehmen kategorisieren </a:t>
            </a:r>
            <a:r>
              <a:rPr lang="de-DE" altLang="en-US" dirty="0" err="1"/>
              <a:t>Verbraucher:innen</a:t>
            </a:r>
            <a:r>
              <a:rPr lang="de-DE" altLang="en-US" dirty="0"/>
              <a:t> in Profile, um gezielt Werbung zu schalten. </a:t>
            </a:r>
          </a:p>
          <a:p>
            <a:pPr marL="285750" indent="-285750">
              <a:spcBef>
                <a:spcPct val="0"/>
              </a:spcBef>
              <a:buFont typeface="Arial" panose="020B0604020202020204" pitchFamily="34" charset="0"/>
              <a:buChar char="•"/>
            </a:pPr>
            <a:r>
              <a:rPr lang="de-DE" altLang="en-US" dirty="0" err="1"/>
              <a:t>Verbraucher:innen</a:t>
            </a:r>
            <a:r>
              <a:rPr lang="de-DE" altLang="en-US" dirty="0"/>
              <a:t> sollen zum Kauf von Produkten und Dienstleistungen animiert werden.</a:t>
            </a:r>
          </a:p>
          <a:p>
            <a:pPr marL="285750" indent="-285750">
              <a:spcBef>
                <a:spcPct val="0"/>
              </a:spcBef>
              <a:buFont typeface="Arial" panose="020B0604020202020204" pitchFamily="34" charset="0"/>
              <a:buChar char="•"/>
            </a:pPr>
            <a:r>
              <a:rPr lang="de-DE" altLang="en-US" dirty="0"/>
              <a:t>Dark Patterns (=Manipulative Designs) sollen es  </a:t>
            </a:r>
            <a:r>
              <a:rPr lang="de-DE" altLang="en-US" dirty="0" err="1"/>
              <a:t>Nutzer:innen</a:t>
            </a:r>
            <a:r>
              <a:rPr lang="de-DE" altLang="en-US" dirty="0"/>
              <a:t> schwer machen Cookies abzulehnen.</a:t>
            </a:r>
          </a:p>
        </p:txBody>
      </p:sp>
      <p:sp>
        <p:nvSpPr>
          <p:cNvPr id="2" name="Fußzeilenplatzhalter 1">
            <a:extLst>
              <a:ext uri="{FF2B5EF4-FFF2-40B4-BE49-F238E27FC236}">
                <a16:creationId xmlns:a16="http://schemas.microsoft.com/office/drawing/2014/main" id="{101499AF-1C6A-A4D6-3505-CC67C51E957B}"/>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defRPr/>
            </a:pPr>
            <a:r>
              <a:rPr lang="de-DE" dirty="0"/>
              <a:t>Cookies aus der Trickkiste</a:t>
            </a:r>
          </a:p>
        </p:txBody>
      </p:sp>
      <p:sp>
        <p:nvSpPr>
          <p:cNvPr id="47110" name="Foliennummernplatzhalter 3">
            <a:extLst>
              <a:ext uri="{FF2B5EF4-FFF2-40B4-BE49-F238E27FC236}">
                <a16:creationId xmlns:a16="http://schemas.microsoft.com/office/drawing/2014/main" id="{F79BC4B8-4800-9072-AD15-51FA3FCAA8F0}"/>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lnSpc>
                <a:spcPct val="90000"/>
              </a:lnSpc>
              <a:spcBef>
                <a:spcPct val="0"/>
              </a:spcBef>
              <a:spcAft>
                <a:spcPts val="600"/>
              </a:spcAft>
            </a:pPr>
            <a:fld id="{D626B888-0370-46BD-8980-2BDBBD179C5C}" type="slidenum">
              <a:rPr lang="de-DE" altLang="en-US"/>
              <a:pPr fontAlgn="base">
                <a:lnSpc>
                  <a:spcPct val="90000"/>
                </a:lnSpc>
                <a:spcBef>
                  <a:spcPct val="0"/>
                </a:spcBef>
                <a:spcAft>
                  <a:spcPts val="600"/>
                </a:spcAft>
              </a:pPr>
              <a:t>24</a:t>
            </a:fld>
            <a:endParaRPr lang="de-DE" altLang="en-US"/>
          </a:p>
        </p:txBody>
      </p:sp>
    </p:spTree>
    <p:extLst>
      <p:ext uri="{BB962C8B-B14F-4D97-AF65-F5344CB8AC3E}">
        <p14:creationId xmlns:p14="http://schemas.microsoft.com/office/powerpoint/2010/main" val="69057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2">
            <a:extLst>
              <a:ext uri="{FF2B5EF4-FFF2-40B4-BE49-F238E27FC236}">
                <a16:creationId xmlns:a16="http://schemas.microsoft.com/office/drawing/2014/main" id="{072BDE93-4DE5-8EFE-358F-8F6A700DA83D}"/>
              </a:ext>
            </a:extLst>
          </p:cNvPr>
          <p:cNvSpPr>
            <a:spLocks noGrp="1" noChangeArrowheads="1"/>
          </p:cNvSpPr>
          <p:nvPr>
            <p:ph type="title"/>
          </p:nvPr>
        </p:nvSpPr>
        <p:spPr>
          <a:xfrm>
            <a:off x="682625" y="2052638"/>
            <a:ext cx="4476516" cy="755650"/>
          </a:xfrm>
        </p:spPr>
        <p:txBody>
          <a:bodyPr/>
          <a:lstStyle/>
          <a:p>
            <a:r>
              <a:rPr lang="de-DE" altLang="en-US" dirty="0"/>
              <a:t>Die Antworten von heute: Cookies-Spezial</a:t>
            </a:r>
          </a:p>
        </p:txBody>
      </p:sp>
      <p:sp>
        <p:nvSpPr>
          <p:cNvPr id="47107" name="Textplatzhalter 4">
            <a:extLst>
              <a:ext uri="{FF2B5EF4-FFF2-40B4-BE49-F238E27FC236}">
                <a16:creationId xmlns:a16="http://schemas.microsoft.com/office/drawing/2014/main" id="{B10FE206-B07E-9271-00D4-D872D13E64E2}"/>
              </a:ext>
            </a:extLst>
          </p:cNvPr>
          <p:cNvSpPr>
            <a:spLocks noGrp="1" noChangeArrowheads="1"/>
          </p:cNvSpPr>
          <p:nvPr>
            <p:ph type="body" sz="quarter" idx="15"/>
          </p:nvPr>
        </p:nvSpPr>
        <p:spPr>
          <a:xfrm>
            <a:off x="684213" y="3060700"/>
            <a:ext cx="4319587" cy="2879725"/>
          </a:xfrm>
        </p:spPr>
        <p:txBody>
          <a:bodyPr>
            <a:normAutofit/>
          </a:bodyPr>
          <a:lstStyle/>
          <a:p>
            <a:pPr marL="285750" indent="-285750">
              <a:spcBef>
                <a:spcPct val="0"/>
              </a:spcBef>
              <a:buFont typeface="Arial" panose="020B0604020202020204" pitchFamily="34" charset="0"/>
              <a:buChar char="•"/>
            </a:pPr>
            <a:r>
              <a:rPr lang="de-DE" altLang="en-US" dirty="0"/>
              <a:t>Nur notwendige Cookies zulassen und stets Häkchen prüfen.</a:t>
            </a:r>
          </a:p>
          <a:p>
            <a:pPr marL="285750" indent="-285750">
              <a:spcBef>
                <a:spcPct val="0"/>
              </a:spcBef>
              <a:buFont typeface="Arial" panose="020B0604020202020204" pitchFamily="34" charset="0"/>
              <a:buChar char="•"/>
            </a:pPr>
            <a:r>
              <a:rPr lang="de-DE" altLang="en-US" dirty="0"/>
              <a:t>Alle gespeicherten Cookies aktiv löschen oder Browsereinstellung entsprechend konfigurieren.</a:t>
            </a:r>
          </a:p>
          <a:p>
            <a:pPr marL="285750" indent="-285750">
              <a:spcBef>
                <a:spcPct val="0"/>
              </a:spcBef>
              <a:buFont typeface="Arial" panose="020B0604020202020204" pitchFamily="34" charset="0"/>
              <a:buChar char="•"/>
            </a:pPr>
            <a:r>
              <a:rPr lang="de-DE" altLang="en-US" dirty="0"/>
              <a:t>Datenschutzeinstellungen anpassen und Anti-Tracking-Programme (Nervenschoner) nutzen.</a:t>
            </a:r>
          </a:p>
          <a:p>
            <a:pPr marL="285750" indent="-285750">
              <a:spcBef>
                <a:spcPct val="0"/>
              </a:spcBef>
              <a:buFont typeface="Arial" panose="020B0604020202020204" pitchFamily="34" charset="0"/>
              <a:buChar char="•"/>
            </a:pPr>
            <a:r>
              <a:rPr lang="de-DE" altLang="en-US" dirty="0"/>
              <a:t>Sitzungen immer komplett abmelden und Browser nach jeder Sitzung schließen.</a:t>
            </a:r>
          </a:p>
          <a:p>
            <a:pPr marL="285750" indent="-285750">
              <a:spcBef>
                <a:spcPct val="0"/>
              </a:spcBef>
              <a:buFont typeface="Arial" panose="020B0604020202020204" pitchFamily="34" charset="0"/>
              <a:buChar char="•"/>
            </a:pPr>
            <a:r>
              <a:rPr lang="de-DE" altLang="en-US" dirty="0"/>
              <a:t>Anonymen Modus (Inkognito-Modus) nutzen.</a:t>
            </a:r>
          </a:p>
        </p:txBody>
      </p:sp>
      <p:pic>
        <p:nvPicPr>
          <p:cNvPr id="4" name="Bildplatzhalter 3" descr="Abbildung mehrerer Blätter mit Fragen zum Verbraucherschutz.">
            <a:extLst>
              <a:ext uri="{FF2B5EF4-FFF2-40B4-BE49-F238E27FC236}">
                <a16:creationId xmlns:a16="http://schemas.microsoft.com/office/drawing/2014/main" id="{CCDB8608-844C-BF6C-8A04-077307E0C3E1}"/>
              </a:ext>
            </a:extLst>
          </p:cNvPr>
          <p:cNvPicPr>
            <a:picLocks noGrp="1" noChangeAspect="1"/>
          </p:cNvPicPr>
          <p:nvPr>
            <p:ph type="pic" sz="quarter" idx="10"/>
          </p:nvPr>
        </p:nvPicPr>
        <p:blipFill>
          <a:blip r:embed="rId3"/>
          <a:srcRect l="18323" r="18323"/>
          <a:stretch>
            <a:fillRect/>
          </a:stretch>
        </p:blipFill>
        <p:spPr>
          <a:xfrm rot="5400000">
            <a:off x="5713413" y="381000"/>
            <a:ext cx="6858000" cy="6094413"/>
          </a:xfrm>
        </p:spPr>
      </p:pic>
      <p:sp>
        <p:nvSpPr>
          <p:cNvPr id="2" name="Fußzeilenplatzhalter 1">
            <a:extLst>
              <a:ext uri="{FF2B5EF4-FFF2-40B4-BE49-F238E27FC236}">
                <a16:creationId xmlns:a16="http://schemas.microsoft.com/office/drawing/2014/main" id="{0721BC09-87ED-D17E-0CE6-CDC6F02678FF}"/>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defRPr/>
            </a:pPr>
            <a:r>
              <a:rPr lang="de-DE" dirty="0"/>
              <a:t>Cookies aus der Trickkiste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52EA-F4B3-4986-0EE7-FFE832FDABE6}"/>
            </a:ext>
          </a:extLst>
        </p:cNvPr>
        <p:cNvGrpSpPr/>
        <p:nvPr/>
      </p:nvGrpSpPr>
      <p:grpSpPr>
        <a:xfrm>
          <a:off x="0" y="0"/>
          <a:ext cx="0" cy="0"/>
          <a:chOff x="0" y="0"/>
          <a:chExt cx="0" cy="0"/>
        </a:xfrm>
      </p:grpSpPr>
      <p:sp>
        <p:nvSpPr>
          <p:cNvPr id="51203" name="Titel 1">
            <a:extLst>
              <a:ext uri="{FF2B5EF4-FFF2-40B4-BE49-F238E27FC236}">
                <a16:creationId xmlns:a16="http://schemas.microsoft.com/office/drawing/2014/main" id="{18EBC039-65DD-105C-E1F7-79EE6DFFA453}"/>
              </a:ext>
            </a:extLst>
          </p:cNvPr>
          <p:cNvSpPr>
            <a:spLocks noGrp="1" noChangeArrowheads="1"/>
          </p:cNvSpPr>
          <p:nvPr>
            <p:ph type="title"/>
          </p:nvPr>
        </p:nvSpPr>
        <p:spPr>
          <a:xfrm>
            <a:off x="715963" y="2026512"/>
            <a:ext cx="4803775" cy="755650"/>
          </a:xfrm>
        </p:spPr>
        <p:txBody>
          <a:bodyPr/>
          <a:lstStyle/>
          <a:p>
            <a:r>
              <a:rPr lang="de-DE" altLang="en-US" dirty="0">
                <a:solidFill>
                  <a:srgbClr val="DC020E"/>
                </a:solidFill>
              </a:rPr>
              <a:t>Weitere Infos findet ihr...</a:t>
            </a:r>
          </a:p>
        </p:txBody>
      </p:sp>
      <p:sp>
        <p:nvSpPr>
          <p:cNvPr id="51204" name="Textplatzhalter 3">
            <a:extLst>
              <a:ext uri="{FF2B5EF4-FFF2-40B4-BE49-F238E27FC236}">
                <a16:creationId xmlns:a16="http://schemas.microsoft.com/office/drawing/2014/main" id="{DA31766C-666B-8E9A-D061-4B9A1C0E8B54}"/>
              </a:ext>
            </a:extLst>
          </p:cNvPr>
          <p:cNvSpPr>
            <a:spLocks noGrp="1" noChangeArrowheads="1"/>
          </p:cNvSpPr>
          <p:nvPr>
            <p:ph type="body" sz="quarter" idx="15"/>
          </p:nvPr>
        </p:nvSpPr>
        <p:spPr>
          <a:xfrm>
            <a:off x="715964" y="3034574"/>
            <a:ext cx="8753092" cy="3035300"/>
          </a:xfrm>
        </p:spPr>
        <p:txBody>
          <a:bodyPr>
            <a:normAutofit/>
          </a:bodyPr>
          <a:lstStyle/>
          <a:p>
            <a:pPr marL="285750" indent="-285750">
              <a:spcBef>
                <a:spcPct val="0"/>
              </a:spcBef>
              <a:buFont typeface="Arial" panose="020B0604020202020204" pitchFamily="34" charset="0"/>
              <a:buChar char="•"/>
            </a:pPr>
            <a:r>
              <a:rPr lang="de-DE" altLang="en-US" dirty="0"/>
              <a:t>auf dem </a:t>
            </a:r>
            <a:r>
              <a:rPr lang="de-DE" altLang="en-US" b="1" dirty="0">
                <a:solidFill>
                  <a:srgbClr val="DC020E"/>
                </a:solidFill>
              </a:rPr>
              <a:t>Checker-Space</a:t>
            </a:r>
            <a:r>
              <a:rPr lang="de-DE" altLang="en-US" dirty="0"/>
              <a:t> unter: </a:t>
            </a:r>
            <a:r>
              <a:rPr lang="de-DE" dirty="0">
                <a:solidFill>
                  <a:schemeClr val="tx2"/>
                </a:solidFill>
                <a:hlinkClick r:id="rId2">
                  <a:extLst>
                    <a:ext uri="{A12FA001-AC4F-418D-AE19-62706E023703}">
                      <ahyp:hlinkClr xmlns:ahyp="http://schemas.microsoft.com/office/drawing/2018/hyperlinkcolor" val="tx"/>
                    </a:ext>
                  </a:extLst>
                </a:hlinkClick>
              </a:rPr>
              <a:t>www.verbraucherbildung.de/verbraucherchecker/checkerspace</a:t>
            </a:r>
            <a:endParaRPr lang="de-DE" dirty="0">
              <a:solidFill>
                <a:schemeClr val="tx2"/>
              </a:solidFill>
            </a:endParaRPr>
          </a:p>
          <a:p>
            <a:pPr>
              <a:spcBef>
                <a:spcPct val="0"/>
              </a:spcBef>
            </a:pPr>
            <a:endParaRPr lang="de-DE" altLang="en-US" dirty="0"/>
          </a:p>
          <a:p>
            <a:pPr>
              <a:spcBef>
                <a:spcPct val="0"/>
              </a:spcBef>
            </a:pPr>
            <a:endParaRPr lang="de-DE" altLang="en-US" dirty="0"/>
          </a:p>
          <a:p>
            <a:pPr>
              <a:spcBef>
                <a:spcPct val="0"/>
              </a:spcBef>
            </a:pPr>
            <a:endParaRPr lang="de-DE" altLang="en-US" dirty="0"/>
          </a:p>
          <a:p>
            <a:pPr>
              <a:spcBef>
                <a:spcPct val="0"/>
              </a:spcBef>
            </a:pPr>
            <a:endParaRPr lang="de-DE" altLang="en-US" dirty="0"/>
          </a:p>
          <a:p>
            <a:pPr>
              <a:spcBef>
                <a:spcPct val="0"/>
              </a:spcBef>
            </a:pPr>
            <a:endParaRPr lang="de-DE" altLang="en-US" dirty="0"/>
          </a:p>
          <a:p>
            <a:pPr marL="285750" indent="-285750">
              <a:spcBef>
                <a:spcPct val="0"/>
              </a:spcBef>
              <a:buFont typeface="Arial" panose="020B0604020202020204" pitchFamily="34" charset="0"/>
              <a:buChar char="•"/>
            </a:pPr>
            <a:r>
              <a:rPr lang="de-DE" altLang="en-US" dirty="0"/>
              <a:t>und auf  </a:t>
            </a:r>
            <a:r>
              <a:rPr lang="de-DE" dirty="0">
                <a:solidFill>
                  <a:schemeClr val="tx2"/>
                </a:solidFill>
                <a:hlinkClick r:id="rId3">
                  <a:extLst>
                    <a:ext uri="{A12FA001-AC4F-418D-AE19-62706E023703}">
                      <ahyp:hlinkClr xmlns:ahyp="http://schemas.microsoft.com/office/drawing/2018/hyperlinkcolor" val="tx"/>
                    </a:ext>
                  </a:extLst>
                </a:hlinkClick>
              </a:rPr>
              <a:t>www.verbraucherzentrale.de</a:t>
            </a:r>
            <a:endParaRPr lang="de-DE" altLang="en-US" dirty="0">
              <a:solidFill>
                <a:schemeClr val="tx2"/>
              </a:solidFill>
            </a:endParaRPr>
          </a:p>
        </p:txBody>
      </p:sp>
      <p:pic>
        <p:nvPicPr>
          <p:cNvPr id="10" name="Grafik 9" descr="QR Code zum Checker Space.">
            <a:extLst>
              <a:ext uri="{FF2B5EF4-FFF2-40B4-BE49-F238E27FC236}">
                <a16:creationId xmlns:a16="http://schemas.microsoft.com/office/drawing/2014/main" id="{740E128E-3CF6-8303-B006-6DF5F27C6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979" y="3640396"/>
            <a:ext cx="1823656" cy="1823656"/>
          </a:xfrm>
          <a:prstGeom prst="rect">
            <a:avLst/>
          </a:prstGeom>
        </p:spPr>
      </p:pic>
      <p:sp>
        <p:nvSpPr>
          <p:cNvPr id="51205" name="Foliennummernplatzhalter 5">
            <a:extLst>
              <a:ext uri="{FF2B5EF4-FFF2-40B4-BE49-F238E27FC236}">
                <a16:creationId xmlns:a16="http://schemas.microsoft.com/office/drawing/2014/main" id="{24F2FE7B-5BFD-9F86-A152-81D58B9C8C1D}"/>
              </a:ext>
              <a:ext uri="{C183D7F6-B498-43B3-948B-1728B52AA6E4}">
                <adec:decorative xmlns:adec="http://schemas.microsoft.com/office/drawing/2017/decorative" val="1"/>
              </a:ext>
            </a:extLst>
          </p:cNvPr>
          <p:cNvSpPr>
            <a:spLocks noGrp="1" noChangeArrowheads="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r>
              <a:rPr lang="de-DE" altLang="en-US" dirty="0"/>
              <a:t>25</a:t>
            </a:r>
          </a:p>
        </p:txBody>
      </p:sp>
    </p:spTree>
    <p:extLst>
      <p:ext uri="{BB962C8B-B14F-4D97-AF65-F5344CB8AC3E}">
        <p14:creationId xmlns:p14="http://schemas.microsoft.com/office/powerpoint/2010/main" val="1971386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DFBD4C2-BA53-C563-DD2D-856F95EB5EFE}"/>
              </a:ext>
            </a:extLst>
          </p:cNvPr>
          <p:cNvSpPr>
            <a:spLocks noGrp="1"/>
          </p:cNvSpPr>
          <p:nvPr>
            <p:ph type="title" idx="4294967295"/>
          </p:nvPr>
        </p:nvSpPr>
        <p:spPr/>
        <p:txBody>
          <a:bodyPr/>
          <a:lstStyle/>
          <a:p>
            <a:r>
              <a:rPr lang="de-DE" dirty="0">
                <a:solidFill>
                  <a:schemeClr val="bg1"/>
                </a:solidFill>
              </a:rPr>
              <a:t>Bildnachweise</a:t>
            </a:r>
          </a:p>
        </p:txBody>
      </p:sp>
      <p:pic>
        <p:nvPicPr>
          <p:cNvPr id="16" name="Grafik 15" descr="Logo zur hier genutzen Creative Commons Lizenz."/>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1960162"/>
            <a:ext cx="1667417" cy="643570"/>
          </a:xfrm>
          <a:prstGeom prst="rect">
            <a:avLst/>
          </a:prstGeom>
        </p:spPr>
      </p:pic>
      <p:sp>
        <p:nvSpPr>
          <p:cNvPr id="13" name="Textplatzhalter 12"/>
          <p:cNvSpPr>
            <a:spLocks noGrp="1"/>
          </p:cNvSpPr>
          <p:nvPr>
            <p:ph type="body" sz="quarter" idx="19"/>
          </p:nvPr>
        </p:nvSpPr>
        <p:spPr/>
        <p:txBody>
          <a:bodyPr/>
          <a:lstStyle/>
          <a:p>
            <a:r>
              <a:rPr lang="de-DE" dirty="0"/>
              <a:t>Dieses Werk ist lizenziert unter einer Creative </a:t>
            </a:r>
            <a:r>
              <a:rPr lang="de-DE" dirty="0" err="1"/>
              <a:t>Commons</a:t>
            </a:r>
            <a:r>
              <a:rPr lang="de-DE" dirty="0"/>
              <a:t> Namensnennung - Weitergabe unter gleichen Bedingungen 4.0 International Lizenz. Der Verbraucherzentrale Bundesverband muss als Quelle genannt und die oben genannte Creative </a:t>
            </a:r>
            <a:r>
              <a:rPr lang="de-DE" dirty="0" err="1"/>
              <a:t>Commons</a:t>
            </a:r>
            <a:r>
              <a:rPr lang="de-DE" dirty="0"/>
              <a:t>-Lizenz verwendet werden. Lizenztext unter </a:t>
            </a:r>
            <a:r>
              <a:rPr lang="de-DE" dirty="0">
                <a:hlinkClick r:id="rId3"/>
              </a:rPr>
              <a:t>http://creativecommons.org/licenses/by-sa/4.0/</a:t>
            </a:r>
            <a:endParaRPr lang="de-DE" dirty="0"/>
          </a:p>
          <a:p>
            <a:endParaRPr lang="de-DE" dirty="0"/>
          </a:p>
        </p:txBody>
      </p:sp>
      <p:sp>
        <p:nvSpPr>
          <p:cNvPr id="17" name="Rechteck 16"/>
          <p:cNvSpPr/>
          <p:nvPr/>
        </p:nvSpPr>
        <p:spPr>
          <a:xfrm>
            <a:off x="568960" y="4308475"/>
            <a:ext cx="6096000" cy="1246495"/>
          </a:xfrm>
          <a:prstGeom prst="rect">
            <a:avLst/>
          </a:prstGeom>
        </p:spPr>
        <p:txBody>
          <a:bodyPr>
            <a:spAutoFit/>
          </a:bodyPr>
          <a:lstStyle/>
          <a:p>
            <a:pPr lvl="0"/>
            <a:r>
              <a:rPr lang="de-DE" sz="1500" b="1" dirty="0">
                <a:solidFill>
                  <a:schemeClr val="tx2"/>
                </a:solidFill>
              </a:rPr>
              <a:t>Bildnachweise (sofern nicht anders vermerkt):</a:t>
            </a:r>
          </a:p>
          <a:p>
            <a:r>
              <a:rPr lang="de-DE" sz="1500" dirty="0"/>
              <a:t>Verbraucherzentrale Bundesverband</a:t>
            </a:r>
          </a:p>
          <a:p>
            <a:endParaRPr lang="de-DE" sz="1500" dirty="0"/>
          </a:p>
          <a:p>
            <a:r>
              <a:rPr lang="de-DE" sz="1500" b="1" dirty="0">
                <a:solidFill>
                  <a:schemeClr val="tx2"/>
                </a:solidFill>
              </a:rPr>
              <a:t>Erstellung:</a:t>
            </a:r>
          </a:p>
          <a:p>
            <a:r>
              <a:rPr lang="de-DE" sz="1500" dirty="0"/>
              <a:t>02. Dezember 2025</a:t>
            </a:r>
          </a:p>
        </p:txBody>
      </p:sp>
      <p:sp>
        <p:nvSpPr>
          <p:cNvPr id="2" name="Fußzeilenplatzhalter 1">
            <a:extLst>
              <a:ext uri="{C183D7F6-B498-43B3-948B-1728B52AA6E4}">
                <adec:decorative xmlns:adec="http://schemas.microsoft.com/office/drawing/2017/decorative" val="1"/>
              </a:ext>
            </a:extLst>
          </p:cNvPr>
          <p:cNvSpPr>
            <a:spLocks noGrp="1"/>
          </p:cNvSpPr>
          <p:nvPr>
            <p:ph type="ftr" sz="quarter" idx="22"/>
          </p:nvPr>
        </p:nvSpPr>
        <p:spPr/>
        <p:txBody>
          <a:bodyPr/>
          <a:lstStyle/>
          <a:p>
            <a:pPr>
              <a:defRPr/>
            </a:pPr>
            <a:r>
              <a:rPr lang="de-DE"/>
              <a:t>Cookies aus der Trickkiste</a:t>
            </a:r>
          </a:p>
        </p:txBody>
      </p:sp>
      <p:sp>
        <p:nvSpPr>
          <p:cNvPr id="3" name="Foliennummernplatzhalter 2">
            <a:extLs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r>
              <a:rPr lang="de-DE" dirty="0"/>
              <a:t>26</a:t>
            </a:r>
          </a:p>
        </p:txBody>
      </p:sp>
    </p:spTree>
    <p:extLst>
      <p:ext uri="{BB962C8B-B14F-4D97-AF65-F5344CB8AC3E}">
        <p14:creationId xmlns:p14="http://schemas.microsoft.com/office/powerpoint/2010/main" val="3071769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sz="quarter" idx="19"/>
          </p:nvPr>
        </p:nvSpPr>
        <p:spPr>
          <a:xfrm>
            <a:off x="682313" y="2052000"/>
            <a:ext cx="4832663" cy="1463360"/>
          </a:xfrm>
        </p:spPr>
        <p:txBody>
          <a:bodyPr/>
          <a:lstStyle/>
          <a:p>
            <a:r>
              <a:rPr lang="de-DE" dirty="0"/>
              <a:t>Impressum</a:t>
            </a:r>
          </a:p>
          <a:p>
            <a:r>
              <a:rPr lang="de-DE" b="0" dirty="0">
                <a:solidFill>
                  <a:schemeClr val="tx1"/>
                </a:solidFill>
              </a:rPr>
              <a:t>Verbraucherzentrale Bundesverband e.V.</a:t>
            </a:r>
          </a:p>
          <a:p>
            <a:r>
              <a:rPr lang="de-DE" b="0" dirty="0">
                <a:solidFill>
                  <a:schemeClr val="tx1"/>
                </a:solidFill>
              </a:rPr>
              <a:t>Rudi-Dutschke-Straße 17</a:t>
            </a:r>
          </a:p>
          <a:p>
            <a:r>
              <a:rPr lang="de-DE" b="0" dirty="0">
                <a:solidFill>
                  <a:schemeClr val="tx1"/>
                </a:solidFill>
              </a:rPr>
              <a:t>10969 Berlin</a:t>
            </a:r>
          </a:p>
          <a:p>
            <a:r>
              <a:rPr lang="de-DE" b="0" dirty="0">
                <a:solidFill>
                  <a:schemeClr val="tx1"/>
                </a:solidFill>
                <a:hlinkClick r:id="rId2"/>
              </a:rPr>
              <a:t>info@vzbv.de</a:t>
            </a:r>
            <a:endParaRPr lang="de-DE" b="0" dirty="0">
              <a:solidFill>
                <a:schemeClr val="tx1"/>
              </a:solidFill>
            </a:endParaRPr>
          </a:p>
          <a:p>
            <a:r>
              <a:rPr lang="de-DE" b="0" dirty="0">
                <a:solidFill>
                  <a:schemeClr val="tx1"/>
                </a:solidFill>
                <a:hlinkClick r:id="rId3"/>
              </a:rPr>
              <a:t>www.vzbv.de</a:t>
            </a:r>
            <a:r>
              <a:rPr lang="de-DE" dirty="0"/>
              <a:t>	</a:t>
            </a:r>
          </a:p>
        </p:txBody>
      </p:sp>
      <p:sp>
        <p:nvSpPr>
          <p:cNvPr id="14" name="Titel 13"/>
          <p:cNvSpPr>
            <a:spLocks noGrp="1"/>
          </p:cNvSpPr>
          <p:nvPr>
            <p:ph type="title"/>
          </p:nvPr>
        </p:nvSpPr>
        <p:spPr>
          <a:xfrm>
            <a:off x="682313" y="4014792"/>
            <a:ext cx="6821176" cy="308408"/>
          </a:xfrm>
        </p:spPr>
        <p:txBody>
          <a:bodyPr/>
          <a:lstStyle/>
          <a:p>
            <a:pPr>
              <a:lnSpc>
                <a:spcPct val="100000"/>
              </a:lnSpc>
            </a:pPr>
            <a:r>
              <a:rPr lang="de-DE" sz="1500" dirty="0">
                <a:hlinkClick r:id="rId4"/>
              </a:rPr>
              <a:t>www.verbraucherchecker.de</a:t>
            </a:r>
            <a:br>
              <a:rPr lang="de-DE" sz="1500" dirty="0"/>
            </a:br>
            <a:r>
              <a:rPr lang="de-DE" sz="1500" dirty="0">
                <a:hlinkClick r:id="rId5"/>
              </a:rPr>
              <a:t>instagram.com/</a:t>
            </a:r>
            <a:r>
              <a:rPr lang="de-DE" sz="1500" dirty="0" err="1">
                <a:hlinkClick r:id="rId5"/>
              </a:rPr>
              <a:t>verbraucherzentrale.vzbv</a:t>
            </a:r>
            <a:r>
              <a:rPr lang="de-DE" sz="1500" dirty="0"/>
              <a:t> </a:t>
            </a:r>
          </a:p>
        </p:txBody>
      </p:sp>
      <p:pic>
        <p:nvPicPr>
          <p:cNvPr id="18" name="Bildplatzhalter 17" descr="Förderhinweis des Bundesministerium der Justiz und für Verbraucherschutz."/>
          <p:cNvPicPr>
            <a:picLocks noGrp="1" noChangeAspect="1"/>
          </p:cNvPicPr>
          <p:nvPr>
            <p:ph type="pic" sz="quarter" idx="29"/>
          </p:nvPr>
        </p:nvPicPr>
        <p:blipFill>
          <a:blip r:embed="rId6">
            <a:extLst>
              <a:ext uri="{28A0092B-C50C-407E-A947-70E740481C1C}">
                <a14:useLocalDpi xmlns:a14="http://schemas.microsoft.com/office/drawing/2010/main" val="0"/>
              </a:ext>
            </a:extLst>
          </a:blip>
          <a:srcRect t="1000" b="1000"/>
          <a:stretch>
            <a:fillRect/>
          </a:stretch>
        </p:blipFill>
        <p:spPr>
          <a:xfrm>
            <a:off x="9906000" y="4120000"/>
            <a:ext cx="1603688" cy="1603688"/>
          </a:xfrm>
        </p:spPr>
      </p:pic>
      <p:pic>
        <p:nvPicPr>
          <p:cNvPr id="19" name="Bildplatzhalter 18" descr="Signet des Bildungsprogramms Verbraucherchecker."/>
          <p:cNvPicPr>
            <a:picLocks noGrp="1" noChangeAspect="1"/>
          </p:cNvPicPr>
          <p:nvPr>
            <p:ph type="pic" sz="quarter" idx="27"/>
          </p:nvPr>
        </p:nvPicPr>
        <p:blipFill>
          <a:blip r:embed="rId7">
            <a:extLst>
              <a:ext uri="{28A0092B-C50C-407E-A947-70E740481C1C}">
                <a14:useLocalDpi xmlns:a14="http://schemas.microsoft.com/office/drawing/2010/main" val="0"/>
              </a:ext>
            </a:extLst>
          </a:blip>
          <a:srcRect l="12618" r="12618"/>
          <a:stretch>
            <a:fillRect/>
          </a:stretch>
        </p:blipFill>
        <p:spPr>
          <a:xfrm>
            <a:off x="10038080" y="425450"/>
            <a:ext cx="1471608" cy="1471608"/>
          </a:xfrm>
        </p:spPr>
      </p:pic>
      <p:sp>
        <p:nvSpPr>
          <p:cNvPr id="3" name="Fußzeilenplatzhalter 2">
            <a:extLst>
              <a:ext uri="{C183D7F6-B498-43B3-948B-1728B52AA6E4}">
                <adec:decorative xmlns:adec="http://schemas.microsoft.com/office/drawing/2017/decorative" val="1"/>
              </a:ext>
            </a:extLst>
          </p:cNvPr>
          <p:cNvSpPr>
            <a:spLocks noGrp="1"/>
          </p:cNvSpPr>
          <p:nvPr>
            <p:ph type="ftr" sz="quarter" idx="22"/>
          </p:nvPr>
        </p:nvSpPr>
        <p:spPr/>
        <p:txBody>
          <a:bodyPr/>
          <a:lstStyle/>
          <a:p>
            <a:pPr>
              <a:defRPr/>
            </a:pPr>
            <a:r>
              <a:rPr lang="de-DE"/>
              <a:t>Cookies aus der Trickkiste</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r>
              <a:rPr lang="de-DE" dirty="0"/>
              <a:t>27</a:t>
            </a:r>
          </a:p>
        </p:txBody>
      </p:sp>
    </p:spTree>
    <p:extLst>
      <p:ext uri="{BB962C8B-B14F-4D97-AF65-F5344CB8AC3E}">
        <p14:creationId xmlns:p14="http://schemas.microsoft.com/office/powerpoint/2010/main" val="4011748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4D7DB499-12EB-3DAD-8C7C-AD8E05C0B248}"/>
              </a:ext>
            </a:extLst>
          </p:cNvPr>
          <p:cNvSpPr>
            <a:spLocks noGrp="1" noChangeArrowheads="1"/>
          </p:cNvSpPr>
          <p:nvPr>
            <p:ph type="title" idx="4294967295"/>
          </p:nvPr>
        </p:nvSpPr>
        <p:spPr>
          <a:xfrm>
            <a:off x="695325" y="1033463"/>
            <a:ext cx="10801350" cy="973137"/>
          </a:xfrm>
        </p:spPr>
        <p:txBody>
          <a:bodyPr/>
          <a:lstStyle/>
          <a:p>
            <a:r>
              <a:rPr lang="de-DE" altLang="en-US"/>
              <a:t>Ihre Verbraucherzentrale</a:t>
            </a:r>
          </a:p>
        </p:txBody>
      </p:sp>
      <p:pic>
        <p:nvPicPr>
          <p:cNvPr id="5" name="Bildplatzhalter 4" descr="Logo Verbraucherzentrale">
            <a:extLst>
              <a:ext uri="{FF2B5EF4-FFF2-40B4-BE49-F238E27FC236}">
                <a16:creationId xmlns:a16="http://schemas.microsoft.com/office/drawing/2014/main" id="{7C7CA919-311B-D93A-533A-86615F3E495A}"/>
              </a:ext>
            </a:extLst>
          </p:cNvPr>
          <p:cNvPicPr>
            <a:picLocks noGrp="1" noChangeAspect="1"/>
          </p:cNvPicPr>
          <p:nvPr>
            <p:ph type="pic" sz="quarter" idx="4294967295"/>
          </p:nvPr>
        </p:nvPicPr>
        <p:blipFill>
          <a:blip r:embed="rId2"/>
          <a:srcRect l="23" r="23"/>
          <a:stretch>
            <a:fillRect/>
          </a:stretch>
        </p:blipFill>
        <p:spPr>
          <a:xfrm>
            <a:off x="2862263" y="2679700"/>
            <a:ext cx="6467475" cy="14986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Lebendige Statistik</a:t>
            </a:r>
          </a:p>
        </p:txBody>
      </p:sp>
      <p:sp>
        <p:nvSpPr>
          <p:cNvPr id="3" name="Textplatzhalter 2"/>
          <p:cNvSpPr>
            <a:spLocks noGrp="1"/>
          </p:cNvSpPr>
          <p:nvPr>
            <p:ph type="body" sz="quarter" idx="21"/>
          </p:nvPr>
        </p:nvSpPr>
        <p:spPr/>
        <p:txBody>
          <a:bodyPr/>
          <a:lstStyle/>
          <a:p>
            <a:r>
              <a:rPr lang="de-DE" dirty="0"/>
              <a:t>Wie häufig nutzt ihr die folgenden Apps?</a:t>
            </a:r>
          </a:p>
        </p:txBody>
      </p:sp>
      <p:sp>
        <p:nvSpPr>
          <p:cNvPr id="2" name="Textplatzhalter 2">
            <a:extLst>
              <a:ext uri="{FF2B5EF4-FFF2-40B4-BE49-F238E27FC236}">
                <a16:creationId xmlns:a16="http://schemas.microsoft.com/office/drawing/2014/main" id="{3A4BACD7-8EED-19C1-9ED6-79F468FA671A}"/>
              </a:ext>
            </a:extLst>
          </p:cNvPr>
          <p:cNvSpPr txBox="1">
            <a:spLocks noChangeArrowheads="1"/>
          </p:cNvSpPr>
          <p:nvPr/>
        </p:nvSpPr>
        <p:spPr>
          <a:xfrm>
            <a:off x="7958367" y="2052000"/>
            <a:ext cx="1602356" cy="1208002"/>
          </a:xfrm>
          <a:prstGeom prst="rect">
            <a:avLst/>
          </a:prstGeom>
        </p:spPr>
        <p:txBody>
          <a:bodyPr/>
          <a:lst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Aptos Bold" pitchFamily="34" charset="0"/>
              <a:buAutoNum type="arabicPeriod"/>
            </a:pPr>
            <a:r>
              <a:rPr lang="de-DE" altLang="en-US" b="1" dirty="0"/>
              <a:t>Instagram</a:t>
            </a:r>
          </a:p>
          <a:p>
            <a:pPr eaLnBrk="1" hangingPunct="1">
              <a:buFont typeface="Aptos Bold" pitchFamily="34" charset="0"/>
              <a:buAutoNum type="arabicPeriod" startAt="2"/>
            </a:pPr>
            <a:r>
              <a:rPr lang="de-DE" altLang="en-US" b="1" dirty="0"/>
              <a:t>TikTok</a:t>
            </a:r>
          </a:p>
          <a:p>
            <a:pPr eaLnBrk="1" hangingPunct="1">
              <a:buFont typeface="Aptos Bold" pitchFamily="34" charset="0"/>
              <a:buAutoNum type="arabicPeriod" startAt="2"/>
            </a:pPr>
            <a:r>
              <a:rPr lang="de-DE" altLang="en-US" b="1" dirty="0"/>
              <a:t>Facebook</a:t>
            </a:r>
          </a:p>
        </p:txBody>
      </p:sp>
      <p:sp>
        <p:nvSpPr>
          <p:cNvPr id="5" name="Textplatzhalter 2">
            <a:extLst>
              <a:ext uri="{FF2B5EF4-FFF2-40B4-BE49-F238E27FC236}">
                <a16:creationId xmlns:a16="http://schemas.microsoft.com/office/drawing/2014/main" id="{187A48E5-2674-5BEA-108D-7670FAC735A7}"/>
              </a:ext>
            </a:extLst>
          </p:cNvPr>
          <p:cNvSpPr txBox="1">
            <a:spLocks noChangeArrowheads="1"/>
          </p:cNvSpPr>
          <p:nvPr/>
        </p:nvSpPr>
        <p:spPr>
          <a:xfrm>
            <a:off x="9560723" y="2051999"/>
            <a:ext cx="1602356" cy="1208002"/>
          </a:xfrm>
          <a:prstGeom prst="rect">
            <a:avLst/>
          </a:prstGeom>
        </p:spPr>
        <p:txBody>
          <a:bodyPr/>
          <a:lst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de-DE" altLang="en-US" b="1" dirty="0">
                <a:solidFill>
                  <a:srgbClr val="FF0000"/>
                </a:solidFill>
              </a:rPr>
              <a:t>4.    </a:t>
            </a:r>
            <a:r>
              <a:rPr lang="de-DE" altLang="en-US" b="1" dirty="0"/>
              <a:t>Spotify</a:t>
            </a:r>
          </a:p>
          <a:p>
            <a:pPr eaLnBrk="1" hangingPunct="1">
              <a:buFont typeface="Aptos Bold" pitchFamily="34" charset="0"/>
              <a:buAutoNum type="arabicPeriod" startAt="5"/>
            </a:pPr>
            <a:r>
              <a:rPr lang="de-DE" altLang="en-US" b="1" dirty="0"/>
              <a:t>Snapchat</a:t>
            </a:r>
          </a:p>
          <a:p>
            <a:pPr eaLnBrk="1" hangingPunct="1">
              <a:buFont typeface="Aptos Bold" pitchFamily="34" charset="0"/>
              <a:buAutoNum type="arabicPeriod" startAt="5"/>
            </a:pPr>
            <a:r>
              <a:rPr lang="de-DE" altLang="en-US" b="1" dirty="0" err="1"/>
              <a:t>Youtube</a:t>
            </a:r>
            <a:endParaRPr lang="de-DE" altLang="en-US" b="1" dirty="0"/>
          </a:p>
        </p:txBody>
      </p:sp>
      <p:grpSp>
        <p:nvGrpSpPr>
          <p:cNvPr id="25" name="Gruppieren 24" descr="Eine abgebildete Skala für die Umfrage nach der Nutzung von Apps bei jungen Menschen."/>
          <p:cNvGrpSpPr/>
          <p:nvPr/>
        </p:nvGrpSpPr>
        <p:grpSpPr>
          <a:xfrm>
            <a:off x="946230" y="5089485"/>
            <a:ext cx="9897762" cy="366995"/>
            <a:chOff x="663338" y="4085969"/>
            <a:chExt cx="9897762" cy="333632"/>
          </a:xfrm>
        </p:grpSpPr>
        <p:cxnSp>
          <p:nvCxnSpPr>
            <p:cNvPr id="16" name="Gerader Verbinder 15"/>
            <p:cNvCxnSpPr/>
            <p:nvPr/>
          </p:nvCxnSpPr>
          <p:spPr>
            <a:xfrm>
              <a:off x="663338" y="4250724"/>
              <a:ext cx="9881094" cy="0"/>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663338" y="4085969"/>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10561100" y="4106563"/>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a:off x="2537446" y="4085969"/>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4580430" y="4085969"/>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6532797" y="4085969"/>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8682873" y="4085969"/>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682167" y="4581195"/>
            <a:ext cx="1243913" cy="304703"/>
          </a:xfrm>
          <a:prstGeom prst="rect">
            <a:avLst/>
          </a:prstGeom>
          <a:noFill/>
        </p:spPr>
        <p:txBody>
          <a:bodyPr wrap="square" lIns="0" tIns="0" rIns="0" bIns="0" rtlCol="0">
            <a:spAutoFit/>
          </a:bodyPr>
          <a:lstStyle/>
          <a:p>
            <a:pPr algn="l"/>
            <a:r>
              <a:rPr lang="de-DE" dirty="0"/>
              <a:t>gar nicht</a:t>
            </a:r>
          </a:p>
        </p:txBody>
      </p:sp>
      <p:sp>
        <p:nvSpPr>
          <p:cNvPr id="33" name="Textfeld 32"/>
          <p:cNvSpPr txBox="1"/>
          <p:nvPr/>
        </p:nvSpPr>
        <p:spPr>
          <a:xfrm>
            <a:off x="2258847" y="5572584"/>
            <a:ext cx="1450756" cy="553998"/>
          </a:xfrm>
          <a:prstGeom prst="rect">
            <a:avLst/>
          </a:prstGeom>
          <a:noFill/>
        </p:spPr>
        <p:txBody>
          <a:bodyPr wrap="square" lIns="0" tIns="0" rIns="0" bIns="0" rtlCol="0">
            <a:spAutoFit/>
          </a:bodyPr>
          <a:lstStyle/>
          <a:p>
            <a:pPr algn="l"/>
            <a:r>
              <a:rPr lang="de-DE" dirty="0"/>
              <a:t>ein paar Mal pro Jahr</a:t>
            </a:r>
          </a:p>
        </p:txBody>
      </p:sp>
      <p:sp>
        <p:nvSpPr>
          <p:cNvPr id="34" name="Textfeld 33"/>
          <p:cNvSpPr txBox="1"/>
          <p:nvPr/>
        </p:nvSpPr>
        <p:spPr>
          <a:xfrm>
            <a:off x="4450978" y="4289083"/>
            <a:ext cx="1243913" cy="609399"/>
          </a:xfrm>
          <a:prstGeom prst="rect">
            <a:avLst/>
          </a:prstGeom>
          <a:noFill/>
        </p:spPr>
        <p:txBody>
          <a:bodyPr wrap="square" lIns="0" tIns="0" rIns="0" bIns="0" rtlCol="0">
            <a:spAutoFit/>
          </a:bodyPr>
          <a:lstStyle/>
          <a:p>
            <a:pPr algn="l"/>
            <a:r>
              <a:rPr lang="de-DE" dirty="0"/>
              <a:t>etwa einmal pro Woche</a:t>
            </a:r>
          </a:p>
        </p:txBody>
      </p:sp>
      <p:sp>
        <p:nvSpPr>
          <p:cNvPr id="36" name="Textfeld 35"/>
          <p:cNvSpPr txBox="1"/>
          <p:nvPr/>
        </p:nvSpPr>
        <p:spPr>
          <a:xfrm>
            <a:off x="6382750" y="5556259"/>
            <a:ext cx="1243913" cy="609399"/>
          </a:xfrm>
          <a:prstGeom prst="rect">
            <a:avLst/>
          </a:prstGeom>
          <a:noFill/>
        </p:spPr>
        <p:txBody>
          <a:bodyPr wrap="square" lIns="0" tIns="0" rIns="0" bIns="0" rtlCol="0">
            <a:spAutoFit/>
          </a:bodyPr>
          <a:lstStyle/>
          <a:p>
            <a:pPr algn="l"/>
            <a:r>
              <a:rPr lang="de-DE" dirty="0"/>
              <a:t>mehrmals pro Woche</a:t>
            </a:r>
          </a:p>
        </p:txBody>
      </p:sp>
      <p:sp>
        <p:nvSpPr>
          <p:cNvPr id="37" name="Textfeld 36"/>
          <p:cNvSpPr txBox="1"/>
          <p:nvPr/>
        </p:nvSpPr>
        <p:spPr>
          <a:xfrm>
            <a:off x="8458666" y="4581194"/>
            <a:ext cx="1243913" cy="304703"/>
          </a:xfrm>
          <a:prstGeom prst="rect">
            <a:avLst/>
          </a:prstGeom>
          <a:noFill/>
        </p:spPr>
        <p:txBody>
          <a:bodyPr wrap="square" lIns="0" tIns="0" rIns="0" bIns="0" rtlCol="0">
            <a:spAutoFit/>
          </a:bodyPr>
          <a:lstStyle/>
          <a:p>
            <a:pPr algn="l"/>
            <a:r>
              <a:rPr lang="de-DE" dirty="0"/>
              <a:t>fast täglich</a:t>
            </a:r>
          </a:p>
        </p:txBody>
      </p:sp>
      <p:sp>
        <p:nvSpPr>
          <p:cNvPr id="38" name="Textfeld 37"/>
          <p:cNvSpPr txBox="1"/>
          <p:nvPr/>
        </p:nvSpPr>
        <p:spPr>
          <a:xfrm>
            <a:off x="10299810" y="5572584"/>
            <a:ext cx="1602356" cy="553998"/>
          </a:xfrm>
          <a:prstGeom prst="rect">
            <a:avLst/>
          </a:prstGeom>
          <a:noFill/>
        </p:spPr>
        <p:txBody>
          <a:bodyPr wrap="square" lIns="0" tIns="0" rIns="0" bIns="0" rtlCol="0">
            <a:spAutoFit/>
          </a:bodyPr>
          <a:lstStyle/>
          <a:p>
            <a:pPr algn="l"/>
            <a:r>
              <a:rPr lang="de-DE" dirty="0"/>
              <a:t>mehrmals täglich</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3</a:t>
            </a:fld>
            <a:endParaRPr lang="de-DE" dirty="0"/>
          </a:p>
        </p:txBody>
      </p:sp>
      <p:sp>
        <p:nvSpPr>
          <p:cNvPr id="35" name="Fußzeilenplatzhalter 2">
            <a:extLst>
              <a:ext uri="{FF2B5EF4-FFF2-40B4-BE49-F238E27FC236}">
                <a16:creationId xmlns:a16="http://schemas.microsoft.com/office/drawing/2014/main" id="{52F40FAB-5966-9A3D-B22C-0A534414C0FD}"/>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Cookies aus der Trickkiste</a:t>
            </a:r>
          </a:p>
        </p:txBody>
      </p:sp>
    </p:spTree>
    <p:extLst>
      <p:ext uri="{BB962C8B-B14F-4D97-AF65-F5344CB8AC3E}">
        <p14:creationId xmlns:p14="http://schemas.microsoft.com/office/powerpoint/2010/main" val="417268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Frage in die Runde</a:t>
            </a:r>
          </a:p>
        </p:txBody>
      </p:sp>
      <p:sp>
        <p:nvSpPr>
          <p:cNvPr id="10" name="Textplatzhalter 9"/>
          <p:cNvSpPr>
            <a:spLocks noGrp="1"/>
          </p:cNvSpPr>
          <p:nvPr>
            <p:ph type="body" sz="quarter" idx="15"/>
          </p:nvPr>
        </p:nvSpPr>
        <p:spPr/>
        <p:txBody>
          <a:bodyPr>
            <a:normAutofit/>
          </a:bodyPr>
          <a:lstStyle/>
          <a:p>
            <a:pPr marL="0" indent="0">
              <a:buNone/>
            </a:pPr>
            <a:r>
              <a:rPr lang="de-DE" sz="2000" b="1" dirty="0"/>
              <a:t>Habt ihr auf den genannten Kanälen schon einmal (personalisierte) Werbung erhalten?</a:t>
            </a:r>
          </a:p>
        </p:txBody>
      </p:sp>
      <p:pic>
        <p:nvPicPr>
          <p:cNvPr id="9" name="Bildplatzhalter 8" descr="Abgebildeter Comic zum Thema personalisierte Werbung auf sozialen Medien."/>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56" t="29532" r="-853" b="7593"/>
          <a:stretch/>
        </p:blipFill>
        <p:spPr>
          <a:xfrm>
            <a:off x="4591049" y="-9525"/>
            <a:ext cx="7696201" cy="6877049"/>
          </a:xfrm>
        </p:spPr>
      </p:pic>
      <p:sp>
        <p:nvSpPr>
          <p:cNvPr id="2" name="Fußzeilenplatzhalter 1">
            <a:extLs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a:t>Cookies aus der Trickkiste</a:t>
            </a:r>
          </a:p>
        </p:txBody>
      </p:sp>
      <p:sp>
        <p:nvSpPr>
          <p:cNvPr id="5" name="Foliennummernplatzhalter 4">
            <a:extLst>
              <a:ext uri="{C183D7F6-B498-43B3-948B-1728B52AA6E4}">
                <adec:decorative xmlns:adec="http://schemas.microsoft.com/office/drawing/2017/decorative" val="1"/>
              </a:ext>
            </a:extLst>
          </p:cNvPr>
          <p:cNvSpPr>
            <a:spLocks noGrp="1"/>
          </p:cNvSpPr>
          <p:nvPr>
            <p:ph type="sldNum" sz="quarter" idx="17"/>
          </p:nvPr>
        </p:nvSpPr>
        <p:spPr/>
        <p:txBody>
          <a:bodyPr/>
          <a:lstStyle/>
          <a:p>
            <a:pPr>
              <a:defRPr/>
            </a:pPr>
            <a:fld id="{61FE1DF2-B170-47DC-8B6A-E09896EA39CB}" type="slidenum">
              <a:rPr lang="de-DE" smtClean="0"/>
              <a:pPr>
                <a:defRPr/>
              </a:pPr>
              <a:t>4</a:t>
            </a:fld>
            <a:endParaRPr lang="de-DE" dirty="0"/>
          </a:p>
        </p:txBody>
      </p:sp>
    </p:spTree>
    <p:extLst>
      <p:ext uri="{BB962C8B-B14F-4D97-AF65-F5344CB8AC3E}">
        <p14:creationId xmlns:p14="http://schemas.microsoft.com/office/powerpoint/2010/main" val="2319827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Wie entsteht personalisierte Werbung?</a:t>
            </a:r>
          </a:p>
        </p:txBody>
      </p:sp>
      <p:sp>
        <p:nvSpPr>
          <p:cNvPr id="8" name="Textplatzhalter 7"/>
          <p:cNvSpPr>
            <a:spLocks noGrp="1"/>
          </p:cNvSpPr>
          <p:nvPr>
            <p:ph type="body" sz="quarter" idx="18"/>
          </p:nvPr>
        </p:nvSpPr>
        <p:spPr>
          <a:xfrm>
            <a:off x="682625" y="2700000"/>
            <a:ext cx="7425677" cy="3240000"/>
          </a:xfrm>
        </p:spPr>
        <p:txBody>
          <a:bodyPr/>
          <a:lstStyle/>
          <a:p>
            <a:pPr>
              <a:spcAft>
                <a:spcPts val="1200"/>
              </a:spcAft>
            </a:pPr>
            <a:r>
              <a:rPr lang="de-DE" dirty="0"/>
              <a:t>Werbeunternehmen kategorisieren </a:t>
            </a:r>
            <a:r>
              <a:rPr lang="de-DE" dirty="0" err="1"/>
              <a:t>Verbraucher:innen</a:t>
            </a:r>
            <a:r>
              <a:rPr lang="de-DE" dirty="0"/>
              <a:t> nach Schlagworten </a:t>
            </a:r>
            <a:r>
              <a:rPr lang="de-DE" b="1" dirty="0"/>
              <a:t>(Profilbildung) </a:t>
            </a:r>
            <a:r>
              <a:rPr lang="de-DE" dirty="0"/>
              <a:t>mit Daten, die sie über Webseiten und Geräte hinweg sammeln </a:t>
            </a:r>
            <a:r>
              <a:rPr lang="de-DE" b="1" dirty="0"/>
              <a:t>(Tracking)</a:t>
            </a:r>
            <a:r>
              <a:rPr lang="de-DE" dirty="0"/>
              <a:t>.</a:t>
            </a:r>
          </a:p>
          <a:p>
            <a:r>
              <a:rPr lang="de-DE" b="1" dirty="0"/>
              <a:t>Auf der Basis von Profilen</a:t>
            </a:r>
            <a:r>
              <a:rPr lang="de-DE" dirty="0"/>
              <a:t> wird den </a:t>
            </a:r>
            <a:r>
              <a:rPr lang="de-DE" dirty="0" err="1"/>
              <a:t>Verbraucher:innen</a:t>
            </a:r>
            <a:r>
              <a:rPr lang="de-DE" dirty="0"/>
              <a:t> </a:t>
            </a:r>
            <a:r>
              <a:rPr lang="de-DE" b="1" dirty="0"/>
              <a:t>Werbung angezeigt</a:t>
            </a:r>
            <a:r>
              <a:rPr lang="de-DE" dirty="0"/>
              <a:t>, die auf ihr individuelles Verhalten, ihre Vorlieben und teilweise gezielt auf ihre Schwächen zugeschnitten ist (Beispiele rechts).</a:t>
            </a:r>
          </a:p>
        </p:txBody>
      </p:sp>
      <p:sp>
        <p:nvSpPr>
          <p:cNvPr id="5" name="Fußzeilenplatzhalter 4">
            <a:extLs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dirty="0"/>
              <a:t>Cookies aus der Trickkiste</a:t>
            </a:r>
          </a:p>
        </p:txBody>
      </p:sp>
      <p:sp>
        <p:nvSpPr>
          <p:cNvPr id="6" name="Foliennummernplatzhalter 5">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71800CA1-AC69-4E59-BF6F-9D0B0E676D69}" type="slidenum">
              <a:rPr lang="de-DE" smtClean="0"/>
              <a:pPr>
                <a:defRPr/>
              </a:pPr>
              <a:t>5</a:t>
            </a:fld>
            <a:endParaRPr lang="de-DE" dirty="0"/>
          </a:p>
        </p:txBody>
      </p:sp>
      <p:sp>
        <p:nvSpPr>
          <p:cNvPr id="17" name="Abgerundetes Rechteck 16" descr="Dekorativer Rahmen für Text."/>
          <p:cNvSpPr/>
          <p:nvPr/>
        </p:nvSpPr>
        <p:spPr>
          <a:xfrm>
            <a:off x="8427160" y="2700000"/>
            <a:ext cx="2974007" cy="3036935"/>
          </a:xfrm>
          <a:prstGeom prst="roundRect">
            <a:avLst>
              <a:gd name="adj" fmla="val 93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7">
            <a:extLst>
              <a:ext uri="{C183D7F6-B498-43B3-948B-1728B52AA6E4}">
                <adec:decorative xmlns:adec="http://schemas.microsoft.com/office/drawing/2017/decorative" val="0"/>
              </a:ext>
            </a:extLst>
          </p:cNvPr>
          <p:cNvSpPr txBox="1">
            <a:spLocks/>
          </p:cNvSpPr>
          <p:nvPr/>
        </p:nvSpPr>
        <p:spPr bwMode="auto">
          <a:xfrm>
            <a:off x="8924221" y="2872288"/>
            <a:ext cx="2248930" cy="260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8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Aft>
                <a:spcPts val="1200"/>
              </a:spcAft>
              <a:buNone/>
            </a:pPr>
            <a:r>
              <a:rPr lang="de-DE" dirty="0">
                <a:solidFill>
                  <a:schemeClr val="bg1"/>
                </a:solidFill>
              </a:rPr>
              <a:t>Marlboro</a:t>
            </a:r>
          </a:p>
          <a:p>
            <a:pPr marL="0" indent="0" eaLnBrk="1" hangingPunct="1">
              <a:spcAft>
                <a:spcPts val="1200"/>
              </a:spcAft>
              <a:buNone/>
            </a:pPr>
            <a:r>
              <a:rPr lang="de-DE" dirty="0">
                <a:solidFill>
                  <a:schemeClr val="bg1"/>
                </a:solidFill>
              </a:rPr>
              <a:t>Fragile </a:t>
            </a:r>
            <a:r>
              <a:rPr lang="de-DE" dirty="0" err="1">
                <a:solidFill>
                  <a:schemeClr val="bg1"/>
                </a:solidFill>
              </a:rPr>
              <a:t>Senior:innen</a:t>
            </a:r>
            <a:endParaRPr lang="de-DE" dirty="0">
              <a:solidFill>
                <a:schemeClr val="bg1"/>
              </a:solidFill>
            </a:endParaRPr>
          </a:p>
          <a:p>
            <a:pPr marL="0" indent="0" eaLnBrk="1" hangingPunct="1">
              <a:spcAft>
                <a:spcPts val="1200"/>
              </a:spcAft>
              <a:buNone/>
            </a:pPr>
            <a:r>
              <a:rPr lang="de-DE" dirty="0">
                <a:solidFill>
                  <a:schemeClr val="bg1"/>
                </a:solidFill>
              </a:rPr>
              <a:t>Kasino und Glücksspiel</a:t>
            </a:r>
          </a:p>
          <a:p>
            <a:pPr marL="0" indent="0" eaLnBrk="1" hangingPunct="1">
              <a:spcAft>
                <a:spcPts val="1200"/>
              </a:spcAft>
              <a:buNone/>
            </a:pPr>
            <a:r>
              <a:rPr lang="de-DE" dirty="0">
                <a:solidFill>
                  <a:schemeClr val="bg1"/>
                </a:solidFill>
              </a:rPr>
              <a:t>Spekulative Geldanlagen</a:t>
            </a:r>
          </a:p>
          <a:p>
            <a:pPr marL="0" indent="0" eaLnBrk="1" hangingPunct="1">
              <a:spcAft>
                <a:spcPts val="1200"/>
              </a:spcAft>
              <a:buNone/>
            </a:pPr>
            <a:r>
              <a:rPr lang="de-DE" dirty="0">
                <a:solidFill>
                  <a:schemeClr val="bg1"/>
                </a:solidFill>
              </a:rPr>
              <a:t>Abnehmen </a:t>
            </a:r>
          </a:p>
          <a:p>
            <a:pPr marL="0" indent="0" eaLnBrk="1" hangingPunct="1">
              <a:spcAft>
                <a:spcPts val="1200"/>
              </a:spcAft>
              <a:buNone/>
            </a:pPr>
            <a:r>
              <a:rPr lang="de-DE" dirty="0">
                <a:solidFill>
                  <a:schemeClr val="bg1"/>
                </a:solidFill>
              </a:rPr>
              <a:t>Zahlungsausfall-wahrscheinlichkeit am höchsten </a:t>
            </a:r>
          </a:p>
        </p:txBody>
      </p:sp>
    </p:spTree>
    <p:extLst>
      <p:ext uri="{BB962C8B-B14F-4D97-AF65-F5344CB8AC3E}">
        <p14:creationId xmlns:p14="http://schemas.microsoft.com/office/powerpoint/2010/main" val="3552743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Personalisierte Werbung = Ein Problem</a:t>
            </a:r>
          </a:p>
        </p:txBody>
      </p:sp>
      <p:sp>
        <p:nvSpPr>
          <p:cNvPr id="3" name="Textplatzhalter 2"/>
          <p:cNvSpPr>
            <a:spLocks noGrp="1"/>
          </p:cNvSpPr>
          <p:nvPr>
            <p:ph type="body" sz="quarter" idx="18"/>
          </p:nvPr>
        </p:nvSpPr>
        <p:spPr>
          <a:xfrm>
            <a:off x="682626" y="2700000"/>
            <a:ext cx="7500322" cy="3240000"/>
          </a:xfrm>
        </p:spPr>
        <p:txBody>
          <a:bodyPr/>
          <a:lstStyle/>
          <a:p>
            <a:pPr marL="378900" lvl="4" indent="-342900">
              <a:defRPr/>
            </a:pPr>
            <a:r>
              <a:rPr lang="de-DE" b="1" dirty="0">
                <a:solidFill>
                  <a:schemeClr val="accent1"/>
                </a:solidFill>
              </a:rPr>
              <a:t>70 Prozent der </a:t>
            </a:r>
            <a:r>
              <a:rPr lang="de-DE" b="1" dirty="0" err="1">
                <a:solidFill>
                  <a:schemeClr val="accent1"/>
                </a:solidFill>
              </a:rPr>
              <a:t>Verbraucher:innen</a:t>
            </a:r>
            <a:r>
              <a:rPr lang="de-DE" b="1" dirty="0">
                <a:solidFill>
                  <a:schemeClr val="accent1"/>
                </a:solidFill>
              </a:rPr>
              <a:t> </a:t>
            </a:r>
            <a:r>
              <a:rPr lang="de-DE" dirty="0"/>
              <a:t>möchten nicht, dass Unternehmen Daten zur Profilbildung und Erstellung personalisierter Werbung nutzen.</a:t>
            </a:r>
          </a:p>
          <a:p>
            <a:pPr marL="378900" lvl="4" indent="-342900">
              <a:defRPr/>
            </a:pPr>
            <a:r>
              <a:rPr lang="de-DE" b="1" dirty="0">
                <a:solidFill>
                  <a:schemeClr val="accent1"/>
                </a:solidFill>
              </a:rPr>
              <a:t>89 Prozent der </a:t>
            </a:r>
            <a:r>
              <a:rPr lang="de-DE" b="1" dirty="0" err="1">
                <a:solidFill>
                  <a:schemeClr val="accent1"/>
                </a:solidFill>
              </a:rPr>
              <a:t>Verbraucher:innen</a:t>
            </a:r>
            <a:r>
              <a:rPr lang="de-DE" b="1" dirty="0">
                <a:solidFill>
                  <a:schemeClr val="accent1"/>
                </a:solidFill>
              </a:rPr>
              <a:t> </a:t>
            </a:r>
            <a:r>
              <a:rPr lang="de-DE" dirty="0"/>
              <a:t>möchten, dass Unternehmen persönliche Daten nur dann nutzen dürfen, wenn die </a:t>
            </a:r>
            <a:r>
              <a:rPr lang="de-DE" dirty="0" err="1"/>
              <a:t>Nutzer:innen</a:t>
            </a:r>
            <a:r>
              <a:rPr lang="de-DE" dirty="0"/>
              <a:t> den Zweck kennen.</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6</a:t>
            </a:fld>
            <a:endParaRPr lang="de-DE" dirty="0"/>
          </a:p>
        </p:txBody>
      </p:sp>
      <p:sp>
        <p:nvSpPr>
          <p:cNvPr id="5" name="Fußzeilenplatzhalter 4">
            <a:extLs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a:t>Cookies aus der Trickkiste</a:t>
            </a:r>
          </a:p>
        </p:txBody>
      </p:sp>
      <p:sp>
        <p:nvSpPr>
          <p:cNvPr id="6" name="Abgerundetes Rechteck 5" descr="Dekorativer Rahmen für Text."/>
          <p:cNvSpPr/>
          <p:nvPr/>
        </p:nvSpPr>
        <p:spPr>
          <a:xfrm>
            <a:off x="8496644" y="2548678"/>
            <a:ext cx="2966694" cy="2594477"/>
          </a:xfrm>
          <a:prstGeom prst="roundRect">
            <a:avLst>
              <a:gd name="adj" fmla="val 11568"/>
            </a:avLst>
          </a:prstGeom>
          <a:solidFill>
            <a:srgbClr val="613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1328A"/>
              </a:solidFill>
            </a:endParaRPr>
          </a:p>
        </p:txBody>
      </p:sp>
      <p:sp>
        <p:nvSpPr>
          <p:cNvPr id="7" name="Textplatzhalter 7"/>
          <p:cNvSpPr txBox="1">
            <a:spLocks/>
          </p:cNvSpPr>
          <p:nvPr/>
        </p:nvSpPr>
        <p:spPr bwMode="auto">
          <a:xfrm>
            <a:off x="8810332" y="2700000"/>
            <a:ext cx="2571321" cy="213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8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DE" b="1" dirty="0">
                <a:solidFill>
                  <a:schemeClr val="bg1"/>
                </a:solidFill>
              </a:rPr>
              <a:t>Profilbildung für Werbezwecke </a:t>
            </a:r>
            <a:r>
              <a:rPr lang="de-DE" dirty="0">
                <a:solidFill>
                  <a:schemeClr val="bg1"/>
                </a:solidFill>
              </a:rPr>
              <a:t>gefährdet den Schutz personenbezogener Daten und der Privatsphäre, ermöglicht Manipulation und begünstigt Diskriminierung.</a:t>
            </a:r>
          </a:p>
        </p:txBody>
      </p:sp>
    </p:spTree>
    <p:extLst>
      <p:ext uri="{BB962C8B-B14F-4D97-AF65-F5344CB8AC3E}">
        <p14:creationId xmlns:p14="http://schemas.microsoft.com/office/powerpoint/2010/main" val="783367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6F374-4C9C-BF75-8D8C-E390FD3F6BAF}"/>
              </a:ext>
            </a:extLst>
          </p:cNvPr>
          <p:cNvSpPr>
            <a:spLocks noGrp="1"/>
          </p:cNvSpPr>
          <p:nvPr>
            <p:ph type="title"/>
          </p:nvPr>
        </p:nvSpPr>
        <p:spPr/>
        <p:txBody>
          <a:bodyPr/>
          <a:lstStyle/>
          <a:p>
            <a:r>
              <a:rPr lang="de-DE" dirty="0">
                <a:solidFill>
                  <a:schemeClr val="tx2"/>
                </a:solidFill>
              </a:rPr>
              <a:t>Mit Tracking an eure Daten</a:t>
            </a:r>
          </a:p>
        </p:txBody>
      </p:sp>
      <p:sp>
        <p:nvSpPr>
          <p:cNvPr id="3" name="Textplatzhalter 2">
            <a:extLst>
              <a:ext uri="{FF2B5EF4-FFF2-40B4-BE49-F238E27FC236}">
                <a16:creationId xmlns:a16="http://schemas.microsoft.com/office/drawing/2014/main" id="{451FD063-AC65-48A9-768E-FAB75C850826}"/>
              </a:ext>
            </a:extLst>
          </p:cNvPr>
          <p:cNvSpPr>
            <a:spLocks noGrp="1"/>
          </p:cNvSpPr>
          <p:nvPr>
            <p:ph type="body" sz="quarter" idx="15"/>
          </p:nvPr>
        </p:nvSpPr>
        <p:spPr/>
        <p:txBody>
          <a:bodyPr>
            <a:normAutofit/>
          </a:bodyPr>
          <a:lstStyle/>
          <a:p>
            <a:r>
              <a:rPr lang="de-DE" b="1" dirty="0">
                <a:solidFill>
                  <a:srgbClr val="61328A"/>
                </a:solidFill>
              </a:rPr>
              <a:t>Aber woher kommen die Daten, aus denen die Profile gebildet werden?</a:t>
            </a:r>
          </a:p>
          <a:p>
            <a:pPr marL="321750" lvl="4" indent="-285750">
              <a:buFont typeface="Arial" panose="020B0604020202020204" pitchFamily="34" charset="0"/>
              <a:buChar char="•"/>
              <a:defRPr/>
            </a:pPr>
            <a:r>
              <a:rPr lang="de-DE" sz="1500" dirty="0"/>
              <a:t>Daten werden mittels </a:t>
            </a:r>
            <a:r>
              <a:rPr lang="de-DE" sz="1500" b="1" dirty="0">
                <a:solidFill>
                  <a:schemeClr val="accent1"/>
                </a:solidFill>
              </a:rPr>
              <a:t>Tracking </a:t>
            </a:r>
            <a:r>
              <a:rPr lang="de-DE" sz="1500" dirty="0"/>
              <a:t>gesammelt …</a:t>
            </a:r>
          </a:p>
          <a:p>
            <a:pPr marL="321750" lvl="4" indent="-285750">
              <a:buFont typeface="Arial" panose="020B0604020202020204" pitchFamily="34" charset="0"/>
              <a:buChar char="•"/>
              <a:defRPr/>
            </a:pPr>
            <a:r>
              <a:rPr lang="de-DE" sz="1500" dirty="0"/>
              <a:t>… dafür werden </a:t>
            </a:r>
            <a:r>
              <a:rPr lang="de-DE" sz="1500" b="1" dirty="0">
                <a:solidFill>
                  <a:schemeClr val="accent1"/>
                </a:solidFill>
              </a:rPr>
              <a:t>Cookies</a:t>
            </a:r>
            <a:r>
              <a:rPr lang="de-DE" sz="1500" dirty="0"/>
              <a:t> genutzt…</a:t>
            </a:r>
          </a:p>
          <a:p>
            <a:pPr marL="321750" lvl="4" indent="-285750">
              <a:buFont typeface="Arial" panose="020B0604020202020204" pitchFamily="34" charset="0"/>
              <a:buChar char="•"/>
              <a:defRPr/>
            </a:pPr>
            <a:r>
              <a:rPr lang="de-DE" sz="1500" dirty="0"/>
              <a:t>… denen wir zustimmen, weil </a:t>
            </a:r>
            <a:r>
              <a:rPr lang="de-DE" sz="1500" b="1" dirty="0">
                <a:solidFill>
                  <a:schemeClr val="accent1"/>
                </a:solidFill>
              </a:rPr>
              <a:t>manipulative Designs </a:t>
            </a:r>
            <a:r>
              <a:rPr lang="de-DE" sz="1500" dirty="0"/>
              <a:t>uns dazu verleiten.</a:t>
            </a:r>
          </a:p>
          <a:p>
            <a:endParaRPr lang="de-DE" dirty="0"/>
          </a:p>
        </p:txBody>
      </p:sp>
      <p:pic>
        <p:nvPicPr>
          <p:cNvPr id="8" name="Bildplatzhalter 7" descr="Dekoratives Bild mit einem von jungen Menschen gestaltetem Poster zum Thema Werbung.">
            <a:extLst>
              <a:ext uri="{FF2B5EF4-FFF2-40B4-BE49-F238E27FC236}">
                <a16:creationId xmlns:a16="http://schemas.microsoft.com/office/drawing/2014/main" id="{AE6614A3-CEC3-ACDF-B44B-3D9B3A370DA3}"/>
              </a:ext>
            </a:extLst>
          </p:cNvPr>
          <p:cNvPicPr>
            <a:picLocks noGrp="1" noChangeAspect="1"/>
          </p:cNvPicPr>
          <p:nvPr>
            <p:ph type="pic" sz="quarter" idx="18"/>
          </p:nvPr>
        </p:nvPicPr>
        <p:blipFill>
          <a:blip r:embed="rId3"/>
          <a:srcRect l="21875" r="21875"/>
          <a:stretch>
            <a:fillRect/>
          </a:stretch>
        </p:blipFill>
        <p:spPr/>
      </p:pic>
      <p:sp>
        <p:nvSpPr>
          <p:cNvPr id="6" name="Foliennummernplatzhalter 5">
            <a:extLst>
              <a:ext uri="{FF2B5EF4-FFF2-40B4-BE49-F238E27FC236}">
                <a16:creationId xmlns:a16="http://schemas.microsoft.com/office/drawing/2014/main" id="{7B9A5569-46D3-6126-7EFE-7DA0532AB323}"/>
              </a:ex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fld id="{715AFBCD-1CB6-42AB-958A-187683AAA438}" type="slidenum">
              <a:rPr lang="de-DE" smtClean="0"/>
              <a:pPr>
                <a:defRPr/>
              </a:pPr>
              <a:t>7</a:t>
            </a:fld>
            <a:endParaRPr lang="de-DE" dirty="0"/>
          </a:p>
        </p:txBody>
      </p:sp>
    </p:spTree>
    <p:extLst>
      <p:ext uri="{BB962C8B-B14F-4D97-AF65-F5344CB8AC3E}">
        <p14:creationId xmlns:p14="http://schemas.microsoft.com/office/powerpoint/2010/main" val="201846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6368873" cy="526443"/>
          </a:xfrm>
        </p:spPr>
        <p:txBody>
          <a:bodyPr/>
          <a:lstStyle/>
          <a:p>
            <a:r>
              <a:rPr lang="de-DE" dirty="0"/>
              <a:t>Vorher aber noch ein kleines Spiel!</a:t>
            </a:r>
          </a:p>
        </p:txBody>
      </p:sp>
      <p:pic>
        <p:nvPicPr>
          <p:cNvPr id="11" name="Grafik 1" descr="QR Code zum Cookies Spiel der Verbraucherzentrale Hamburg."/>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 t="608" r="-24176" b="1171"/>
          <a:stretch/>
        </p:blipFill>
        <p:spPr bwMode="auto">
          <a:xfrm>
            <a:off x="682167" y="2759675"/>
            <a:ext cx="2243914" cy="180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p:nvSpPr>
        <p:spPr>
          <a:xfrm>
            <a:off x="682167" y="4608152"/>
            <a:ext cx="5553730" cy="553998"/>
          </a:xfrm>
          <a:prstGeom prst="rect">
            <a:avLst/>
          </a:prstGeom>
        </p:spPr>
        <p:txBody>
          <a:bodyPr wrap="square">
            <a:spAutoFit/>
          </a:bodyPr>
          <a:lstStyle/>
          <a:p>
            <a:r>
              <a:rPr lang="de-DE" sz="1500" u="sng" dirty="0">
                <a:solidFill>
                  <a:schemeClr val="tx2"/>
                </a:solidFill>
                <a:hlinkClick r:id="rId4">
                  <a:extLst>
                    <a:ext uri="{A12FA001-AC4F-418D-AE19-62706E023703}">
                      <ahyp:hlinkClr xmlns:ahyp="http://schemas.microsoft.com/office/drawing/2018/hyperlinkcolor" val="tx"/>
                    </a:ext>
                  </a:extLst>
                </a:hlinkClick>
              </a:rPr>
              <a:t>www.vzhh.de/themen/telefon-internet/datenschutz/cookie-hinweise-nerven-sie</a:t>
            </a:r>
            <a:endParaRPr lang="de-DE" sz="1500" u="sng" dirty="0">
              <a:solidFill>
                <a:schemeClr val="tx2"/>
              </a:solidFill>
            </a:endParaRPr>
          </a:p>
        </p:txBody>
      </p:sp>
      <p:sp>
        <p:nvSpPr>
          <p:cNvPr id="16" name="Textfeld 15"/>
          <p:cNvSpPr txBox="1"/>
          <p:nvPr/>
        </p:nvSpPr>
        <p:spPr>
          <a:xfrm>
            <a:off x="6511468" y="2791055"/>
            <a:ext cx="3723145" cy="323165"/>
          </a:xfrm>
          <a:prstGeom prst="rect">
            <a:avLst/>
          </a:prstGeom>
          <a:noFill/>
        </p:spPr>
        <p:txBody>
          <a:bodyPr wrap="square" rtlCol="0">
            <a:spAutoFit/>
          </a:bodyPr>
          <a:lstStyle/>
          <a:p>
            <a:r>
              <a:rPr lang="de-DE" sz="1500" dirty="0">
                <a:solidFill>
                  <a:schemeClr val="tx2"/>
                </a:solidFill>
              </a:rPr>
              <a:t>Ein bisschen Runterscrollen bis zum Quiz! </a:t>
            </a:r>
          </a:p>
        </p:txBody>
      </p:sp>
      <p:pic>
        <p:nvPicPr>
          <p:cNvPr id="13" name="Bildplatzhalter 12" descr="Screenshot vom Cookies Spiel der Verbraucherzentrale Hamburg."/>
          <p:cNvPicPr>
            <a:picLocks noGrp="1" noChangeAspect="1"/>
          </p:cNvPicPr>
          <p:nvPr>
            <p:ph type="pic" sz="quarter" idx="18"/>
          </p:nvPr>
        </p:nvPicPr>
        <p:blipFill rotWithShape="1">
          <a:blip r:embed="rId5"/>
          <a:srcRect t="7145" b="7145"/>
          <a:stretch/>
        </p:blipFill>
        <p:spPr>
          <a:xfrm>
            <a:off x="6635014" y="3114220"/>
            <a:ext cx="3458222" cy="2780598"/>
          </a:xfrm>
          <a:prstGeom prst="rect">
            <a:avLst/>
          </a:prstGeom>
          <a:noFill/>
        </p:spPr>
      </p:pic>
      <p:sp>
        <p:nvSpPr>
          <p:cNvPr id="5" name="Fußzeilenplatzhalter 4">
            <a:extLs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dirty="0"/>
              <a:t>Cookies aus der Trickkiste</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17"/>
          </p:nvPr>
        </p:nvSpPr>
        <p:spPr/>
        <p:txBody>
          <a:bodyPr/>
          <a:lstStyle/>
          <a:p>
            <a:pPr>
              <a:defRPr/>
            </a:pPr>
            <a:fld id="{179E5E4E-8DD4-4754-933A-8492F7B50E7D}" type="slidenum">
              <a:rPr lang="de-DE" smtClean="0"/>
              <a:pPr>
                <a:defRPr/>
              </a:pPr>
              <a:t>8</a:t>
            </a:fld>
            <a:endParaRPr lang="de-DE" dirty="0"/>
          </a:p>
        </p:txBody>
      </p:sp>
    </p:spTree>
    <p:extLst>
      <p:ext uri="{BB962C8B-B14F-4D97-AF65-F5344CB8AC3E}">
        <p14:creationId xmlns:p14="http://schemas.microsoft.com/office/powerpoint/2010/main" val="1283692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682625" y="2029245"/>
            <a:ext cx="10800000" cy="396000"/>
          </a:xfrm>
        </p:spPr>
        <p:txBody>
          <a:bodyPr/>
          <a:lstStyle/>
          <a:p>
            <a:r>
              <a:rPr lang="de-DE" dirty="0"/>
              <a:t>Aufgabenstellung</a:t>
            </a:r>
          </a:p>
        </p:txBody>
      </p:sp>
      <p:sp>
        <p:nvSpPr>
          <p:cNvPr id="12" name="Textplatzhalter 11"/>
          <p:cNvSpPr>
            <a:spLocks noGrp="1"/>
          </p:cNvSpPr>
          <p:nvPr>
            <p:ph type="body" sz="quarter" idx="18"/>
          </p:nvPr>
        </p:nvSpPr>
        <p:spPr/>
        <p:txBody>
          <a:bodyPr/>
          <a:lstStyle/>
          <a:p>
            <a:r>
              <a:rPr lang="de-DE" dirty="0"/>
              <a:t>Findet euch in </a:t>
            </a:r>
            <a:r>
              <a:rPr lang="de-DE" b="1" dirty="0">
                <a:solidFill>
                  <a:srgbClr val="DC020E"/>
                </a:solidFill>
              </a:rPr>
              <a:t>Kleingruppen</a:t>
            </a:r>
            <a:r>
              <a:rPr lang="de-DE" dirty="0"/>
              <a:t> zusammen.</a:t>
            </a:r>
          </a:p>
          <a:p>
            <a:r>
              <a:rPr lang="de-DE" dirty="0"/>
              <a:t>Nutzt das Arbeitsblatt und recherchiert zu folgenden Themen:</a:t>
            </a:r>
          </a:p>
          <a:p>
            <a:endParaRPr lang="de-DE" dirty="0"/>
          </a:p>
          <a:p>
            <a:pPr marL="0" indent="0" defTabSz="263525">
              <a:buNone/>
            </a:pPr>
            <a:r>
              <a:rPr lang="de-DE" b="1" dirty="0">
                <a:solidFill>
                  <a:srgbClr val="FF0000"/>
                </a:solidFill>
              </a:rPr>
              <a:t>	</a:t>
            </a:r>
            <a:r>
              <a:rPr lang="de-DE" b="1" dirty="0">
                <a:solidFill>
                  <a:srgbClr val="DC020E"/>
                </a:solidFill>
              </a:rPr>
              <a:t>Manipulative Designs – Wie wird getrickst?</a:t>
            </a:r>
          </a:p>
          <a:p>
            <a:pPr marL="0" indent="0" defTabSz="630238">
              <a:buNone/>
              <a:tabLst>
                <a:tab pos="263525" algn="l"/>
              </a:tabLst>
            </a:pPr>
            <a:r>
              <a:rPr lang="de-DE" b="1" dirty="0">
                <a:solidFill>
                  <a:srgbClr val="DC020E"/>
                </a:solidFill>
              </a:rPr>
              <a:t>	Cookies – Wie lässt sich Tracking verhindern?</a:t>
            </a:r>
          </a:p>
          <a:p>
            <a:pPr marL="0" indent="0" defTabSz="630238">
              <a:buNone/>
              <a:tabLst>
                <a:tab pos="263525" algn="l"/>
              </a:tabLst>
            </a:pPr>
            <a:endParaRPr lang="de-DE" b="1" dirty="0">
              <a:solidFill>
                <a:srgbClr val="FF0000"/>
              </a:solidFill>
            </a:endParaRPr>
          </a:p>
          <a:p>
            <a:pPr marL="0" indent="0">
              <a:buNone/>
            </a:pPr>
            <a:r>
              <a:rPr lang="de-DE" sz="1600" dirty="0"/>
              <a:t>Infos findet ihr auf dem </a:t>
            </a:r>
            <a:r>
              <a:rPr lang="de-DE" b="1" dirty="0">
                <a:solidFill>
                  <a:srgbClr val="DC020E"/>
                </a:solidFill>
              </a:rPr>
              <a:t>Checker-Space</a:t>
            </a:r>
            <a:r>
              <a:rPr lang="de-DE" dirty="0"/>
              <a:t>.</a:t>
            </a:r>
            <a:endParaRPr lang="de-DE" dirty="0">
              <a:solidFill>
                <a:srgbClr val="DC020E"/>
              </a:solidFill>
            </a:endParaRPr>
          </a:p>
          <a:p>
            <a:pPr marL="0" indent="0" defTabSz="630238">
              <a:buNone/>
              <a:tabLst>
                <a:tab pos="263525" algn="l"/>
              </a:tabLst>
            </a:pPr>
            <a:endParaRPr lang="de-DE" b="1" dirty="0">
              <a:solidFill>
                <a:srgbClr val="FF0000"/>
              </a:solidFill>
            </a:endParaRPr>
          </a:p>
        </p:txBody>
      </p:sp>
      <p:pic>
        <p:nvPicPr>
          <p:cNvPr id="14" name="Grafik 13" descr="Checkerspace. Konsumthemen und Methoden für Recherche und eigene Projek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095" y="2890500"/>
            <a:ext cx="3294297" cy="646167"/>
          </a:xfrm>
          <a:prstGeom prst="rect">
            <a:avLst/>
          </a:prstGeom>
        </p:spPr>
      </p:pic>
      <p:pic>
        <p:nvPicPr>
          <p:cNvPr id="10" name="Grafik 9" descr="QR Code zum Checker Spa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670" y="3458200"/>
            <a:ext cx="1591676" cy="1591676"/>
          </a:xfrm>
          <a:prstGeom prst="rect">
            <a:avLst/>
          </a:prstGeom>
        </p:spPr>
      </p:pic>
      <p:sp>
        <p:nvSpPr>
          <p:cNvPr id="16" name="Rechteck 15"/>
          <p:cNvSpPr/>
          <p:nvPr/>
        </p:nvSpPr>
        <p:spPr>
          <a:xfrm>
            <a:off x="8008620" y="5161910"/>
            <a:ext cx="3189123" cy="553998"/>
          </a:xfrm>
          <a:prstGeom prst="rect">
            <a:avLst/>
          </a:prstGeom>
        </p:spPr>
        <p:txBody>
          <a:bodyPr wrap="square">
            <a:spAutoFit/>
          </a:bodyPr>
          <a:lstStyle/>
          <a:p>
            <a:r>
              <a:rPr lang="de-DE" sz="1500" dirty="0">
                <a:solidFill>
                  <a:schemeClr val="tx2"/>
                </a:solidFill>
                <a:hlinkClick r:id="rId5">
                  <a:extLst>
                    <a:ext uri="{A12FA001-AC4F-418D-AE19-62706E023703}">
                      <ahyp:hlinkClr xmlns:ahyp="http://schemas.microsoft.com/office/drawing/2018/hyperlinkcolor" val="tx"/>
                    </a:ext>
                  </a:extLst>
                </a:hlinkClick>
              </a:rPr>
              <a:t>https://www.verbraucherbildung.de/verbraucherchecker/checkerspace</a:t>
            </a:r>
            <a:endParaRPr lang="de-DE" sz="1500" dirty="0">
              <a:solidFill>
                <a:schemeClr val="tx2"/>
              </a:solidFill>
            </a:endParaRPr>
          </a:p>
        </p:txBody>
      </p:sp>
      <p:sp>
        <p:nvSpPr>
          <p:cNvPr id="4" name="Fußzeilenplatzhalter 3">
            <a:extLs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dirty="0"/>
              <a:t>Cookies aus der Trickkiste</a:t>
            </a:r>
          </a:p>
        </p:txBody>
      </p:sp>
      <p:sp>
        <p:nvSpPr>
          <p:cNvPr id="5" name="Foliennummernplatzhalter 4">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C8C581B8-E11B-4CB8-B306-6AAAFE66ACA6}" type="slidenum">
              <a:rPr lang="de-DE" smtClean="0"/>
              <a:pPr>
                <a:defRPr/>
              </a:pPr>
              <a:t>9</a:t>
            </a:fld>
            <a:endParaRPr lang="de-DE" dirty="0"/>
          </a:p>
        </p:txBody>
      </p:sp>
    </p:spTree>
    <p:extLst>
      <p:ext uri="{BB962C8B-B14F-4D97-AF65-F5344CB8AC3E}">
        <p14:creationId xmlns:p14="http://schemas.microsoft.com/office/powerpoint/2010/main" val="116679843"/>
      </p:ext>
    </p:extLst>
  </p:cSld>
  <p:clrMapOvr>
    <a:masterClrMapping/>
  </p:clrMapOvr>
</p:sld>
</file>

<file path=ppt/theme/theme1.xml><?xml version="1.0" encoding="utf-8"?>
<a:theme xmlns:a="http://schemas.openxmlformats.org/drawingml/2006/main" name="1_Titel mit Ebenen">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FF24586F-137B-401C-AC1F-76D8644D2671}" vid="{E7456CED-8682-4388-B8F9-60C43461FC0D}"/>
    </a:ext>
  </a:extLst>
</a:theme>
</file>

<file path=ppt/theme/theme2.xml><?xml version="1.0" encoding="utf-8"?>
<a:theme xmlns:a="http://schemas.openxmlformats.org/drawingml/2006/main" name="2_Inhalt mit Ebenen, Ro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3.xml><?xml version="1.0" encoding="utf-8"?>
<a:theme xmlns:a="http://schemas.openxmlformats.org/drawingml/2006/main" name="3_Inhalt_Aufzählung, Violet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4.xml><?xml version="1.0" encoding="utf-8"?>
<a:theme xmlns:a="http://schemas.openxmlformats.org/drawingml/2006/main" name="4_Inhalt mit Ebenen_U2, Ro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5.xml><?xml version="1.0" encoding="utf-8"?>
<a:theme xmlns:a="http://schemas.openxmlformats.org/drawingml/2006/main" name="Zusätzliche Folien">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FF24586F-137B-401C-AC1F-76D8644D2671}" vid="{069C3F95-4019-473B-9916-F8AFC8A4B296}"/>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Powerpoint_Projekte_16zu9_Dachmarke_VCH</Template>
  <TotalTime>0</TotalTime>
  <Words>3635</Words>
  <Application>Microsoft Office PowerPoint</Application>
  <PresentationFormat>Breitbild</PresentationFormat>
  <Paragraphs>417</Paragraphs>
  <Slides>29</Slides>
  <Notes>24</Notes>
  <HiddenSlides>1</HiddenSlides>
  <MMClips>0</MMClips>
  <ScaleCrop>false</ScaleCrop>
  <HeadingPairs>
    <vt:vector size="6" baseType="variant">
      <vt:variant>
        <vt:lpstr>Verwendete Schriftarten</vt:lpstr>
      </vt:variant>
      <vt:variant>
        <vt:i4>5</vt:i4>
      </vt:variant>
      <vt:variant>
        <vt:lpstr>Design</vt:lpstr>
      </vt:variant>
      <vt:variant>
        <vt:i4>5</vt:i4>
      </vt:variant>
      <vt:variant>
        <vt:lpstr>Folientitel</vt:lpstr>
      </vt:variant>
      <vt:variant>
        <vt:i4>29</vt:i4>
      </vt:variant>
    </vt:vector>
  </HeadingPairs>
  <TitlesOfParts>
    <vt:vector size="39" baseType="lpstr">
      <vt:lpstr>MS PGothic</vt:lpstr>
      <vt:lpstr>Aptos</vt:lpstr>
      <vt:lpstr>Aptos Bold</vt:lpstr>
      <vt:lpstr>Arial</vt:lpstr>
      <vt:lpstr>Calibri</vt:lpstr>
      <vt:lpstr>1_Titel mit Ebenen</vt:lpstr>
      <vt:lpstr>2_Inhalt mit Ebenen, Rot</vt:lpstr>
      <vt:lpstr>3_Inhalt_Aufzählung, Violett</vt:lpstr>
      <vt:lpstr>4_Inhalt mit Ebenen_U2, Rot</vt:lpstr>
      <vt:lpstr>Zusätzliche Folien</vt:lpstr>
      <vt:lpstr>Cookies aus der Trickkiste</vt:lpstr>
      <vt:lpstr>Die Fragen von heute:</vt:lpstr>
      <vt:lpstr>Lebendige Statistik</vt:lpstr>
      <vt:lpstr>Frage in die Runde</vt:lpstr>
      <vt:lpstr>Wie entsteht personalisierte Werbung?</vt:lpstr>
      <vt:lpstr>Personalisierte Werbung = Ein Problem</vt:lpstr>
      <vt:lpstr>Mit Tracking an eure Daten</vt:lpstr>
      <vt:lpstr>Vorher aber noch ein kleines Spiel!</vt:lpstr>
      <vt:lpstr>Aufgabenstellung</vt:lpstr>
      <vt:lpstr>Was habt ihr herausgefunden?</vt:lpstr>
      <vt:lpstr>Info für Trainer:innen (Folie ist bewusst ausgeblendet):  Die folgenden Folien könnt ihr nutzen, um die Rechercheergebnisse mit den Jugendlichen auszuwerten und abzugleichen. Das ist aber nur eine Option.  Ihr könnt die Ergebnisse auch ohne die Folien auswerten und dann lieber mit den jungen Menschen ins Gespräch kommen, was ihre Erfahrungen mit Cookies sind oder lasst sie Cookies-Banner zeichnen, die manipulative Designs nutzen.</vt:lpstr>
      <vt:lpstr>Cookies sind…</vt:lpstr>
      <vt:lpstr>Cookies haben verschiedene Zwecke</vt:lpstr>
      <vt:lpstr>Dark Patterns…</vt:lpstr>
      <vt:lpstr>Dark Patterns Beispiel 1</vt:lpstr>
      <vt:lpstr>Dark Patterns Beispiel 2</vt:lpstr>
      <vt:lpstr>Dark Patterns Beispiel 3</vt:lpstr>
      <vt:lpstr>Cookie-Banner: Das steckt dahinter!</vt:lpstr>
      <vt:lpstr>Cookie-Banner Beispiel 1</vt:lpstr>
      <vt:lpstr>Cookie-Banner Beispiel 2</vt:lpstr>
      <vt:lpstr>Cookie-Banner Beispiel 3</vt:lpstr>
      <vt:lpstr>Rechtskonforme Cookie-Banner</vt:lpstr>
      <vt:lpstr>Browser-Plugin „Nervenschoner“ </vt:lpstr>
      <vt:lpstr>Die Antworten von heute:</vt:lpstr>
      <vt:lpstr>Die Antworten von heute: Cookies-Spezial</vt:lpstr>
      <vt:lpstr>Weitere Infos findet ihr...</vt:lpstr>
      <vt:lpstr>Bildnachweise</vt:lpstr>
      <vt:lpstr>www.verbraucherchecker.de instagram.com/verbraucherzentrale.vzbv </vt:lpstr>
      <vt:lpstr>Ihre Verbraucherzentrale</vt:lpstr>
    </vt:vector>
  </TitlesOfParts>
  <Company>Verbraucherzentrale Bundesverband e. 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Cookies aus der Trickkiste</dc:title>
  <dc:creator>Doerte.Adam-Gutsch@vzbv.de</dc:creator>
  <cp:lastModifiedBy>Schnieder, Lena (vzbv)</cp:lastModifiedBy>
  <cp:revision>126</cp:revision>
  <dcterms:created xsi:type="dcterms:W3CDTF">2025-07-22T09:47:03Z</dcterms:created>
  <dcterms:modified xsi:type="dcterms:W3CDTF">2026-04-24T09:04:52Z</dcterms:modified>
</cp:coreProperties>
</file>