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48" r:id="rId2"/>
    <p:sldMasterId id="2147483792" r:id="rId3"/>
    <p:sldMasterId id="2147483849" r:id="rId4"/>
    <p:sldMasterId id="2147483673" r:id="rId5"/>
  </p:sldMasterIdLst>
  <p:notesMasterIdLst>
    <p:notesMasterId r:id="rId13"/>
  </p:notesMasterIdLst>
  <p:handoutMasterIdLst>
    <p:handoutMasterId r:id="rId14"/>
  </p:handoutMasterIdLst>
  <p:sldIdLst>
    <p:sldId id="321" r:id="rId6"/>
    <p:sldId id="341" r:id="rId7"/>
    <p:sldId id="342" r:id="rId8"/>
    <p:sldId id="379" r:id="rId9"/>
    <p:sldId id="377" r:id="rId10"/>
    <p:sldId id="378" r:id="rId11"/>
    <p:sldId id="285" r:id="rId12"/>
  </p:sldIdLst>
  <p:sldSz cx="12192000" cy="6858000"/>
  <p:notesSz cx="6858000" cy="9144000"/>
  <p:defaultTextStyle>
    <a:defPPr>
      <a:defRPr lang="de-DE"/>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A3ED01-EEBE-B972-B018-BEDC9E75BBB7}" name="Adam-Gutsch, Dörte (vzbv)" initials="DA" userId="S::d.adam-gutsch@vzbv.de::f095e90a-13a9-4cf5-8dad-3f5d8b329170" providerId="AD"/>
  <p188:author id="{F5F5F1A4-A531-7577-F36D-38554E2E5265}" name="Schnieder, Lena (vzbv)" initials="LS" userId="S::l.schnieder@vzbv.de::ae1a9fc8-f240-4258-aa73-18b438590a7d" providerId="AD"/>
  <p188:author id="{B082EBF1-D4A3-2DB5-AC67-43C14786F10B}" name="Hartmann, Janin (vzbv)" initials="JH" userId="S::j.hartmann@vzbv.de::8b51dc90-e631-44f8-a0a6-72bcf847f0b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xer, Lenja Mandavi (vzbv)"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1328A"/>
    <a:srgbClr val="FFFAED"/>
    <a:srgbClr val="E8F1F7"/>
    <a:srgbClr val="EDE9F5"/>
    <a:srgbClr val="F7E7E1"/>
    <a:srgbClr val="ECECEC"/>
    <a:srgbClr val="DE00E3"/>
    <a:srgbClr val="FAD8C8"/>
    <a:srgbClr val="E9A0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6" autoAdjust="0"/>
    <p:restoredTop sz="70613" autoAdjust="0"/>
  </p:normalViewPr>
  <p:slideViewPr>
    <p:cSldViewPr snapToGrid="0">
      <p:cViewPr varScale="1">
        <p:scale>
          <a:sx n="49" d="100"/>
          <a:sy n="49" d="100"/>
        </p:scale>
        <p:origin x="1232" y="24"/>
      </p:cViewPr>
      <p:guideLst/>
    </p:cSldViewPr>
  </p:slideViewPr>
  <p:outlineViewPr>
    <p:cViewPr>
      <p:scale>
        <a:sx n="33" d="100"/>
        <a:sy n="33" d="100"/>
      </p:scale>
      <p:origin x="0" y="-10978"/>
    </p:cViewPr>
  </p:outlineViewPr>
  <p:notesTextViewPr>
    <p:cViewPr>
      <p:scale>
        <a:sx n="1" d="1"/>
        <a:sy n="1" d="1"/>
      </p:scale>
      <p:origin x="0" y="0"/>
    </p:cViewPr>
  </p:notesTextViewPr>
  <p:sorterViewPr>
    <p:cViewPr>
      <p:scale>
        <a:sx n="100" d="100"/>
        <a:sy n="100" d="100"/>
      </p:scale>
      <p:origin x="0" y="-1206"/>
    </p:cViewPr>
  </p:sorterViewPr>
  <p:notesViewPr>
    <p:cSldViewPr snapToGrid="0">
      <p:cViewPr varScale="1">
        <p:scale>
          <a:sx n="76" d="100"/>
          <a:sy n="76" d="100"/>
        </p:scale>
        <p:origin x="361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0598791-4985-DC37-757C-20D0BDDAAE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64213A70-38B5-0EE1-7EE0-68A065B06E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8BEA0040-0835-4268-9631-ADF01049CCFD}" type="datetimeFigureOut">
              <a:rPr lang="de-DE"/>
              <a:pPr>
                <a:defRPr/>
              </a:pPr>
              <a:t>24.04.2026</a:t>
            </a:fld>
            <a:endParaRPr lang="de-DE"/>
          </a:p>
        </p:txBody>
      </p:sp>
      <p:sp>
        <p:nvSpPr>
          <p:cNvPr id="4" name="Fußzeilenplatzhalter 3">
            <a:extLst>
              <a:ext uri="{FF2B5EF4-FFF2-40B4-BE49-F238E27FC236}">
                <a16:creationId xmlns:a16="http://schemas.microsoft.com/office/drawing/2014/main" id="{8E324884-2047-D93A-5476-539843D153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5" name="Foliennummernplatzhalter 4">
            <a:extLst>
              <a:ext uri="{FF2B5EF4-FFF2-40B4-BE49-F238E27FC236}">
                <a16:creationId xmlns:a16="http://schemas.microsoft.com/office/drawing/2014/main" id="{3DBDC99F-9C18-71E4-2F55-093A751C76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9B7F60A-CD7F-4CC9-A23C-321251B9AAF5}" type="slidenum">
              <a:rPr lang="de-DE"/>
              <a:pPr>
                <a:defRPr/>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1F89ECB-4B29-2406-3A1B-8604557E2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5140DE0C-C000-8149-5351-25992723C36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EB7BDA61-1BA1-4B2F-A3DA-A40ABF7A72A6}" type="datetimeFigureOut">
              <a:rPr lang="de-DE"/>
              <a:pPr>
                <a:defRPr/>
              </a:pPr>
              <a:t>24.04.2026</a:t>
            </a:fld>
            <a:endParaRPr lang="de-DE"/>
          </a:p>
        </p:txBody>
      </p:sp>
      <p:sp>
        <p:nvSpPr>
          <p:cNvPr id="4" name="Folienbildplatzhalter 3">
            <a:extLst>
              <a:ext uri="{FF2B5EF4-FFF2-40B4-BE49-F238E27FC236}">
                <a16:creationId xmlns:a16="http://schemas.microsoft.com/office/drawing/2014/main" id="{FC00F193-E956-F3E3-B182-8CE261A9C35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6E270C65-D56C-E72A-31F3-CC7F402C315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7C50F253-21C2-6BC9-C822-4EAE351B8D1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Foliennummernplatzhalter 6">
            <a:extLst>
              <a:ext uri="{FF2B5EF4-FFF2-40B4-BE49-F238E27FC236}">
                <a16:creationId xmlns:a16="http://schemas.microsoft.com/office/drawing/2014/main" id="{EAE1F44A-A253-4695-D5FB-7FF7C014C7E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4B50A89-AEE9-454C-B2A9-437B137527E0}"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pPr>
              <a:lnSpc>
                <a:spcPct val="200000"/>
              </a:lnSpc>
            </a:pPr>
            <a:endParaRPr lang="de-DE" sz="1400" dirty="0"/>
          </a:p>
          <a:p>
            <a:pPr>
              <a:lnSpc>
                <a:spcPct val="250000"/>
              </a:lnSpc>
            </a:pPr>
            <a:r>
              <a:rPr lang="de-DE" sz="1400" i="1" dirty="0"/>
              <a:t>„Wenn wir uns selbst zu einem Thema informieren – Texte lesen, Podcasts hören oder Videos schauen – ist es völlig nachvollziehbar, dass wir gern all unser neues Wissen weitergeben möchten. Sollen andere uns dann zuhören, können die Informationen aber schnell zu viel sein. Eine mögliche Lösung kann hier sein, vorweg Kernbotschaften auszuformulieren und diese dann möglichst kreativ zu präsentieren. Ein Elevator-Pitch bietet sich da als Methode an.“</a:t>
            </a: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a:t>
            </a:fld>
            <a:endParaRPr lang="de-DE"/>
          </a:p>
        </p:txBody>
      </p:sp>
    </p:spTree>
    <p:extLst>
      <p:ext uri="{BB962C8B-B14F-4D97-AF65-F5344CB8AC3E}">
        <p14:creationId xmlns:p14="http://schemas.microsoft.com/office/powerpoint/2010/main" val="341374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a:t>
            </a:r>
            <a:r>
              <a:rPr lang="de-DE" baseline="0" dirty="0"/>
              <a:t> (Vorschlag)</a:t>
            </a:r>
            <a:r>
              <a:rPr lang="de-DE" dirty="0"/>
              <a:t>:</a:t>
            </a:r>
          </a:p>
          <a:p>
            <a:endParaRPr lang="de-DE" dirty="0"/>
          </a:p>
          <a:p>
            <a:pPr marL="0" indent="0">
              <a:lnSpc>
                <a:spcPct val="200000"/>
              </a:lnSpc>
              <a:buFont typeface="+mj-lt"/>
              <a:buNone/>
            </a:pPr>
            <a:r>
              <a:rPr lang="de-DE" sz="1400" i="1" dirty="0"/>
              <a:t>„Eine Möglichkeit, das eigene Wissen an andere weiterzugeben, ist der Elevator-Pitch. Habt ihr davon schon einmal gehört? Wisst ihr, was das ist?</a:t>
            </a:r>
          </a:p>
          <a:p>
            <a:pPr marL="0" indent="0">
              <a:lnSpc>
                <a:spcPct val="200000"/>
              </a:lnSpc>
              <a:buFont typeface="+mj-lt"/>
              <a:buNone/>
            </a:pPr>
            <a:endParaRPr lang="de-DE" sz="1400" i="1" dirty="0"/>
          </a:p>
          <a:p>
            <a:pPr marL="0" indent="0">
              <a:lnSpc>
                <a:spcPct val="200000"/>
              </a:lnSpc>
              <a:buFont typeface="+mj-lt"/>
              <a:buNone/>
            </a:pPr>
            <a:r>
              <a:rPr lang="de-DE" sz="1400" i="1" dirty="0"/>
              <a:t>Ein Elevator-Pitch ist im Grunde wie ein kurzes Reel oder Short. In einem Elevator</a:t>
            </a:r>
            <a:r>
              <a:rPr lang="de-DE" sz="1400" i="1" baseline="0" dirty="0"/>
              <a:t>-</a:t>
            </a:r>
            <a:r>
              <a:rPr lang="de-DE" sz="1400" i="1" dirty="0"/>
              <a:t>Pitch werden innerhalb kurzer Zeit zentrale Inhalte oder Botschaften leicht verständlich erklärt. Die Grundidee: Ihr steht mit jemandem in einem Fahrstuhl und möchtet die Chance nutzen, dieser Person euer Projekt vorzustellen. Der Fahrstuhl benötigt etwa 60 Sekunden bis er sein Ziel erreicht. Es muss also schnell gehen und der Vortrag auf den Punkt genau sitzen, damit eure Idee, euer Thema oder Projekt in Erinnerung bleibt. Wie das gelingt, kann ganz unterschiedlich aussehen. Hier ist ein Short der Verbraucherzentrale Schleswig-Holstein – nicht im Fahrstuhl, aber alle Inhalte sind kurz auf den Punkt gebracht.“</a:t>
            </a:r>
          </a:p>
          <a:p>
            <a:endParaRPr lang="de-D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Quelle zum Clip: https://www.youtube.com/shorts/_L6AQ1qwKA4</a:t>
            </a: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2</a:t>
            </a:fld>
            <a:endParaRPr lang="de-DE"/>
          </a:p>
        </p:txBody>
      </p:sp>
    </p:spTree>
    <p:extLst>
      <p:ext uri="{BB962C8B-B14F-4D97-AF65-F5344CB8AC3E}">
        <p14:creationId xmlns:p14="http://schemas.microsoft.com/office/powerpoint/2010/main" val="3186670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pPr>
              <a:lnSpc>
                <a:spcPct val="200000"/>
              </a:lnSpc>
            </a:pPr>
            <a:r>
              <a:rPr lang="de-DE" sz="1400" b="0" i="1" cap="none" dirty="0"/>
              <a:t>„Findet euch in Kleingruppen zusammen. Geht gemeinsam durch, was ihr bisher gelernt und recherchiert habt: Was hat euch besonders interessiert? Wo sind bei euch Fragen aufgekommen? Besprecht die für euch wichtigsten Inhalte, welche ihr an Freunde oder Familie weitergeben möchtet. Einigt euch auf maximal fünf Kernbotschaften, die ihr in eurem Pitch präsentieren möchtet! </a:t>
            </a:r>
          </a:p>
          <a:p>
            <a:pPr>
              <a:lnSpc>
                <a:spcPct val="200000"/>
              </a:lnSpc>
            </a:pPr>
            <a:endParaRPr lang="de-DE" sz="1400" b="0" i="1" cap="none" dirty="0"/>
          </a:p>
          <a:p>
            <a:pPr>
              <a:lnSpc>
                <a:spcPct val="200000"/>
              </a:lnSpc>
            </a:pPr>
            <a:r>
              <a:rPr lang="de-DE" sz="1400" b="0" i="1" cap="none" dirty="0"/>
              <a:t>Überlegt euch auch, wie ihr die Kernbotschaften kreativ vermitteln könnt. Aber denkt daran – ihr habt für den Pitch nur 60 Sekunden Zeit!</a:t>
            </a:r>
          </a:p>
          <a:p>
            <a:pPr>
              <a:lnSpc>
                <a:spcPct val="200000"/>
              </a:lnSpc>
            </a:pPr>
            <a:endParaRPr lang="de-DE" sz="1400" b="0" i="1" cap="none" dirty="0"/>
          </a:p>
          <a:p>
            <a:pPr>
              <a:lnSpc>
                <a:spcPct val="200000"/>
              </a:lnSpc>
            </a:pPr>
            <a:r>
              <a:rPr lang="de-DE" sz="1400" b="0" i="1" cap="none" dirty="0"/>
              <a:t>Solltet ihr zwischendurch Fragen haben, meldet euch gerne. Während ihr arbeitet, laufen wir von Gruppe zu Gruppe und helfen euch, wenn Bedarf besteht. Im Anschluss stellt ihr eure Pitches vor.“</a:t>
            </a:r>
          </a:p>
          <a:p>
            <a:endParaRPr lang="de-DE" dirty="0"/>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3</a:t>
            </a:fld>
            <a:endParaRPr lang="de-DE"/>
          </a:p>
        </p:txBody>
      </p:sp>
    </p:spTree>
    <p:extLst>
      <p:ext uri="{BB962C8B-B14F-4D97-AF65-F5344CB8AC3E}">
        <p14:creationId xmlns:p14="http://schemas.microsoft.com/office/powerpoint/2010/main" val="1301887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endParaRPr lang="de-DE" dirty="0"/>
          </a:p>
          <a:p>
            <a:pPr>
              <a:lnSpc>
                <a:spcPct val="200000"/>
              </a:lnSpc>
            </a:pPr>
            <a:r>
              <a:rPr lang="de-DE" sz="1400" i="1" dirty="0"/>
              <a:t>„Jetzt möchten wir euch bitten, eure Pitches nacheinander vorzustellen. </a:t>
            </a:r>
          </a:p>
          <a:p>
            <a:pPr>
              <a:lnSpc>
                <a:spcPct val="200000"/>
              </a:lnSpc>
            </a:pPr>
            <a:r>
              <a:rPr lang="de-DE" sz="1400" i="1" dirty="0"/>
              <a:t>Anschließend möchten wir die anderen bitten, eine Rückmeldung zu geben. Was waren die Kernbotschaften? Was hat euch geholfen, die Kernbotschaften zu erkennen und vielleicht auch später noch zu erinnern?“</a:t>
            </a:r>
          </a:p>
          <a:p>
            <a:endParaRPr lang="de-DE" dirty="0"/>
          </a:p>
          <a:p>
            <a:r>
              <a:rPr lang="de-DE" dirty="0"/>
              <a:t>Tipp für die Umsetzung: </a:t>
            </a:r>
          </a:p>
          <a:p>
            <a:r>
              <a:rPr lang="de-DE" dirty="0"/>
              <a:t>Die </a:t>
            </a:r>
            <a:r>
              <a:rPr lang="de-DE" dirty="0" err="1"/>
              <a:t>Trainer:innen</a:t>
            </a:r>
            <a:r>
              <a:rPr lang="de-DE" dirty="0"/>
              <a:t> können einen sichtbaren </a:t>
            </a:r>
            <a:r>
              <a:rPr lang="de-DE" dirty="0" err="1"/>
              <a:t>Timer</a:t>
            </a:r>
            <a:r>
              <a:rPr lang="de-DE" dirty="0"/>
              <a:t> über https://ladigitale.dev/digiscreen/ anzeigen. </a:t>
            </a: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4</a:t>
            </a:fld>
            <a:endParaRPr lang="de-DE"/>
          </a:p>
        </p:txBody>
      </p:sp>
    </p:spTree>
    <p:extLst>
      <p:ext uri="{BB962C8B-B14F-4D97-AF65-F5344CB8AC3E}">
        <p14:creationId xmlns:p14="http://schemas.microsoft.com/office/powerpoint/2010/main" val="1314361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mit Bild + 1 Projektlogo">
    <p:spTree>
      <p:nvGrpSpPr>
        <p:cNvPr id="1" name=""/>
        <p:cNvGrpSpPr/>
        <p:nvPr/>
      </p:nvGrpSpPr>
      <p:grpSpPr>
        <a:xfrm>
          <a:off x="0" y="0"/>
          <a:ext cx="0" cy="0"/>
          <a:chOff x="0" y="0"/>
          <a:chExt cx="0" cy="0"/>
        </a:xfrm>
      </p:grpSpPr>
      <p:sp>
        <p:nvSpPr>
          <p:cNvPr id="4" name="Titel 3"/>
          <p:cNvSpPr>
            <a:spLocks noGrp="1"/>
          </p:cNvSpPr>
          <p:nvPr>
            <p:ph type="title" hasCustomPrompt="1"/>
          </p:nvPr>
        </p:nvSpPr>
        <p:spPr>
          <a:xfrm>
            <a:off x="683704" y="2340000"/>
            <a:ext cx="5400000" cy="2340000"/>
          </a:xfrm>
        </p:spPr>
        <p:txBody>
          <a:bodyPr anchor="b"/>
          <a:lstStyle>
            <a:lvl1pPr>
              <a:defRPr sz="6000"/>
            </a:lvl1pPr>
          </a:lstStyle>
          <a:p>
            <a:r>
              <a:rPr lang="de-DE" dirty="0" err="1"/>
              <a:t>TitelmasterforFFormat</a:t>
            </a:r>
            <a:r>
              <a:rPr lang="de-DE" dirty="0"/>
              <a:t> durch Klicken bearbeiten</a:t>
            </a:r>
          </a:p>
        </p:txBody>
      </p:sp>
      <p:sp>
        <p:nvSpPr>
          <p:cNvPr id="16" name="Textplatzhalter 15"/>
          <p:cNvSpPr>
            <a:spLocks noGrp="1"/>
          </p:cNvSpPr>
          <p:nvPr>
            <p:ph type="body" sz="quarter" idx="10"/>
          </p:nvPr>
        </p:nvSpPr>
        <p:spPr>
          <a:xfrm>
            <a:off x="683383" y="5124602"/>
            <a:ext cx="7119308" cy="684265"/>
          </a:xfrm>
          <a:prstGeom prst="rect">
            <a:avLst/>
          </a:prstGeom>
        </p:spPr>
        <p:txBody>
          <a:bodyPr>
            <a:noAutofit/>
          </a:bodyPr>
          <a:lstStyle>
            <a:lvl1pPr marL="0" indent="0">
              <a:buFontTx/>
              <a:buNone/>
              <a:defRPr sz="2500" b="0"/>
            </a:lvl1pPr>
          </a:lstStyle>
          <a:p>
            <a:pPr lvl="0"/>
            <a:r>
              <a:rPr lang="de-DE"/>
              <a:t>Formatvorlagen des Textmasters bearbeiten</a:t>
            </a:r>
          </a:p>
        </p:txBody>
      </p:sp>
      <p:sp>
        <p:nvSpPr>
          <p:cNvPr id="3" name="Bildplatzhalter 12"/>
          <p:cNvSpPr>
            <a:spLocks noGrp="1"/>
          </p:cNvSpPr>
          <p:nvPr>
            <p:ph type="pic" sz="quarter" idx="18"/>
          </p:nvPr>
        </p:nvSpPr>
        <p:spPr>
          <a:xfrm>
            <a:off x="6660000" y="-1368000"/>
            <a:ext cx="6840000" cy="6840000"/>
          </a:xfrm>
          <a:prstGeom prst="ellipse">
            <a:avLst/>
          </a:prstGeom>
          <a:solidFill>
            <a:schemeClr val="accent6">
              <a:lumMod val="20000"/>
              <a:lumOff val="80000"/>
            </a:schemeClr>
          </a:solidFill>
        </p:spPr>
        <p:txBody>
          <a:bodyPr tIns="3348000" rtlCol="0">
            <a:noAutofit/>
          </a:bodyPr>
          <a:lstStyle>
            <a:lvl1pPr marL="0" indent="0" algn="ctr">
              <a:lnSpc>
                <a:spcPct val="100000"/>
              </a:lnSpc>
              <a:spcBef>
                <a:spcPts val="0"/>
              </a:spcBef>
              <a:buFontTx/>
              <a:buNone/>
              <a:defRPr>
                <a:solidFill>
                  <a:schemeClr val="tx1"/>
                </a:solidFill>
              </a:defRPr>
            </a:lvl1pPr>
          </a:lstStyle>
          <a:p>
            <a:pPr lvl="0"/>
            <a:r>
              <a:rPr lang="de-DE" noProof="0"/>
              <a:t>Bild durch Klicken auf Symbol hinzufügen</a:t>
            </a:r>
            <a:endParaRPr lang="de-DE" noProof="0" dirty="0"/>
          </a:p>
        </p:txBody>
      </p:sp>
      <p:sp>
        <p:nvSpPr>
          <p:cNvPr id="5" name="Bildplatzhalter 12"/>
          <p:cNvSpPr>
            <a:spLocks noGrp="1"/>
          </p:cNvSpPr>
          <p:nvPr>
            <p:ph type="pic" sz="quarter" idx="20" hasCustomPrompt="1"/>
          </p:nvPr>
        </p:nvSpPr>
        <p:spPr>
          <a:xfrm>
            <a:off x="5193713" y="306000"/>
            <a:ext cx="2160000" cy="2160000"/>
          </a:xfrm>
          <a:prstGeom prst="ellipse">
            <a:avLst/>
          </a:prstGeom>
          <a:solidFill>
            <a:schemeClr val="bg1"/>
          </a:solidFill>
        </p:spPr>
        <p:txBody>
          <a:bodyPr rtlCol="0" anchor="ctr">
            <a:noAutofit/>
          </a:bodyPr>
          <a:lstStyle>
            <a:lvl1pPr marL="0" indent="0" algn="ctr">
              <a:lnSpc>
                <a:spcPct val="100000"/>
              </a:lnSpc>
              <a:spcBef>
                <a:spcPts val="0"/>
              </a:spcBef>
              <a:buFontTx/>
              <a:buNone/>
              <a:defRPr>
                <a:solidFill>
                  <a:schemeClr val="tx1"/>
                </a:solidFill>
              </a:defRPr>
            </a:lvl1pPr>
          </a:lstStyle>
          <a:p>
            <a:pPr lvl="0"/>
            <a:r>
              <a:rPr lang="de-DE" noProof="0" dirty="0"/>
              <a:t>Projekt-Signet durch Klicken auf Symbol hinzufügen</a:t>
            </a:r>
          </a:p>
        </p:txBody>
      </p:sp>
      <p:pic>
        <p:nvPicPr>
          <p:cNvPr id="8" name="Grafik 7" descr="&quot;&quot;">
            <a:extLst>
              <a:ext uri="{FF2B5EF4-FFF2-40B4-BE49-F238E27FC236}">
                <a16:creationId xmlns:a16="http://schemas.microsoft.com/office/drawing/2014/main" id="{9C2A97C1-B121-302D-51D0-F4FB42467383}"/>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2" name="Textplatzhalter 8">
            <a:extLst>
              <a:ext uri="{FF2B5EF4-FFF2-40B4-BE49-F238E27FC236}">
                <a16:creationId xmlns:a16="http://schemas.microsoft.com/office/drawing/2014/main" id="{189F9120-FE8B-FDF5-3519-452FBA92CEF5}"/>
              </a:ext>
            </a:extLst>
          </p:cNvPr>
          <p:cNvSpPr>
            <a:spLocks noGrp="1"/>
          </p:cNvSpPr>
          <p:nvPr>
            <p:ph type="body" sz="quarter" idx="19" hasCustomPrompt="1"/>
          </p:nvPr>
        </p:nvSpPr>
        <p:spPr>
          <a:xfrm>
            <a:off x="683383" y="6301068"/>
            <a:ext cx="2279650" cy="271463"/>
          </a:xfrm>
        </p:spPr>
        <p:txBody>
          <a:bodyPr/>
          <a:lstStyle>
            <a:lvl1pPr marL="0" indent="0">
              <a:buNone/>
              <a:defRPr sz="2000"/>
            </a:lvl1pPr>
          </a:lstStyle>
          <a:p>
            <a:pPr lvl="0"/>
            <a:r>
              <a:rPr lang="de-DE" dirty="0"/>
              <a:t>Datum</a:t>
            </a:r>
          </a:p>
        </p:txBody>
      </p:sp>
    </p:spTree>
    <p:extLst>
      <p:ext uri="{BB962C8B-B14F-4D97-AF65-F5344CB8AC3E}">
        <p14:creationId xmlns:p14="http://schemas.microsoft.com/office/powerpoint/2010/main" val="5203159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genda einspaltig_Aufzählung_Zahlen_ Ro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10" name="Textplatzhalter 9"/>
          <p:cNvSpPr>
            <a:spLocks noGrp="1"/>
          </p:cNvSpPr>
          <p:nvPr>
            <p:ph type="body" sz="quarter" idx="31"/>
          </p:nvPr>
        </p:nvSpPr>
        <p:spPr>
          <a:xfrm>
            <a:off x="684212" y="2700000"/>
            <a:ext cx="10800000" cy="3240000"/>
          </a:xfrm>
        </p:spPr>
        <p:txBody>
          <a:bodyPr spcCol="360000"/>
          <a:lstStyle>
            <a:lvl1pPr marL="342000" indent="-342900">
              <a:lnSpc>
                <a:spcPct val="150000"/>
              </a:lnSpc>
              <a:spcAft>
                <a:spcPts val="0"/>
              </a:spcAft>
              <a:buFont typeface="+mj-lt"/>
              <a:buAutoNum type="arabicPeriod"/>
              <a:defRPr sz="1500" b="1">
                <a:solidFill>
                  <a:schemeClr val="tx1"/>
                </a:solidFill>
              </a:defRPr>
            </a:lvl1pPr>
            <a:lvl2pPr marL="609600" indent="-342900">
              <a:buFont typeface="+mj-lt"/>
              <a:buAutoNum type="arabicPeriod"/>
              <a:defRPr/>
            </a:lvl2pPr>
            <a:lvl3pPr marL="885825" indent="-342900">
              <a:buFont typeface="+mj-lt"/>
              <a:buAutoNum type="arabicPeriod"/>
              <a:defRPr/>
            </a:lvl3pPr>
            <a:lvl4pPr marL="1152525" indent="-342900">
              <a:buFont typeface="+mj-lt"/>
              <a:buAutoNum type="arabicPeriod"/>
              <a:defRPr/>
            </a:lvl4pPr>
            <a:lvl5pPr marL="1419225" indent="-342900">
              <a:buFont typeface="+mj-lt"/>
              <a:buAutoNum type="arabicPeriod"/>
              <a:defRPr/>
            </a:lvl5pPr>
          </a:lstStyle>
          <a:p>
            <a:pPr lvl="0"/>
            <a:r>
              <a:rPr lang="de-DE" dirty="0"/>
              <a:t>Mastertextformat bearbeiten</a:t>
            </a:r>
          </a:p>
        </p:txBody>
      </p:sp>
      <p:sp>
        <p:nvSpPr>
          <p:cNvPr id="3" name="Fußzeilenplatzhalter 5" descr="&quot;&quot;">
            <a:extLst>
              <a:ext uri="{FF2B5EF4-FFF2-40B4-BE49-F238E27FC236}">
                <a16:creationId xmlns:a16="http://schemas.microsoft.com/office/drawing/2014/main" id="{3F76EE9B-7CFA-0389-A663-C49362DD437A}"/>
              </a:ext>
            </a:extLst>
          </p:cNvPr>
          <p:cNvSpPr>
            <a:spLocks noGrp="1"/>
          </p:cNvSpPr>
          <p:nvPr>
            <p:ph type="ftr" sz="quarter" idx="32"/>
          </p:nvPr>
        </p:nvSpPr>
        <p:spPr/>
        <p:txBody>
          <a:bodyPr/>
          <a:lstStyle>
            <a:lvl1pPr>
              <a:defRPr/>
            </a:lvl1pPr>
          </a:lstStyle>
          <a:p>
            <a:pPr>
              <a:defRPr/>
            </a:pPr>
            <a:r>
              <a:rPr lang="de-DE"/>
              <a:t>Elevator-Pitch</a:t>
            </a:r>
          </a:p>
        </p:txBody>
      </p:sp>
      <p:sp>
        <p:nvSpPr>
          <p:cNvPr id="4" name="Foliennummernplatzhalter 6" descr="&quot;&quot;">
            <a:extLst>
              <a:ext uri="{FF2B5EF4-FFF2-40B4-BE49-F238E27FC236}">
                <a16:creationId xmlns:a16="http://schemas.microsoft.com/office/drawing/2014/main" id="{08F911F0-C296-023E-8F6A-6E1D850D15C8}"/>
              </a:ext>
            </a:extLst>
          </p:cNvPr>
          <p:cNvSpPr>
            <a:spLocks noGrp="1"/>
          </p:cNvSpPr>
          <p:nvPr>
            <p:ph type="sldNum" sz="quarter" idx="33"/>
          </p:nvPr>
        </p:nvSpPr>
        <p:spPr/>
        <p:txBody>
          <a:bodyPr/>
          <a:lstStyle>
            <a:lvl1pPr>
              <a:defRPr/>
            </a:lvl1pPr>
          </a:lstStyle>
          <a:p>
            <a:pPr>
              <a:defRPr/>
            </a:pPr>
            <a:fld id="{A5B3578B-5568-4DD4-BE65-63BB2690069E}" type="slidenum">
              <a:rPr lang="de-DE"/>
              <a:pPr>
                <a:defRPr/>
              </a:pPr>
              <a:t>‹Nr.›</a:t>
            </a:fld>
            <a:endParaRPr lang="de-DE" dirty="0"/>
          </a:p>
        </p:txBody>
      </p:sp>
    </p:spTree>
    <p:extLst>
      <p:ext uri="{BB962C8B-B14F-4D97-AF65-F5344CB8AC3E}">
        <p14:creationId xmlns:p14="http://schemas.microsoft.com/office/powerpoint/2010/main" val="1555767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ext mit Aufzählung, Ro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Elevator-Pitch</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10799763"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Tree>
    <p:extLst>
      <p:ext uri="{BB962C8B-B14F-4D97-AF65-F5344CB8AC3E}">
        <p14:creationId xmlns:p14="http://schemas.microsoft.com/office/powerpoint/2010/main" val="3169860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ext mit Aufzählung, Rot_mit Bild">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Elevator-Pitch</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7668895"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
        <p:nvSpPr>
          <p:cNvPr id="7" name="Bildplatzhalter 20"/>
          <p:cNvSpPr>
            <a:spLocks noGrp="1"/>
          </p:cNvSpPr>
          <p:nvPr>
            <p:ph type="pic" sz="quarter" idx="34"/>
          </p:nvPr>
        </p:nvSpPr>
        <p:spPr>
          <a:xfrm>
            <a:off x="8528858" y="2700000"/>
            <a:ext cx="2953309" cy="3240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3869686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mit Aufzählung, Ebenen,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p>
            <a:r>
              <a:rPr lang="de-DE" dirty="0"/>
              <a:t>Mastertitelformat bearbeiten</a:t>
            </a:r>
          </a:p>
        </p:txBody>
      </p:sp>
      <p:sp>
        <p:nvSpPr>
          <p:cNvPr id="4" name="Textplatzhalter 3"/>
          <p:cNvSpPr>
            <a:spLocks noGrp="1"/>
          </p:cNvSpPr>
          <p:nvPr>
            <p:ph type="body" sz="quarter" idx="18"/>
          </p:nvPr>
        </p:nvSpPr>
        <p:spPr>
          <a:xfrm>
            <a:off x="682625" y="2700000"/>
            <a:ext cx="10799763"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Elevator-Pitch</a:t>
            </a:r>
          </a:p>
        </p:txBody>
      </p:sp>
    </p:spTree>
    <p:extLst>
      <p:ext uri="{BB962C8B-B14F-4D97-AF65-F5344CB8AC3E}">
        <p14:creationId xmlns:p14="http://schemas.microsoft.com/office/powerpoint/2010/main" val="32378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2-spaltig,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lvl1pPr>
          </a:lstStyle>
          <a:p>
            <a:r>
              <a:rPr lang="de-DE" dirty="0"/>
              <a:t>Mastertitelformat bearbeiten</a:t>
            </a:r>
          </a:p>
        </p:txBody>
      </p:sp>
      <p:sp>
        <p:nvSpPr>
          <p:cNvPr id="3" name="Textplatzhalter 2"/>
          <p:cNvSpPr>
            <a:spLocks noGrp="1"/>
          </p:cNvSpPr>
          <p:nvPr>
            <p:ph type="body" sz="quarter" idx="14"/>
          </p:nvPr>
        </p:nvSpPr>
        <p:spPr>
          <a:xfrm>
            <a:off x="683311"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Elevator-Pitch</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924380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ild Kreis mit Text, Rot">
    <p:spTree>
      <p:nvGrpSpPr>
        <p:cNvPr id="1" name=""/>
        <p:cNvGrpSpPr/>
        <p:nvPr/>
      </p:nvGrpSpPr>
      <p:grpSpPr>
        <a:xfrm>
          <a:off x="0" y="0"/>
          <a:ext cx="0" cy="0"/>
          <a:chOff x="0" y="0"/>
          <a:chExt cx="0" cy="0"/>
        </a:xfrm>
      </p:grpSpPr>
      <p:sp>
        <p:nvSpPr>
          <p:cNvPr id="7" name="Titel 6"/>
          <p:cNvSpPr>
            <a:spLocks noGrp="1"/>
          </p:cNvSpPr>
          <p:nvPr>
            <p:ph type="title"/>
          </p:nvPr>
        </p:nvSpPr>
        <p:spPr>
          <a:xfrm>
            <a:off x="6659999" y="2052000"/>
            <a:ext cx="4803364" cy="756000"/>
          </a:xfrm>
        </p:spPr>
        <p:txBody>
          <a:bodyPr/>
          <a:lstStyle/>
          <a:p>
            <a:r>
              <a:rPr lang="de-DE" dirty="0"/>
              <a:t>Mastertitelformat bearbeiten</a:t>
            </a:r>
          </a:p>
        </p:txBody>
      </p:sp>
      <p:sp>
        <p:nvSpPr>
          <p:cNvPr id="3" name="Textplatzhalter 2"/>
          <p:cNvSpPr>
            <a:spLocks noGrp="1"/>
          </p:cNvSpPr>
          <p:nvPr>
            <p:ph type="body" sz="quarter" idx="15"/>
          </p:nvPr>
        </p:nvSpPr>
        <p:spPr>
          <a:xfrm>
            <a:off x="6660000" y="3060000"/>
            <a:ext cx="4803364" cy="2880000"/>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432000" y="1980000"/>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p:txBody>
          <a:bodyPr/>
          <a:lstStyle>
            <a:lvl1pPr>
              <a:defRPr/>
            </a:lvl1pPr>
          </a:lstStyle>
          <a:p>
            <a:pPr>
              <a:defRPr/>
            </a:pPr>
            <a:fld id="{61FE1DF2-B170-47DC-8B6A-E09896EA39CB}" type="slidenum">
              <a:rPr lang="de-DE"/>
              <a:pPr>
                <a:defRPr/>
              </a:pPr>
              <a:t>‹Nr.›</a:t>
            </a:fld>
            <a:endParaRPr lang="de-DE" dirty="0"/>
          </a:p>
        </p:txBody>
      </p:sp>
    </p:spTree>
    <p:extLst>
      <p:ext uri="{BB962C8B-B14F-4D97-AF65-F5344CB8AC3E}">
        <p14:creationId xmlns:p14="http://schemas.microsoft.com/office/powerpoint/2010/main" val="2817777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ilder Kreis mit Text, Rot">
    <p:spTree>
      <p:nvGrpSpPr>
        <p:cNvPr id="1" name=""/>
        <p:cNvGrpSpPr/>
        <p:nvPr/>
      </p:nvGrpSpPr>
      <p:grpSpPr>
        <a:xfrm>
          <a:off x="0" y="0"/>
          <a:ext cx="0" cy="0"/>
          <a:chOff x="0" y="0"/>
          <a:chExt cx="0" cy="0"/>
        </a:xfrm>
      </p:grpSpPr>
      <p:sp>
        <p:nvSpPr>
          <p:cNvPr id="7" name="Titel 6"/>
          <p:cNvSpPr>
            <a:spLocks noGrp="1"/>
          </p:cNvSpPr>
          <p:nvPr>
            <p:ph type="title"/>
          </p:nvPr>
        </p:nvSpPr>
        <p:spPr>
          <a:xfrm>
            <a:off x="4971244" y="4109318"/>
            <a:ext cx="3489015" cy="858163"/>
          </a:xfrm>
        </p:spPr>
        <p:txBody>
          <a:bodyPr/>
          <a:lstStyle/>
          <a:p>
            <a:r>
              <a:rPr lang="de-DE" dirty="0"/>
              <a:t>Mastertitelformat bearbeiten</a:t>
            </a:r>
          </a:p>
        </p:txBody>
      </p:sp>
      <p:sp>
        <p:nvSpPr>
          <p:cNvPr id="3" name="Textplatzhalter 2"/>
          <p:cNvSpPr>
            <a:spLocks noGrp="1"/>
          </p:cNvSpPr>
          <p:nvPr>
            <p:ph type="body" sz="quarter" idx="15"/>
          </p:nvPr>
        </p:nvSpPr>
        <p:spPr>
          <a:xfrm>
            <a:off x="4971244" y="5158443"/>
            <a:ext cx="4803364" cy="1028173"/>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646184" y="2424843"/>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p:txBody>
          <a:bodyPr/>
          <a:lstStyle>
            <a:lvl1pPr>
              <a:defRPr/>
            </a:lvl1pPr>
          </a:lstStyle>
          <a:p>
            <a:pPr>
              <a:defRPr/>
            </a:pPr>
            <a:fld id="{61FE1DF2-B170-47DC-8B6A-E09896EA39CB}" type="slidenum">
              <a:rPr lang="de-DE"/>
              <a:pPr>
                <a:defRPr/>
              </a:pPr>
              <a:t>‹Nr.›</a:t>
            </a:fld>
            <a:endParaRPr lang="de-DE" dirty="0"/>
          </a:p>
        </p:txBody>
      </p:sp>
      <p:sp>
        <p:nvSpPr>
          <p:cNvPr id="6" name="Bildplatzhalter 12"/>
          <p:cNvSpPr>
            <a:spLocks noGrp="1"/>
          </p:cNvSpPr>
          <p:nvPr>
            <p:ph type="pic" sz="quarter" idx="20"/>
          </p:nvPr>
        </p:nvSpPr>
        <p:spPr>
          <a:xfrm>
            <a:off x="7751866" y="-688800"/>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2920206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ext mit Bild 1zu1,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21" name="Bildplatzhalter 20"/>
          <p:cNvSpPr>
            <a:spLocks noGrp="1"/>
          </p:cNvSpPr>
          <p:nvPr>
            <p:ph type="pic" sz="quarter" idx="10"/>
          </p:nvPr>
        </p:nvSpPr>
        <p:spPr>
          <a:xfrm>
            <a:off x="6096000" y="0"/>
            <a:ext cx="60948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Elevator-Pitch</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9720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ext mit Bild 1zu1, Text gr_fett,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48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Elevator-Pitch</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1580221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Bild breit,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3239999" cy="750525"/>
          </a:xfrm>
        </p:spPr>
        <p:txBody>
          <a:bodyPr/>
          <a:lstStyle>
            <a:lvl1pPr>
              <a:defRPr sz="3000"/>
            </a:lvl1pPr>
          </a:lstStyle>
          <a:p>
            <a:r>
              <a:rPr lang="de-DE" dirty="0"/>
              <a:t>Mastertitelformat bearbeiten</a:t>
            </a:r>
          </a:p>
        </p:txBody>
      </p:sp>
      <p:sp>
        <p:nvSpPr>
          <p:cNvPr id="2" name="Textplatzhalter 2"/>
          <p:cNvSpPr>
            <a:spLocks noGrp="1"/>
          </p:cNvSpPr>
          <p:nvPr>
            <p:ph type="body" sz="quarter" idx="15"/>
          </p:nvPr>
        </p:nvSpPr>
        <p:spPr>
          <a:xfrm>
            <a:off x="684000" y="3060000"/>
            <a:ext cx="3240704" cy="27720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4" name="Bildplatzhalter 20"/>
          <p:cNvSpPr>
            <a:spLocks noGrp="1"/>
          </p:cNvSpPr>
          <p:nvPr>
            <p:ph type="pic" sz="quarter" idx="10"/>
          </p:nvPr>
        </p:nvSpPr>
        <p:spPr>
          <a:xfrm>
            <a:off x="4495800" y="0"/>
            <a:ext cx="76962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Elevator-Pitch</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6934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mit Text + Projektsignet">
    <p:spTree>
      <p:nvGrpSpPr>
        <p:cNvPr id="1" name=""/>
        <p:cNvGrpSpPr/>
        <p:nvPr/>
      </p:nvGrpSpPr>
      <p:grpSpPr>
        <a:xfrm>
          <a:off x="0" y="0"/>
          <a:ext cx="0" cy="0"/>
          <a:chOff x="0" y="0"/>
          <a:chExt cx="0" cy="0"/>
        </a:xfrm>
      </p:grpSpPr>
      <p:sp>
        <p:nvSpPr>
          <p:cNvPr id="5" name="Titel 4"/>
          <p:cNvSpPr>
            <a:spLocks noGrp="1"/>
          </p:cNvSpPr>
          <p:nvPr>
            <p:ph type="title"/>
          </p:nvPr>
        </p:nvSpPr>
        <p:spPr>
          <a:xfrm>
            <a:off x="683704" y="2628000"/>
            <a:ext cx="10800000" cy="1440000"/>
          </a:xfrm>
        </p:spPr>
        <p:txBody>
          <a:bodyPr anchor="b"/>
          <a:lstStyle>
            <a:lvl1pPr>
              <a:defRPr sz="6000"/>
            </a:lvl1pPr>
          </a:lstStyle>
          <a:p>
            <a:r>
              <a:rPr lang="de-DE"/>
              <a:t>Titelmasterformat durch Klicken bearbeiten</a:t>
            </a:r>
            <a:endParaRPr lang="de-DE" dirty="0"/>
          </a:p>
        </p:txBody>
      </p:sp>
      <p:sp>
        <p:nvSpPr>
          <p:cNvPr id="2" name="Textplatzhalter 15"/>
          <p:cNvSpPr>
            <a:spLocks noGrp="1"/>
          </p:cNvSpPr>
          <p:nvPr>
            <p:ph type="body" sz="quarter" idx="10"/>
          </p:nvPr>
        </p:nvSpPr>
        <p:spPr>
          <a:xfrm>
            <a:off x="684000" y="4368120"/>
            <a:ext cx="8640000" cy="1008000"/>
          </a:xfrm>
          <a:prstGeom prst="rect">
            <a:avLst/>
          </a:prstGeom>
        </p:spPr>
        <p:txBody>
          <a:bodyPr>
            <a:noAutofit/>
          </a:bodyPr>
          <a:lstStyle>
            <a:lvl1pPr marL="0" indent="0">
              <a:buFontTx/>
              <a:buNone/>
              <a:defRPr sz="2500" b="0"/>
            </a:lvl1pPr>
          </a:lstStyle>
          <a:p>
            <a:pPr lvl="0"/>
            <a:r>
              <a:rPr lang="de-DE"/>
              <a:t>Formatvorlagen des Textmasters bearbeiten</a:t>
            </a:r>
          </a:p>
        </p:txBody>
      </p:sp>
      <p:sp>
        <p:nvSpPr>
          <p:cNvPr id="6" name="Ellipse 5">
            <a:extLst>
              <a:ext uri="{FF2B5EF4-FFF2-40B4-BE49-F238E27FC236}">
                <a16:creationId xmlns:a16="http://schemas.microsoft.com/office/drawing/2014/main" id="{3B190482-EE6F-7CF4-F258-B6D20778E7AD}"/>
              </a:ext>
            </a:extLst>
          </p:cNvPr>
          <p:cNvSpPr/>
          <p:nvPr userDrawn="1"/>
        </p:nvSpPr>
        <p:spPr>
          <a:xfrm>
            <a:off x="10424241" y="292122"/>
            <a:ext cx="1440000" cy="14389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Bildplatzhalter 12">
            <a:extLst>
              <a:ext uri="{FF2B5EF4-FFF2-40B4-BE49-F238E27FC236}">
                <a16:creationId xmlns:a16="http://schemas.microsoft.com/office/drawing/2014/main" id="{BEDBB238-E3E2-0F0D-E85C-F5421C11DA85}"/>
              </a:ext>
            </a:extLst>
          </p:cNvPr>
          <p:cNvSpPr>
            <a:spLocks noGrp="1"/>
          </p:cNvSpPr>
          <p:nvPr>
            <p:ph type="pic" sz="quarter" idx="21" hasCustomPrompt="1"/>
          </p:nvPr>
        </p:nvSpPr>
        <p:spPr>
          <a:xfrm>
            <a:off x="10424241" y="292122"/>
            <a:ext cx="1440000" cy="1440000"/>
          </a:xfrm>
          <a:prstGeom prst="ellipse">
            <a:avLst/>
          </a:prstGeom>
          <a:solidFill>
            <a:schemeClr val="bg1"/>
          </a:solidFill>
        </p:spPr>
        <p:txBody>
          <a:bodyPr rtlCol="0">
            <a:noAutofit/>
          </a:bodyPr>
          <a:lstStyle>
            <a:lvl1pPr marL="0" indent="0" algn="ctr">
              <a:lnSpc>
                <a:spcPct val="100000"/>
              </a:lnSpc>
              <a:spcBef>
                <a:spcPts val="0"/>
              </a:spcBef>
              <a:buFontTx/>
              <a:buNone/>
              <a:defRPr>
                <a:solidFill>
                  <a:schemeClr val="tx1"/>
                </a:solidFill>
              </a:defRPr>
            </a:lvl1pPr>
          </a:lstStyle>
          <a:p>
            <a:pPr lvl="0"/>
            <a:r>
              <a:rPr lang="de-DE" noProof="0" dirty="0"/>
              <a:t>Projekt-Signet durch Klick hinzufügen</a:t>
            </a:r>
          </a:p>
        </p:txBody>
      </p:sp>
      <p:pic>
        <p:nvPicPr>
          <p:cNvPr id="8" name="Grafik 7" descr="&quot;&quot;">
            <a:extLst>
              <a:ext uri="{FF2B5EF4-FFF2-40B4-BE49-F238E27FC236}">
                <a16:creationId xmlns:a16="http://schemas.microsoft.com/office/drawing/2014/main" id="{7EEFD438-70D0-820B-3B32-2AB34F198745}"/>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4" name="Textplatzhalter 8">
            <a:extLst>
              <a:ext uri="{FF2B5EF4-FFF2-40B4-BE49-F238E27FC236}">
                <a16:creationId xmlns:a16="http://schemas.microsoft.com/office/drawing/2014/main" id="{6B50EF0D-7241-975E-A505-6F2906E7D0B9}"/>
              </a:ext>
            </a:extLst>
          </p:cNvPr>
          <p:cNvSpPr>
            <a:spLocks noGrp="1"/>
          </p:cNvSpPr>
          <p:nvPr>
            <p:ph type="body" sz="quarter" idx="19" hasCustomPrompt="1"/>
          </p:nvPr>
        </p:nvSpPr>
        <p:spPr>
          <a:xfrm>
            <a:off x="683383" y="6301068"/>
            <a:ext cx="2279650" cy="271463"/>
          </a:xfrm>
        </p:spPr>
        <p:txBody>
          <a:bodyPr/>
          <a:lstStyle>
            <a:lvl1pPr marL="0" indent="0">
              <a:buNone/>
              <a:defRPr sz="2000"/>
            </a:lvl1pPr>
          </a:lstStyle>
          <a:p>
            <a:pPr lvl="0"/>
            <a:r>
              <a:rPr lang="de-DE" dirty="0"/>
              <a:t>Datum</a:t>
            </a:r>
          </a:p>
        </p:txBody>
      </p:sp>
    </p:spTree>
    <p:extLst>
      <p:ext uri="{BB962C8B-B14F-4D97-AF65-F5344CB8AC3E}">
        <p14:creationId xmlns:p14="http://schemas.microsoft.com/office/powerpoint/2010/main" val="1065575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Bild 1zu2 breit,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0" y="2759676"/>
            <a:ext cx="12192000" cy="4098324"/>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Elevator-Pitch</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973687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ext-2 Bilder rechteckig,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682166" y="2759675"/>
            <a:ext cx="4178157" cy="3359465"/>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Elevator-Pitch</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
        <p:nvSpPr>
          <p:cNvPr id="6" name="Bildplatzhalter 20"/>
          <p:cNvSpPr>
            <a:spLocks noGrp="1"/>
          </p:cNvSpPr>
          <p:nvPr>
            <p:ph type="pic" sz="quarter" idx="18"/>
          </p:nvPr>
        </p:nvSpPr>
        <p:spPr>
          <a:xfrm>
            <a:off x="6244281" y="2759675"/>
            <a:ext cx="4173713" cy="3355892"/>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2349057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Diagramm, Rot">
    <p:spTree>
      <p:nvGrpSpPr>
        <p:cNvPr id="1" name=""/>
        <p:cNvGrpSpPr/>
        <p:nvPr/>
      </p:nvGrpSpPr>
      <p:grpSpPr>
        <a:xfrm>
          <a:off x="0" y="0"/>
          <a:ext cx="0" cy="0"/>
          <a:chOff x="0" y="0"/>
          <a:chExt cx="0" cy="0"/>
        </a:xfrm>
      </p:grpSpPr>
      <p:sp>
        <p:nvSpPr>
          <p:cNvPr id="6" name="Titel 5"/>
          <p:cNvSpPr>
            <a:spLocks noGrp="1"/>
          </p:cNvSpPr>
          <p:nvPr>
            <p:ph type="title"/>
          </p:nvPr>
        </p:nvSpPr>
        <p:spPr>
          <a:xfrm>
            <a:off x="682167" y="2052000"/>
            <a:ext cx="3600000" cy="1219520"/>
          </a:xfrm>
        </p:spPr>
        <p:txBody>
          <a:bodyPr/>
          <a:lstStyle>
            <a:lvl1pPr>
              <a:defRPr sz="3000"/>
            </a:lvl1pPr>
          </a:lstStyle>
          <a:p>
            <a:r>
              <a:rPr lang="de-DE" dirty="0"/>
              <a:t>Mastertitelformat bearbeiten</a:t>
            </a:r>
          </a:p>
        </p:txBody>
      </p:sp>
      <p:sp>
        <p:nvSpPr>
          <p:cNvPr id="3" name="Textplatzhalter 2"/>
          <p:cNvSpPr>
            <a:spLocks noGrp="1"/>
          </p:cNvSpPr>
          <p:nvPr>
            <p:ph type="body" sz="quarter" idx="15"/>
          </p:nvPr>
        </p:nvSpPr>
        <p:spPr>
          <a:xfrm>
            <a:off x="682808" y="3505200"/>
            <a:ext cx="3600000" cy="24348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7" name="Diagrammplatzhalter 6"/>
          <p:cNvSpPr>
            <a:spLocks noGrp="1"/>
          </p:cNvSpPr>
          <p:nvPr>
            <p:ph type="chart" sz="quarter" idx="19"/>
          </p:nvPr>
        </p:nvSpPr>
        <p:spPr>
          <a:xfrm>
            <a:off x="5007588" y="1440000"/>
            <a:ext cx="6455775" cy="4500000"/>
          </a:xfrm>
        </p:spPr>
        <p:txBody>
          <a:bodyPr rtlCol="0">
            <a:noAutofit/>
          </a:bodyPr>
          <a:lstStyle/>
          <a:p>
            <a:pPr lvl="0"/>
            <a:endParaRPr lang="de-DE" noProof="0"/>
          </a:p>
        </p:txBody>
      </p:sp>
      <p:sp>
        <p:nvSpPr>
          <p:cNvPr id="2" name="Textplatzhalter 5"/>
          <p:cNvSpPr>
            <a:spLocks noGrp="1"/>
          </p:cNvSpPr>
          <p:nvPr>
            <p:ph type="body" sz="quarter" idx="18"/>
          </p:nvPr>
        </p:nvSpPr>
        <p:spPr>
          <a:xfrm>
            <a:off x="5015753" y="6050124"/>
            <a:ext cx="6455775" cy="261938"/>
          </a:xfrm>
        </p:spPr>
        <p:txBody>
          <a:bodyPr/>
          <a:lstStyle>
            <a:lvl1pPr marL="0" indent="0">
              <a:buFontTx/>
              <a:buNone/>
              <a:defRPr sz="1000"/>
            </a:lvl1pPr>
            <a:lvl2pPr marL="266700" indent="0">
              <a:buFontTx/>
              <a:buNone/>
              <a:defRPr/>
            </a:lvl2pPr>
            <a:lvl3pPr marL="542925" indent="0">
              <a:buFontTx/>
              <a:buNone/>
              <a:defRPr/>
            </a:lvl3pPr>
            <a:lvl4pPr marL="809625" indent="0">
              <a:buFontTx/>
              <a:buNone/>
              <a:defRPr/>
            </a:lvl4pPr>
            <a:lvl5pPr marL="1076325" indent="0">
              <a:buFontTx/>
              <a:buNone/>
              <a:defRPr/>
            </a:lvl5pPr>
          </a:lstStyle>
          <a:p>
            <a:pPr lvl="0"/>
            <a:r>
              <a:rPr lang="de-DE"/>
              <a:t>Mastertextformat bearbeiten</a:t>
            </a:r>
          </a:p>
        </p:txBody>
      </p:sp>
      <p:sp>
        <p:nvSpPr>
          <p:cNvPr id="4" name="Fußzeilenplatzhalter 3" descr="&quot;&quot;">
            <a:extLst>
              <a:ext uri="{FF2B5EF4-FFF2-40B4-BE49-F238E27FC236}">
                <a16:creationId xmlns:a16="http://schemas.microsoft.com/office/drawing/2014/main" id="{0D296000-0DDF-F6EE-B400-6E94B0A129B5}"/>
              </a:ext>
            </a:extLst>
          </p:cNvPr>
          <p:cNvSpPr>
            <a:spLocks noGrp="1"/>
          </p:cNvSpPr>
          <p:nvPr>
            <p:ph type="ftr" sz="quarter" idx="20"/>
          </p:nvPr>
        </p:nvSpPr>
        <p:spPr/>
        <p:txBody>
          <a:bodyPr/>
          <a:lstStyle>
            <a:lvl1pPr>
              <a:defRPr/>
            </a:lvl1pPr>
          </a:lstStyle>
          <a:p>
            <a:pPr>
              <a:defRPr/>
            </a:pPr>
            <a:r>
              <a:rPr lang="de-DE"/>
              <a:t>Elevator-Pitch</a:t>
            </a:r>
          </a:p>
        </p:txBody>
      </p:sp>
      <p:sp>
        <p:nvSpPr>
          <p:cNvPr id="5" name="Foliennummernplatzhalter 4" descr="&quot;&quot;">
            <a:extLst>
              <a:ext uri="{FF2B5EF4-FFF2-40B4-BE49-F238E27FC236}">
                <a16:creationId xmlns:a16="http://schemas.microsoft.com/office/drawing/2014/main" id="{3FE1D608-C69E-F6E1-14B1-A05BFD9E1A23}"/>
              </a:ext>
            </a:extLst>
          </p:cNvPr>
          <p:cNvSpPr>
            <a:spLocks noGrp="1"/>
          </p:cNvSpPr>
          <p:nvPr>
            <p:ph type="sldNum" sz="quarter" idx="21"/>
          </p:nvPr>
        </p:nvSpPr>
        <p:spPr/>
        <p:txBody>
          <a:bodyPr/>
          <a:lstStyle>
            <a:lvl1pPr>
              <a:defRPr/>
            </a:lvl1pPr>
          </a:lstStyle>
          <a:p>
            <a:pPr>
              <a:defRPr/>
            </a:pPr>
            <a:fld id="{6C455AA7-CDE8-460C-9294-F9D8072C1E78}" type="slidenum">
              <a:rPr lang="de-DE"/>
              <a:pPr>
                <a:defRPr/>
              </a:pPr>
              <a:t>‹Nr.›</a:t>
            </a:fld>
            <a:endParaRPr lang="de-DE" dirty="0"/>
          </a:p>
        </p:txBody>
      </p:sp>
    </p:spTree>
    <p:extLst>
      <p:ext uri="{BB962C8B-B14F-4D97-AF65-F5344CB8AC3E}">
        <p14:creationId xmlns:p14="http://schemas.microsoft.com/office/powerpoint/2010/main" val="1695150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Kontakt mit Signet, Aufzählung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3240000" cy="763712"/>
          </a:xfrm>
        </p:spPr>
        <p:txBody>
          <a:bodyPr/>
          <a:lstStyle>
            <a:lvl1pPr>
              <a:defRPr>
                <a:solidFill>
                  <a:schemeClr val="tx1"/>
                </a:solidFill>
              </a:defRPr>
            </a:lvl1pPr>
          </a:lstStyle>
          <a:p>
            <a:r>
              <a:rPr lang="de-DE" dirty="0"/>
              <a:t>Mastertitelformat bearbeiten</a:t>
            </a:r>
          </a:p>
        </p:txBody>
      </p:sp>
      <p:sp>
        <p:nvSpPr>
          <p:cNvPr id="11" name="Bildplatzhalter 10" descr="Alternativtext nicht vergessen oder Bild als dekorativ markieren"/>
          <p:cNvSpPr>
            <a:spLocks noGrp="1" noChangeAspect="1"/>
          </p:cNvSpPr>
          <p:nvPr>
            <p:ph type="pic" sz="quarter" idx="34" hasCustomPrompt="1"/>
          </p:nvPr>
        </p:nvSpPr>
        <p:spPr>
          <a:xfrm>
            <a:off x="684000" y="3060000"/>
            <a:ext cx="1080000" cy="1080000"/>
          </a:xfrm>
          <a:prstGeom prst="ellipse">
            <a:avLst/>
          </a:prstGeom>
          <a:solidFill>
            <a:schemeClr val="bg2"/>
          </a:solidFill>
        </p:spPr>
        <p:txBody>
          <a:bodyPr rtlCol="0">
            <a:noAutofit/>
          </a:bodyPr>
          <a:lstStyle>
            <a:lvl1pPr marL="0" indent="0" algn="ctr">
              <a:buNone/>
              <a:defRPr/>
            </a:lvl1pPr>
          </a:lstStyle>
          <a:p>
            <a:pPr lvl="0"/>
            <a:r>
              <a:rPr lang="de-DE" noProof="0" dirty="0"/>
              <a:t> </a:t>
            </a:r>
          </a:p>
        </p:txBody>
      </p:sp>
      <p:sp>
        <p:nvSpPr>
          <p:cNvPr id="27" name="Textplatzhalter 25"/>
          <p:cNvSpPr>
            <a:spLocks noGrp="1"/>
          </p:cNvSpPr>
          <p:nvPr>
            <p:ph type="body" sz="quarter" idx="26"/>
          </p:nvPr>
        </p:nvSpPr>
        <p:spPr>
          <a:xfrm>
            <a:off x="684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Bildplatzhalter 10"/>
          <p:cNvSpPr>
            <a:spLocks noGrp="1" noChangeAspect="1"/>
          </p:cNvSpPr>
          <p:nvPr>
            <p:ph type="pic" sz="quarter" idx="36" hasCustomPrompt="1"/>
          </p:nvPr>
        </p:nvSpPr>
        <p:spPr>
          <a:xfrm>
            <a:off x="4320000" y="3060000"/>
            <a:ext cx="1080000" cy="1080000"/>
          </a:xfrm>
          <a:prstGeom prst="ellipse">
            <a:avLst/>
          </a:prstGeom>
          <a:solidFill>
            <a:schemeClr val="bg2"/>
          </a:solidFill>
        </p:spPr>
        <p:txBody>
          <a:bodyPr rtlCol="0">
            <a:noAutofit/>
          </a:bodyPr>
          <a:lstStyle>
            <a:lvl1pPr marL="0" indent="0" algn="ctr">
              <a:buFontTx/>
              <a:buNone/>
              <a:defRPr/>
            </a:lvl1pPr>
          </a:lstStyle>
          <a:p>
            <a:pPr lvl="0"/>
            <a:r>
              <a:rPr lang="de-DE" noProof="0" dirty="0"/>
              <a:t> </a:t>
            </a:r>
          </a:p>
        </p:txBody>
      </p:sp>
      <p:sp>
        <p:nvSpPr>
          <p:cNvPr id="2" name="Textplatzhalter 25"/>
          <p:cNvSpPr>
            <a:spLocks noGrp="1"/>
          </p:cNvSpPr>
          <p:nvPr>
            <p:ph type="body" sz="quarter" idx="30"/>
          </p:nvPr>
        </p:nvSpPr>
        <p:spPr>
          <a:xfrm>
            <a:off x="4320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Bildplatzhalter 10"/>
          <p:cNvSpPr>
            <a:spLocks noGrp="1" noChangeAspect="1"/>
          </p:cNvSpPr>
          <p:nvPr>
            <p:ph type="pic" sz="quarter" idx="35" hasCustomPrompt="1"/>
          </p:nvPr>
        </p:nvSpPr>
        <p:spPr>
          <a:xfrm>
            <a:off x="7920000" y="3060000"/>
            <a:ext cx="1080000" cy="1080000"/>
          </a:xfrm>
          <a:prstGeom prst="ellipse">
            <a:avLst/>
          </a:prstGeom>
          <a:solidFill>
            <a:schemeClr val="bg2"/>
          </a:solidFill>
        </p:spPr>
        <p:txBody>
          <a:bodyPr rtlCol="0">
            <a:noAutofit/>
          </a:bodyPr>
          <a:lstStyle>
            <a:lvl1pPr marL="0" indent="0" algn="ctr">
              <a:buFont typeface="Arial" panose="020B0604020202020204" pitchFamily="34" charset="0"/>
              <a:buNone/>
              <a:defRPr/>
            </a:lvl1pPr>
          </a:lstStyle>
          <a:p>
            <a:pPr lvl="0"/>
            <a:r>
              <a:rPr lang="de-DE" noProof="0" dirty="0"/>
              <a:t> </a:t>
            </a:r>
          </a:p>
        </p:txBody>
      </p:sp>
      <p:sp>
        <p:nvSpPr>
          <p:cNvPr id="3" name="Textplatzhalter 25"/>
          <p:cNvSpPr>
            <a:spLocks noGrp="1"/>
          </p:cNvSpPr>
          <p:nvPr>
            <p:ph type="body" sz="quarter" idx="31"/>
          </p:nvPr>
        </p:nvSpPr>
        <p:spPr>
          <a:xfrm>
            <a:off x="7920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Fußzeilenplatzhalter 3" descr="&quot;&quot;">
            <a:extLst>
              <a:ext uri="{FF2B5EF4-FFF2-40B4-BE49-F238E27FC236}">
                <a16:creationId xmlns:a16="http://schemas.microsoft.com/office/drawing/2014/main" id="{90E54561-619A-615E-C6E6-28394F4E302C}"/>
              </a:ext>
            </a:extLst>
          </p:cNvPr>
          <p:cNvSpPr>
            <a:spLocks noGrp="1"/>
          </p:cNvSpPr>
          <p:nvPr>
            <p:ph type="ftr" sz="quarter" idx="37"/>
          </p:nvPr>
        </p:nvSpPr>
        <p:spPr/>
        <p:txBody>
          <a:bodyPr/>
          <a:lstStyle>
            <a:lvl1pPr>
              <a:defRPr/>
            </a:lvl1pPr>
          </a:lstStyle>
          <a:p>
            <a:pPr>
              <a:defRPr/>
            </a:pPr>
            <a:r>
              <a:rPr lang="de-DE"/>
              <a:t>Elevator-Pitch</a:t>
            </a:r>
          </a:p>
        </p:txBody>
      </p:sp>
      <p:sp>
        <p:nvSpPr>
          <p:cNvPr id="5" name="Foliennummernplatzhalter 9" descr="&quot;&quot;">
            <a:extLst>
              <a:ext uri="{FF2B5EF4-FFF2-40B4-BE49-F238E27FC236}">
                <a16:creationId xmlns:a16="http://schemas.microsoft.com/office/drawing/2014/main" id="{9121973A-D265-CD23-8EB6-A04DF9D4B07F}"/>
              </a:ext>
            </a:extLst>
          </p:cNvPr>
          <p:cNvSpPr>
            <a:spLocks noGrp="1"/>
          </p:cNvSpPr>
          <p:nvPr>
            <p:ph type="sldNum" sz="quarter" idx="38"/>
          </p:nvPr>
        </p:nvSpPr>
        <p:spPr/>
        <p:txBody>
          <a:bodyPr/>
          <a:lstStyle>
            <a:lvl1pPr>
              <a:defRPr/>
            </a:lvl1pPr>
          </a:lstStyle>
          <a:p>
            <a:pPr>
              <a:defRPr/>
            </a:pPr>
            <a:fld id="{21F178CC-692F-425A-8124-A97DC1F2B1CA}" type="slidenum">
              <a:rPr lang="de-DE"/>
              <a:pPr>
                <a:defRPr/>
              </a:pPr>
              <a:t>‹Nr.›</a:t>
            </a:fld>
            <a:endParaRPr lang="de-DE" dirty="0"/>
          </a:p>
        </p:txBody>
      </p:sp>
      <p:sp>
        <p:nvSpPr>
          <p:cNvPr id="6" name="Bildplatzhalter 12">
            <a:extLst>
              <a:ext uri="{FF2B5EF4-FFF2-40B4-BE49-F238E27FC236}">
                <a16:creationId xmlns:a16="http://schemas.microsoft.com/office/drawing/2014/main" id="{2D57F7A9-2FFC-ACA3-C47F-223D5CB8D96D}"/>
              </a:ext>
            </a:extLst>
          </p:cNvPr>
          <p:cNvSpPr>
            <a:spLocks noGrp="1"/>
          </p:cNvSpPr>
          <p:nvPr>
            <p:ph type="pic" sz="quarter" idx="27"/>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Bild durch Klicken auf Symbol hinzufügen</a:t>
            </a:r>
          </a:p>
        </p:txBody>
      </p:sp>
    </p:spTree>
    <p:extLst>
      <p:ext uri="{BB962C8B-B14F-4D97-AF65-F5344CB8AC3E}">
        <p14:creationId xmlns:p14="http://schemas.microsoft.com/office/powerpoint/2010/main" val="2709329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Impressum mit Signet, Aufzählung Rot">
    <p:spTree>
      <p:nvGrpSpPr>
        <p:cNvPr id="1" name=""/>
        <p:cNvGrpSpPr/>
        <p:nvPr/>
      </p:nvGrpSpPr>
      <p:grpSpPr>
        <a:xfrm>
          <a:off x="0" y="0"/>
          <a:ext cx="0" cy="0"/>
          <a:chOff x="0" y="0"/>
          <a:chExt cx="0" cy="0"/>
        </a:xfrm>
      </p:grpSpPr>
      <p:sp>
        <p:nvSpPr>
          <p:cNvPr id="8"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10" name="Textplatzhalter 9"/>
          <p:cNvSpPr>
            <a:spLocks noGrp="1"/>
          </p:cNvSpPr>
          <p:nvPr>
            <p:ph type="body" sz="quarter" idx="19"/>
          </p:nvPr>
        </p:nvSpPr>
        <p:spPr>
          <a:xfrm>
            <a:off x="682312" y="4680000"/>
            <a:ext cx="2880000" cy="1246888"/>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a:t>Mastertextformat bearbeiten</a:t>
            </a:r>
          </a:p>
          <a:p>
            <a:pPr lvl="1"/>
            <a:r>
              <a:rPr lang="de-DE"/>
              <a:t>Zweite Ebene</a:t>
            </a:r>
          </a:p>
          <a:p>
            <a:pPr lvl="2"/>
            <a:r>
              <a:rPr lang="de-DE"/>
              <a:t>Dritte Ebene</a:t>
            </a:r>
          </a:p>
        </p:txBody>
      </p:sp>
      <p:sp>
        <p:nvSpPr>
          <p:cNvPr id="12" name="Textplatzhalter 9"/>
          <p:cNvSpPr>
            <a:spLocks noGrp="1"/>
          </p:cNvSpPr>
          <p:nvPr>
            <p:ph type="body" sz="quarter" idx="21"/>
          </p:nvPr>
        </p:nvSpPr>
        <p:spPr>
          <a:xfrm>
            <a:off x="3959999" y="4680000"/>
            <a:ext cx="7549689" cy="1246888"/>
          </a:xfrm>
          <a:prstGeom prst="rect">
            <a:avLst/>
          </a:prstGeom>
        </p:spPr>
        <p:txBody>
          <a:bodyPr numCol="2" spcCol="360000">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a:t>Mastertextformat bearbeiten</a:t>
            </a:r>
          </a:p>
          <a:p>
            <a:pPr lvl="1"/>
            <a:r>
              <a:rPr lang="de-DE"/>
              <a:t>Zweite Ebene</a:t>
            </a:r>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Elevator-Pitch</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Tree>
    <p:extLst>
      <p:ext uri="{BB962C8B-B14F-4D97-AF65-F5344CB8AC3E}">
        <p14:creationId xmlns:p14="http://schemas.microsoft.com/office/powerpoint/2010/main" val="3430796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Nachweise mit Signet">
    <p:spTree>
      <p:nvGrpSpPr>
        <p:cNvPr id="1" name=""/>
        <p:cNvGrpSpPr/>
        <p:nvPr/>
      </p:nvGrpSpPr>
      <p:grpSpPr>
        <a:xfrm>
          <a:off x="0" y="0"/>
          <a:ext cx="0" cy="0"/>
          <a:chOff x="0" y="0"/>
          <a:chExt cx="0" cy="0"/>
        </a:xfrm>
      </p:grpSpPr>
      <p:sp>
        <p:nvSpPr>
          <p:cNvPr id="10" name="Textplatzhalter 9"/>
          <p:cNvSpPr>
            <a:spLocks noGrp="1"/>
          </p:cNvSpPr>
          <p:nvPr>
            <p:ph type="body" sz="quarter" idx="19" hasCustomPrompt="1"/>
          </p:nvPr>
        </p:nvSpPr>
        <p:spPr>
          <a:xfrm>
            <a:off x="684213" y="2831427"/>
            <a:ext cx="8700585" cy="1572519"/>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0"/>
            <a:endParaRPr lang="de-DE" dirty="0"/>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Elevator-Pitch</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4213" y="2028306"/>
            <a:ext cx="1667417" cy="565266"/>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2985047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QR-Code, Legefigur">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Elevator-Pitch</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2314" y="3103418"/>
            <a:ext cx="2321351" cy="3017295"/>
          </a:xfrm>
          <a:solidFill>
            <a:schemeClr val="bg2"/>
          </a:solidFill>
        </p:spPr>
        <p:txBody>
          <a:bodyPr anchor="ctr"/>
          <a:lstStyle>
            <a:lvl1pPr marL="0" indent="0" algn="ctr">
              <a:buFontTx/>
              <a:buNone/>
              <a:defRPr sz="1200"/>
            </a:lvl1pPr>
          </a:lstStyle>
          <a:p>
            <a:r>
              <a:rPr lang="de-DE" dirty="0"/>
              <a:t>Hier Bildeinsetzen</a:t>
            </a:r>
            <a:endParaRPr lang="en-GB" dirty="0"/>
          </a:p>
        </p:txBody>
      </p:sp>
      <p:sp>
        <p:nvSpPr>
          <p:cNvPr id="9" name="Bildplatzhalter 5">
            <a:extLst>
              <a:ext uri="{FF2B5EF4-FFF2-40B4-BE49-F238E27FC236}">
                <a16:creationId xmlns:a16="http://schemas.microsoft.com/office/drawing/2014/main" id="{142145FA-7210-C94C-5F60-51F60B72252E}"/>
              </a:ext>
            </a:extLst>
          </p:cNvPr>
          <p:cNvSpPr>
            <a:spLocks noGrp="1"/>
          </p:cNvSpPr>
          <p:nvPr>
            <p:ph type="pic" sz="quarter" idx="30" hasCustomPrompt="1"/>
          </p:nvPr>
        </p:nvSpPr>
        <p:spPr>
          <a:xfrm>
            <a:off x="4473966" y="3103418"/>
            <a:ext cx="1603688" cy="1603688"/>
          </a:xfrm>
          <a:solidFill>
            <a:schemeClr val="bg2"/>
          </a:solidFill>
        </p:spPr>
        <p:txBody>
          <a:bodyPr anchor="ctr"/>
          <a:lstStyle>
            <a:lvl1pPr marL="0" indent="0" algn="ctr">
              <a:buFontTx/>
              <a:buNone/>
              <a:defRPr sz="1200"/>
            </a:lvl1pPr>
          </a:lstStyle>
          <a:p>
            <a:r>
              <a:rPr lang="de-DE" dirty="0"/>
              <a:t>Hier QR-Code einsetzen</a:t>
            </a:r>
            <a:endParaRPr lang="en-GB" dirty="0"/>
          </a:p>
        </p:txBody>
      </p:sp>
      <p:sp>
        <p:nvSpPr>
          <p:cNvPr id="11" name="Titelplatzhalter 15"/>
          <p:cNvSpPr>
            <a:spLocks noGrp="1"/>
          </p:cNvSpPr>
          <p:nvPr>
            <p:ph type="title"/>
          </p:nvPr>
        </p:nvSpPr>
        <p:spPr>
          <a:xfrm>
            <a:off x="682313" y="2052001"/>
            <a:ext cx="6821176" cy="862996"/>
          </a:xfrm>
          <a:prstGeom prst="rect">
            <a:avLst/>
          </a:prstGeom>
        </p:spPr>
        <p:txBody>
          <a:bodyPr rtlCol="0">
            <a:noAutofit/>
          </a:bodyPr>
          <a:lstStyle>
            <a:lvl1pPr>
              <a:lnSpc>
                <a:spcPts val="6200"/>
              </a:lnSpc>
              <a:spcAft>
                <a:spcPts val="5500"/>
              </a:spcAft>
              <a:defRPr sz="3000" baseline="0">
                <a:solidFill>
                  <a:schemeClr val="tx1"/>
                </a:solidFill>
              </a:defRPr>
            </a:lvl1pPr>
          </a:lstStyle>
          <a:p>
            <a:endParaRPr lang="de-DE" dirty="0"/>
          </a:p>
        </p:txBody>
      </p:sp>
      <p:sp>
        <p:nvSpPr>
          <p:cNvPr id="8" name="Bildplatzhalter 5">
            <a:extLst>
              <a:ext uri="{FF2B5EF4-FFF2-40B4-BE49-F238E27FC236}">
                <a16:creationId xmlns:a16="http://schemas.microsoft.com/office/drawing/2014/main" id="{0DF909A3-5717-EA72-FC8B-DDD6970980A5}"/>
              </a:ext>
            </a:extLst>
          </p:cNvPr>
          <p:cNvSpPr>
            <a:spLocks noGrp="1"/>
          </p:cNvSpPr>
          <p:nvPr>
            <p:ph type="pic" sz="quarter" idx="31" hasCustomPrompt="1"/>
          </p:nvPr>
        </p:nvSpPr>
        <p:spPr>
          <a:xfrm>
            <a:off x="7547956" y="3103418"/>
            <a:ext cx="3915382" cy="2534047"/>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3909998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Impressum_Signet, Rot">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Elevator-Pitch</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11"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8" name="Textplatzhalter 9"/>
          <p:cNvSpPr>
            <a:spLocks noGrp="1"/>
          </p:cNvSpPr>
          <p:nvPr>
            <p:ph type="body" sz="quarter" idx="19" hasCustomPrompt="1"/>
          </p:nvPr>
        </p:nvSpPr>
        <p:spPr>
          <a:xfrm>
            <a:off x="682313" y="4110681"/>
            <a:ext cx="4832663" cy="1050088"/>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936907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Dank, Verfasser, Förderlogo, Signet, Rot">
    <p:spTree>
      <p:nvGrpSpPr>
        <p:cNvPr id="1" name=""/>
        <p:cNvGrpSpPr/>
        <p:nvPr/>
      </p:nvGrpSpPr>
      <p:grpSpPr>
        <a:xfrm>
          <a:off x="0" y="0"/>
          <a:ext cx="0" cy="0"/>
          <a:chOff x="0" y="0"/>
          <a:chExt cx="0" cy="0"/>
        </a:xfrm>
      </p:grpSpPr>
      <p:sp>
        <p:nvSpPr>
          <p:cNvPr id="2" name="Bildplatzhalter 5">
            <a:extLst>
              <a:ext uri="{FF2B5EF4-FFF2-40B4-BE49-F238E27FC236}">
                <a16:creationId xmlns:a16="http://schemas.microsoft.com/office/drawing/2014/main" id="{4235836B-6F1B-5BE5-8404-E8975B663ECD}"/>
              </a:ext>
            </a:extLst>
          </p:cNvPr>
          <p:cNvSpPr>
            <a:spLocks noGrp="1"/>
          </p:cNvSpPr>
          <p:nvPr>
            <p:ph type="pic" sz="quarter" idx="29" hasCustomPrompt="1"/>
          </p:nvPr>
        </p:nvSpPr>
        <p:spPr>
          <a:xfrm>
            <a:off x="9906000" y="4323200"/>
            <a:ext cx="1603688" cy="1603688"/>
          </a:xfrm>
          <a:solidFill>
            <a:schemeClr val="bg2"/>
          </a:solidFill>
        </p:spPr>
        <p:txBody>
          <a:bodyPr anchor="ctr"/>
          <a:lstStyle>
            <a:lvl1pPr marL="0" indent="0" algn="ctr">
              <a:buFontTx/>
              <a:buNone/>
              <a:defRPr sz="1200"/>
            </a:lvl1pPr>
          </a:lstStyle>
          <a:p>
            <a:r>
              <a:rPr lang="de-DE" dirty="0"/>
              <a:t>Hier Förderlogo einsetzen</a:t>
            </a:r>
            <a:endParaRPr lang="en-GB" dirty="0"/>
          </a:p>
        </p:txBody>
      </p:sp>
      <p:sp>
        <p:nvSpPr>
          <p:cNvPr id="3" name="Textplatzhalter 9"/>
          <p:cNvSpPr>
            <a:spLocks noGrp="1"/>
          </p:cNvSpPr>
          <p:nvPr>
            <p:ph type="body" sz="quarter" idx="19" hasCustomPrompt="1"/>
          </p:nvPr>
        </p:nvSpPr>
        <p:spPr>
          <a:xfrm>
            <a:off x="657597" y="4514334"/>
            <a:ext cx="4832663" cy="794715"/>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1">
                <a:solidFill>
                  <a:schemeClr val="tx2"/>
                </a:solidFill>
              </a:defRPr>
            </a:lvl1pPr>
            <a:lvl2pPr marL="0" indent="0">
              <a:lnSpc>
                <a:spcPct val="100000"/>
              </a:lnSpc>
              <a:spcAft>
                <a:spcPts val="0"/>
              </a:spcAft>
              <a:buNone/>
              <a:defRPr b="0" baseline="0"/>
            </a:lvl2pPr>
          </a:lstStyle>
          <a:p>
            <a:pPr lvl="0"/>
            <a:r>
              <a:rPr lang="de-DE" dirty="0"/>
              <a:t>Mastertextformat bearbeiten</a:t>
            </a:r>
          </a:p>
          <a:p>
            <a:pPr lvl="1"/>
            <a:r>
              <a:rPr lang="de-DE" dirty="0"/>
              <a:t>Zweite Zeile</a:t>
            </a:r>
          </a:p>
          <a:p>
            <a:pPr lvl="1"/>
            <a:r>
              <a:rPr lang="de-DE" dirty="0"/>
              <a:t>Dritte Zeile</a:t>
            </a:r>
          </a:p>
        </p:txBody>
      </p:sp>
      <p:sp>
        <p:nvSpPr>
          <p:cNvPr id="4"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6"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Tree>
    <p:extLst>
      <p:ext uri="{BB962C8B-B14F-4D97-AF65-F5344CB8AC3E}">
        <p14:creationId xmlns:p14="http://schemas.microsoft.com/office/powerpoint/2010/main" val="414307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chlussfolie">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9C89E406-2C4D-95AD-D60B-BE78093D69F0}"/>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4" name="Grafik 3" descr="&quot;&quot;">
            <a:extLst>
              <a:ext uri="{FF2B5EF4-FFF2-40B4-BE49-F238E27FC236}">
                <a16:creationId xmlns:a16="http://schemas.microsoft.com/office/drawing/2014/main" id="{74C37DFB-BCE7-4062-54BB-080BD9D031B1}"/>
              </a:ext>
            </a:extLst>
          </p:cNvPr>
          <p:cNvPicPr>
            <a:picLocks noChangeAspect="1"/>
          </p:cNvPicPr>
          <p:nvPr userDrawn="1"/>
        </p:nvPicPr>
        <p:blipFill>
          <a:blip r:embed="rId2"/>
          <a:stretch>
            <a:fillRect/>
          </a:stretch>
        </p:blipFill>
        <p:spPr>
          <a:xfrm>
            <a:off x="2860426" y="2680201"/>
            <a:ext cx="6471148" cy="1497599"/>
          </a:xfrm>
          <a:prstGeom prst="rect">
            <a:avLst/>
          </a:prstGeom>
        </p:spPr>
      </p:pic>
    </p:spTree>
    <p:extLst>
      <p:ext uri="{BB962C8B-B14F-4D97-AF65-F5344CB8AC3E}">
        <p14:creationId xmlns:p14="http://schemas.microsoft.com/office/powerpoint/2010/main" val="283821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23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_Kapiteltrennfolie-Weiß mit V-Element, Violett">
    <p:spTree>
      <p:nvGrpSpPr>
        <p:cNvPr id="1" name=""/>
        <p:cNvGrpSpPr/>
        <p:nvPr/>
      </p:nvGrpSpPr>
      <p:grpSpPr>
        <a:xfrm>
          <a:off x="0" y="0"/>
          <a:ext cx="0" cy="0"/>
          <a:chOff x="0" y="0"/>
          <a:chExt cx="0" cy="0"/>
        </a:xfrm>
      </p:grpSpPr>
      <p:pic>
        <p:nvPicPr>
          <p:cNvPr id="2" name="Grafik 1" descr="&quot;&quot;">
            <a:extLst>
              <a:ext uri="{FF2B5EF4-FFF2-40B4-BE49-F238E27FC236}">
                <a16:creationId xmlns:a16="http://schemas.microsoft.com/office/drawing/2014/main" id="{0684CDE7-2B62-A61D-11C4-07F22325636C}"/>
              </a:ext>
            </a:extLst>
          </p:cNvPr>
          <p:cNvPicPr>
            <a:picLocks noChangeAspect="1"/>
          </p:cNvPicPr>
          <p:nvPr userDrawn="1"/>
        </p:nvPicPr>
        <p:blipFill>
          <a:blip r:embed="rId2"/>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301008" cy="2520000"/>
          </a:xfrm>
        </p:spPr>
        <p:txBody>
          <a:bodyPr anchor="ctr"/>
          <a:lstStyle>
            <a:lvl1pPr>
              <a:defRPr sz="6000">
                <a:solidFill>
                  <a:srgbClr val="61328A"/>
                </a:solidFill>
              </a:defRPr>
            </a:lvl1pPr>
          </a:lstStyle>
          <a:p>
            <a:r>
              <a:rPr lang="de-DE" dirty="0"/>
              <a:t>Mastertitelformat bearbeiten</a:t>
            </a:r>
          </a:p>
        </p:txBody>
      </p:sp>
      <p:sp>
        <p:nvSpPr>
          <p:cNvPr id="3" name="Fußzeilenplatzhalter 4" descr="&quot;&quot;">
            <a:extLst>
              <a:ext uri="{FF2B5EF4-FFF2-40B4-BE49-F238E27FC236}">
                <a16:creationId xmlns:a16="http://schemas.microsoft.com/office/drawing/2014/main" id="{A13E0A39-5D4D-2231-807F-65770660D212}"/>
              </a:ext>
            </a:extLst>
          </p:cNvPr>
          <p:cNvSpPr>
            <a:spLocks noGrp="1"/>
          </p:cNvSpPr>
          <p:nvPr>
            <p:ph type="ftr" sz="quarter" idx="10"/>
          </p:nvPr>
        </p:nvSpPr>
        <p:spPr/>
        <p:txBody>
          <a:bodyPr/>
          <a:lstStyle>
            <a:lvl1pPr>
              <a:defRPr/>
            </a:lvl1pPr>
          </a:lstStyle>
          <a:p>
            <a:pPr>
              <a:defRPr/>
            </a:pPr>
            <a:r>
              <a:rPr lang="de-DE"/>
              <a:t>Elevator-Pitch</a:t>
            </a:r>
          </a:p>
        </p:txBody>
      </p:sp>
      <p:sp>
        <p:nvSpPr>
          <p:cNvPr id="5" name="Foliennummernplatzhalter 5" descr="&quot;&quot;">
            <a:extLst>
              <a:ext uri="{FF2B5EF4-FFF2-40B4-BE49-F238E27FC236}">
                <a16:creationId xmlns:a16="http://schemas.microsoft.com/office/drawing/2014/main" id="{A47AFF51-7B9D-4FCA-E593-BB92F9F05BA2}"/>
              </a:ext>
            </a:extLst>
          </p:cNvPr>
          <p:cNvSpPr>
            <a:spLocks noGrp="1"/>
          </p:cNvSpPr>
          <p:nvPr>
            <p:ph type="sldNum" sz="quarter" idx="11"/>
          </p:nvPr>
        </p:nvSpPr>
        <p:spPr/>
        <p:txBody>
          <a:bodyPr/>
          <a:lstStyle>
            <a:lvl1pPr>
              <a:defRPr/>
            </a:lvl1pPr>
          </a:lstStyle>
          <a:p>
            <a:pPr>
              <a:defRPr/>
            </a:pPr>
            <a:fld id="{D493D051-DEC9-4BD4-97FB-BB71921529C2}" type="slidenum">
              <a:rPr lang="de-DE"/>
              <a:pPr>
                <a:defRPr/>
              </a:pPr>
              <a:t>‹Nr.›</a:t>
            </a:fld>
            <a:endParaRPr lang="de-DE" dirty="0"/>
          </a:p>
        </p:txBody>
      </p:sp>
    </p:spTree>
    <p:extLst>
      <p:ext uri="{BB962C8B-B14F-4D97-AF65-F5344CB8AC3E}">
        <p14:creationId xmlns:p14="http://schemas.microsoft.com/office/powerpoint/2010/main" val="579593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Kapiteltrennfolie Rot mit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F1F0F999-DC5E-955F-60E1-81B2F4D26E03}"/>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86232541-D44A-5076-A394-1F2E45D37B8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22E4F2AB-8245-0996-E723-AD29C83E4B5C}"/>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250904" cy="2520000"/>
          </a:xfrm>
        </p:spPr>
        <p:txBody>
          <a:bodyPr anchor="ctr"/>
          <a:lstStyle>
            <a:lvl1pPr>
              <a:defRPr sz="6000" b="1">
                <a:solidFill>
                  <a:schemeClr val="bg1"/>
                </a:solidFill>
              </a:defRPr>
            </a:lvl1pPr>
          </a:lstStyle>
          <a:p>
            <a:r>
              <a:rPr lang="de-DE" dirty="0"/>
              <a:t>Mastertitelformat bearbeiten</a:t>
            </a:r>
          </a:p>
        </p:txBody>
      </p:sp>
      <p:sp>
        <p:nvSpPr>
          <p:cNvPr id="6" name="Fußzeilenplatzhalter 4" descr="&quot;&quot;">
            <a:extLst>
              <a:ext uri="{FF2B5EF4-FFF2-40B4-BE49-F238E27FC236}">
                <a16:creationId xmlns:a16="http://schemas.microsoft.com/office/drawing/2014/main" id="{C577EC5F-F29B-98EB-4C94-A94AFF3A3C9B}"/>
              </a:ext>
            </a:extLst>
          </p:cNvPr>
          <p:cNvSpPr>
            <a:spLocks noGrp="1"/>
          </p:cNvSpPr>
          <p:nvPr>
            <p:ph type="ftr" sz="quarter" idx="10"/>
          </p:nvPr>
        </p:nvSpPr>
        <p:spPr/>
        <p:txBody>
          <a:bodyPr/>
          <a:lstStyle>
            <a:lvl1pPr>
              <a:defRPr dirty="0">
                <a:solidFill>
                  <a:schemeClr val="bg1"/>
                </a:solidFill>
              </a:defRPr>
            </a:lvl1pPr>
          </a:lstStyle>
          <a:p>
            <a:pPr>
              <a:defRPr/>
            </a:pPr>
            <a:r>
              <a:rPr lang="de-DE"/>
              <a:t>Elevator-Pitch</a:t>
            </a:r>
          </a:p>
        </p:txBody>
      </p:sp>
      <p:sp>
        <p:nvSpPr>
          <p:cNvPr id="7" name="Foliennummernplatzhalter 5" descr="&quot;&quot;">
            <a:extLst>
              <a:ext uri="{FF2B5EF4-FFF2-40B4-BE49-F238E27FC236}">
                <a16:creationId xmlns:a16="http://schemas.microsoft.com/office/drawing/2014/main" id="{58B8FC8A-D778-0C10-7B2E-3C7131A0791F}"/>
              </a:ext>
            </a:extLst>
          </p:cNvPr>
          <p:cNvSpPr>
            <a:spLocks noGrp="1"/>
          </p:cNvSpPr>
          <p:nvPr>
            <p:ph type="sldNum" sz="quarter" idx="11"/>
          </p:nvPr>
        </p:nvSpPr>
        <p:spPr/>
        <p:txBody>
          <a:bodyPr/>
          <a:lstStyle>
            <a:lvl1pPr>
              <a:defRPr smtClean="0">
                <a:solidFill>
                  <a:schemeClr val="bg1"/>
                </a:solidFill>
              </a:defRPr>
            </a:lvl1pPr>
          </a:lstStyle>
          <a:p>
            <a:pPr>
              <a:defRPr/>
            </a:pPr>
            <a:fld id="{AC328D57-7D4E-41E9-AC3D-DD0D861DAC6C}" type="slidenum">
              <a:rPr lang="de-DE"/>
              <a:pPr>
                <a:defRPr/>
              </a:pPr>
              <a:t>‹Nr.›</a:t>
            </a:fld>
            <a:endParaRPr lang="de-DE" dirty="0"/>
          </a:p>
        </p:txBody>
      </p:sp>
    </p:spTree>
    <p:extLst>
      <p:ext uri="{BB962C8B-B14F-4D97-AF65-F5344CB8AC3E}">
        <p14:creationId xmlns:p14="http://schemas.microsoft.com/office/powerpoint/2010/main" val="2493349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Kapiteltrennfolie Rot mit Text +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73C19936-3A98-4569-0F0B-F0C90F67E6BE}"/>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23CC3A55-B045-86B2-2CAA-5A75BA8F4C6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94214249-2E90-9A31-005C-480B1AA517AB}"/>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00000" y="2160000"/>
            <a:ext cx="7920000" cy="1620000"/>
          </a:xfrm>
        </p:spPr>
        <p:txBody>
          <a:bodyPr anchor="ctr"/>
          <a:lstStyle>
            <a:lvl1pPr>
              <a:defRPr sz="6000">
                <a:solidFill>
                  <a:schemeClr val="bg1"/>
                </a:solidFill>
              </a:defRPr>
            </a:lvl1pPr>
          </a:lstStyle>
          <a:p>
            <a:r>
              <a:rPr lang="de-DE" dirty="0"/>
              <a:t>Mastertitelformat bearbeiten</a:t>
            </a:r>
          </a:p>
        </p:txBody>
      </p:sp>
      <p:sp>
        <p:nvSpPr>
          <p:cNvPr id="9" name="Textplatzhalter 8"/>
          <p:cNvSpPr>
            <a:spLocks noGrp="1"/>
          </p:cNvSpPr>
          <p:nvPr>
            <p:ph type="body" sz="quarter" idx="12"/>
          </p:nvPr>
        </p:nvSpPr>
        <p:spPr>
          <a:xfrm>
            <a:off x="2772000" y="3960000"/>
            <a:ext cx="7848000" cy="720000"/>
          </a:xfrm>
        </p:spPr>
        <p:txBody>
          <a:bodyPr/>
          <a:lstStyle>
            <a:lvl1pPr marL="0" indent="0">
              <a:buFontTx/>
              <a:buNone/>
              <a:defRPr sz="2500">
                <a:solidFill>
                  <a:schemeClr val="bg1"/>
                </a:solidFill>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lvl="0"/>
            <a:r>
              <a:rPr lang="de-DE"/>
              <a:t>Mastertextformat bearbeiten</a:t>
            </a:r>
          </a:p>
        </p:txBody>
      </p:sp>
      <p:sp>
        <p:nvSpPr>
          <p:cNvPr id="6" name="Fußzeilenplatzhalter 4">
            <a:extLst>
              <a:ext uri="{FF2B5EF4-FFF2-40B4-BE49-F238E27FC236}">
                <a16:creationId xmlns:a16="http://schemas.microsoft.com/office/drawing/2014/main" id="{FEE4695B-137F-8F78-19B8-4E25E0C3913F}"/>
              </a:ext>
            </a:extLst>
          </p:cNvPr>
          <p:cNvSpPr>
            <a:spLocks noGrp="1"/>
          </p:cNvSpPr>
          <p:nvPr>
            <p:ph type="ftr" sz="quarter" idx="13"/>
          </p:nvPr>
        </p:nvSpPr>
        <p:spPr/>
        <p:txBody>
          <a:bodyPr/>
          <a:lstStyle>
            <a:lvl1pPr>
              <a:defRPr>
                <a:solidFill>
                  <a:schemeClr val="bg1"/>
                </a:solidFill>
              </a:defRPr>
            </a:lvl1pPr>
          </a:lstStyle>
          <a:p>
            <a:pPr>
              <a:defRPr/>
            </a:pPr>
            <a:r>
              <a:rPr lang="de-DE"/>
              <a:t>Elevator-Pitch</a:t>
            </a:r>
            <a:endParaRPr lang="de-DE" dirty="0"/>
          </a:p>
        </p:txBody>
      </p:sp>
      <p:sp>
        <p:nvSpPr>
          <p:cNvPr id="7" name="Foliennummernplatzhalter 5">
            <a:extLst>
              <a:ext uri="{FF2B5EF4-FFF2-40B4-BE49-F238E27FC236}">
                <a16:creationId xmlns:a16="http://schemas.microsoft.com/office/drawing/2014/main" id="{AC8B719A-2A88-79A5-904C-5CC28BEECF1A}"/>
              </a:ext>
            </a:extLst>
          </p:cNvPr>
          <p:cNvSpPr>
            <a:spLocks noGrp="1"/>
          </p:cNvSpPr>
          <p:nvPr>
            <p:ph type="sldNum" sz="quarter" idx="14"/>
          </p:nvPr>
        </p:nvSpPr>
        <p:spPr/>
        <p:txBody>
          <a:bodyPr/>
          <a:lstStyle>
            <a:lvl1pPr>
              <a:defRPr smtClean="0">
                <a:solidFill>
                  <a:schemeClr val="bg1"/>
                </a:solidFill>
              </a:defRPr>
            </a:lvl1pPr>
          </a:lstStyle>
          <a:p>
            <a:pPr>
              <a:defRPr/>
            </a:pPr>
            <a:fld id="{BAC20764-E662-44D7-A7C9-2BA6BCE1B53E}" type="slidenum">
              <a:rPr lang="de-DE"/>
              <a:pPr>
                <a:defRPr/>
              </a:pPr>
              <a:t>‹Nr.›</a:t>
            </a:fld>
            <a:endParaRPr lang="de-DE" dirty="0"/>
          </a:p>
        </p:txBody>
      </p:sp>
    </p:spTree>
    <p:extLst>
      <p:ext uri="{BB962C8B-B14F-4D97-AF65-F5344CB8AC3E}">
        <p14:creationId xmlns:p14="http://schemas.microsoft.com/office/powerpoint/2010/main" val="1214912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Kapiteltrennfolie Rot mit Bild und Tex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172CA99-EA49-F223-77B2-29C7907480A0}"/>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7F3520D5-1C4D-0B36-72E9-323B2DA8962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2167" y="684000"/>
            <a:ext cx="2971324" cy="688181"/>
          </a:xfrm>
          <a:prstGeom prst="rect">
            <a:avLst/>
          </a:prstGeom>
        </p:spPr>
      </p:pic>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864000" y="1899444"/>
            <a:ext cx="3060000" cy="3059112"/>
          </a:xfrm>
          <a:prstGeom prst="ellipse">
            <a:avLst/>
          </a:prstGeom>
          <a:solidFill>
            <a:schemeClr val="accent6">
              <a:lumMod val="20000"/>
              <a:lumOff val="80000"/>
            </a:schemeClr>
          </a:solidFill>
        </p:spPr>
        <p:txBody>
          <a:bodyPr/>
          <a:lstStyle>
            <a:lvl1pPr marL="0" indent="0" algn="ctr">
              <a:buFontTx/>
              <a:buNone/>
              <a:defRPr/>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10" name="Titel 10">
            <a:extLst>
              <a:ext uri="{FF2B5EF4-FFF2-40B4-BE49-F238E27FC236}">
                <a16:creationId xmlns:a16="http://schemas.microsoft.com/office/drawing/2014/main" id="{043F4D98-DB46-2DB3-91BB-CFFC1ED53234}"/>
              </a:ext>
            </a:extLst>
          </p:cNvPr>
          <p:cNvSpPr>
            <a:spLocks noGrp="1"/>
          </p:cNvSpPr>
          <p:nvPr>
            <p:ph type="title"/>
          </p:nvPr>
        </p:nvSpPr>
        <p:spPr>
          <a:xfrm>
            <a:off x="4788000" y="1979999"/>
            <a:ext cx="6660000" cy="3059111"/>
          </a:xfrm>
        </p:spPr>
        <p:txBody>
          <a:bodyPr anchor="ctr" anchorCtr="0"/>
          <a:lstStyle>
            <a:lvl1pPr>
              <a:defRPr sz="4000">
                <a:solidFill>
                  <a:schemeClr val="bg1"/>
                </a:solidFill>
              </a:defRPr>
            </a:lvl1pPr>
          </a:lstStyle>
          <a:p>
            <a:r>
              <a:rPr lang="de-DE" dirty="0"/>
              <a:t>Mastertitelformat bearbeiten</a:t>
            </a:r>
          </a:p>
        </p:txBody>
      </p:sp>
      <p:sp>
        <p:nvSpPr>
          <p:cNvPr id="12" name="Textplatzhalter 8">
            <a:extLst>
              <a:ext uri="{FF2B5EF4-FFF2-40B4-BE49-F238E27FC236}">
                <a16:creationId xmlns:a16="http://schemas.microsoft.com/office/drawing/2014/main" id="{6BF04115-4028-EFED-FD56-8B3EBD3FE75F}"/>
              </a:ext>
            </a:extLst>
          </p:cNvPr>
          <p:cNvSpPr>
            <a:spLocks noGrp="1"/>
          </p:cNvSpPr>
          <p:nvPr>
            <p:ph type="body" sz="quarter" idx="12" hasCustomPrompt="1"/>
          </p:nvPr>
        </p:nvSpPr>
        <p:spPr>
          <a:xfrm>
            <a:off x="4788000" y="5220001"/>
            <a:ext cx="6660000" cy="552150"/>
          </a:xfrm>
        </p:spPr>
        <p:txBody>
          <a:bodyPr wrap="none" anchor="b" anchorCtr="0"/>
          <a:lstStyle>
            <a:lvl1pPr marL="0" indent="0">
              <a:lnSpc>
                <a:spcPct val="100000"/>
              </a:lnSpc>
              <a:buFontTx/>
              <a:buNone/>
              <a:defRPr sz="2000" b="1">
                <a:solidFill>
                  <a:schemeClr val="bg1"/>
                </a:solidFill>
                <a:latin typeface="+mn-lt"/>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marL="0" marR="0" lvl="0" indent="0" algn="l" defTabSz="914400" rtl="0" eaLnBrk="1" fontAlgn="auto" latinLnBrk="0" hangingPunct="1">
              <a:lnSpc>
                <a:spcPts val="4800"/>
              </a:lnSpc>
              <a:spcBef>
                <a:spcPts val="0"/>
              </a:spcBef>
              <a:spcAft>
                <a:spcPts val="0"/>
              </a:spcAft>
              <a:buClrTx/>
              <a:buSzTx/>
              <a:buFont typeface="Arial" panose="020B0604020202020204" pitchFamily="34" charset="0"/>
              <a:buNone/>
              <a:tabLst/>
              <a:defRPr/>
            </a:pPr>
            <a:r>
              <a:rPr lang="de-DE" dirty="0"/>
              <a:t>Vorname Nachname, Position </a:t>
            </a:r>
          </a:p>
        </p:txBody>
      </p:sp>
      <p:sp>
        <p:nvSpPr>
          <p:cNvPr id="14" name="Fußzeilenplatzhalter 4">
            <a:extLst>
              <a:ext uri="{FF2B5EF4-FFF2-40B4-BE49-F238E27FC236}">
                <a16:creationId xmlns:a16="http://schemas.microsoft.com/office/drawing/2014/main" id="{1200AF5C-E765-EFC2-7EAE-5992B95CEF69}"/>
              </a:ext>
              <a:ext uri="{C183D7F6-B498-43B3-948B-1728B52AA6E4}">
                <adec:decorative xmlns:adec="http://schemas.microsoft.com/office/drawing/2017/decorative" val="1"/>
              </a:ext>
            </a:extLst>
          </p:cNvPr>
          <p:cNvSpPr>
            <a:spLocks noGrp="1"/>
          </p:cNvSpPr>
          <p:nvPr>
            <p:ph type="ftr" sz="quarter" idx="10"/>
          </p:nvPr>
        </p:nvSpPr>
        <p:spPr>
          <a:xfrm>
            <a:off x="684000" y="6364800"/>
            <a:ext cx="9000000" cy="144000"/>
          </a:xfrm>
        </p:spPr>
        <p:txBody>
          <a:bodyPr/>
          <a:lstStyle>
            <a:lvl1pPr>
              <a:defRPr>
                <a:solidFill>
                  <a:schemeClr val="bg1"/>
                </a:solidFill>
              </a:defRPr>
            </a:lvl1pPr>
          </a:lstStyle>
          <a:p>
            <a:r>
              <a:rPr lang="de-DE"/>
              <a:t>Elevator-Pitch</a:t>
            </a:r>
            <a:endParaRPr lang="de-DE" dirty="0"/>
          </a:p>
        </p:txBody>
      </p:sp>
      <p:sp>
        <p:nvSpPr>
          <p:cNvPr id="15" name="Foliennummernplatzhalter 5">
            <a:extLst>
              <a:ext uri="{FF2B5EF4-FFF2-40B4-BE49-F238E27FC236}">
                <a16:creationId xmlns:a16="http://schemas.microsoft.com/office/drawing/2014/main" id="{0E67AB33-B3FF-84B6-162A-6C99DA548458}"/>
              </a:ext>
              <a:ext uri="{C183D7F6-B498-43B3-948B-1728B52AA6E4}">
                <adec:decorative xmlns:adec="http://schemas.microsoft.com/office/drawing/2017/decorative" val="1"/>
              </a:ext>
            </a:extLst>
          </p:cNvPr>
          <p:cNvSpPr>
            <a:spLocks noGrp="1"/>
          </p:cNvSpPr>
          <p:nvPr>
            <p:ph type="sldNum" sz="quarter" idx="11"/>
          </p:nvPr>
        </p:nvSpPr>
        <p:spPr>
          <a:xfrm>
            <a:off x="10824754" y="6364799"/>
            <a:ext cx="638610" cy="144000"/>
          </a:xfrm>
        </p:spPr>
        <p:txBody>
          <a:bodyPr/>
          <a:lstStyle>
            <a:lvl1pPr>
              <a:defRPr>
                <a:solidFill>
                  <a:schemeClr val="bg1"/>
                </a:solidFill>
              </a:defRPr>
            </a:lvl1pPr>
          </a:lstStyle>
          <a:p>
            <a:fld id="{787E03C7-2EF3-4EAE-8D72-52E7B904C3C0}" type="slidenum">
              <a:rPr lang="de-DE" smtClean="0"/>
              <a:pPr/>
              <a:t>‹Nr.›</a:t>
            </a:fld>
            <a:endParaRPr lang="de-DE" dirty="0"/>
          </a:p>
        </p:txBody>
      </p:sp>
    </p:spTree>
    <p:extLst>
      <p:ext uri="{BB962C8B-B14F-4D97-AF65-F5344CB8AC3E}">
        <p14:creationId xmlns:p14="http://schemas.microsoft.com/office/powerpoint/2010/main" val="1526124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Kapiteltrennfolie Violett mit Bild und Tex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Elevator-Pitch</a:t>
            </a:r>
          </a:p>
        </p:txBody>
      </p:sp>
    </p:spTree>
    <p:extLst>
      <p:ext uri="{BB962C8B-B14F-4D97-AF65-F5344CB8AC3E}">
        <p14:creationId xmlns:p14="http://schemas.microsoft.com/office/powerpoint/2010/main" val="23969406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Kapiteltrennfolie Rot mit Bild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EE43EA88-BE32-1CE0-2B9A-3A19C50B39B7}"/>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E63B8FAD-62A5-E9C7-C671-28BA307140B9}"/>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6" name="Titel 5"/>
          <p:cNvSpPr>
            <a:spLocks noGrp="1"/>
          </p:cNvSpPr>
          <p:nvPr>
            <p:ph type="title"/>
          </p:nvPr>
        </p:nvSpPr>
        <p:spPr>
          <a:xfrm>
            <a:off x="684000" y="2879999"/>
            <a:ext cx="6264000" cy="2520000"/>
          </a:xfrm>
        </p:spPr>
        <p:txBody>
          <a:bodyPr/>
          <a:lstStyle>
            <a:lvl1pPr>
              <a:defRPr sz="6000">
                <a:solidFill>
                  <a:schemeClr val="bg1"/>
                </a:solidFill>
              </a:defRPr>
            </a:lvl1pPr>
          </a:lstStyle>
          <a:p>
            <a:r>
              <a:rPr lang="de-DE" dirty="0"/>
              <a:t>Mastertitelformat bearbeiten</a:t>
            </a:r>
          </a:p>
        </p:txBody>
      </p:sp>
      <p:sp>
        <p:nvSpPr>
          <p:cNvPr id="5" name="Bildplatzhalter 12"/>
          <p:cNvSpPr>
            <a:spLocks noGrp="1"/>
          </p:cNvSpPr>
          <p:nvPr>
            <p:ph type="pic" sz="quarter" idx="18"/>
          </p:nvPr>
        </p:nvSpPr>
        <p:spPr>
          <a:xfrm>
            <a:off x="7128000" y="1372181"/>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4" name="Fußzeilenplatzhalter 6" descr="&quot;&quot;">
            <a:extLst>
              <a:ext uri="{FF2B5EF4-FFF2-40B4-BE49-F238E27FC236}">
                <a16:creationId xmlns:a16="http://schemas.microsoft.com/office/drawing/2014/main" id="{8E3FF93C-B0C3-9CFD-E49C-8FDBC3DD2B46}"/>
              </a:ext>
            </a:extLst>
          </p:cNvPr>
          <p:cNvSpPr>
            <a:spLocks noGrp="1"/>
          </p:cNvSpPr>
          <p:nvPr>
            <p:ph type="ftr" sz="quarter" idx="19"/>
          </p:nvPr>
        </p:nvSpPr>
        <p:spPr>
          <a:xfrm>
            <a:off x="684213" y="6364288"/>
            <a:ext cx="6731000" cy="144462"/>
          </a:xfrm>
        </p:spPr>
        <p:txBody>
          <a:bodyPr/>
          <a:lstStyle>
            <a:lvl1pPr>
              <a:defRPr dirty="0">
                <a:solidFill>
                  <a:schemeClr val="bg1"/>
                </a:solidFill>
              </a:defRPr>
            </a:lvl1pPr>
          </a:lstStyle>
          <a:p>
            <a:pPr>
              <a:defRPr/>
            </a:pPr>
            <a:r>
              <a:rPr lang="de-DE"/>
              <a:t>Elevator-Pitch</a:t>
            </a:r>
          </a:p>
        </p:txBody>
      </p:sp>
      <p:sp>
        <p:nvSpPr>
          <p:cNvPr id="7" name="Foliennummernplatzhalter 7" descr="&quot;&quot;">
            <a:extLst>
              <a:ext uri="{FF2B5EF4-FFF2-40B4-BE49-F238E27FC236}">
                <a16:creationId xmlns:a16="http://schemas.microsoft.com/office/drawing/2014/main" id="{B06D3754-5CD8-701A-9E9E-65BF90ADC3E6}"/>
              </a:ext>
            </a:extLst>
          </p:cNvPr>
          <p:cNvSpPr>
            <a:spLocks noGrp="1"/>
          </p:cNvSpPr>
          <p:nvPr>
            <p:ph type="sldNum" sz="quarter" idx="20"/>
          </p:nvPr>
        </p:nvSpPr>
        <p:spPr/>
        <p:txBody>
          <a:bodyPr/>
          <a:lstStyle>
            <a:lvl1pPr>
              <a:defRPr smtClean="0">
                <a:solidFill>
                  <a:schemeClr val="bg1"/>
                </a:solidFill>
              </a:defRPr>
            </a:lvl1pPr>
          </a:lstStyle>
          <a:p>
            <a:pPr>
              <a:defRPr/>
            </a:pPr>
            <a:fld id="{A326499E-8453-467D-A113-D8858D8C35A9}" type="slidenum">
              <a:rPr lang="de-DE"/>
              <a:pPr>
                <a:defRPr/>
              </a:pPr>
              <a:t>‹Nr.›</a:t>
            </a:fld>
            <a:endParaRPr lang="de-DE" dirty="0"/>
          </a:p>
        </p:txBody>
      </p:sp>
    </p:spTree>
    <p:extLst>
      <p:ext uri="{BB962C8B-B14F-4D97-AF65-F5344CB8AC3E}">
        <p14:creationId xmlns:p14="http://schemas.microsoft.com/office/powerpoint/2010/main" val="4047017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Agenda einspaltig, Violet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lvl1pPr>
          </a:lstStyle>
          <a:p>
            <a:r>
              <a:rPr lang="de-DE"/>
              <a:t>Mastertitelformat bearbeiten</a:t>
            </a:r>
            <a:endParaRPr lang="de-DE" dirty="0"/>
          </a:p>
        </p:txBody>
      </p:sp>
      <p:sp>
        <p:nvSpPr>
          <p:cNvPr id="10" name="Textplatzhalter 9"/>
          <p:cNvSpPr>
            <a:spLocks noGrp="1"/>
          </p:cNvSpPr>
          <p:nvPr>
            <p:ph type="body" sz="quarter" idx="31"/>
          </p:nvPr>
        </p:nvSpPr>
        <p:spPr>
          <a:xfrm>
            <a:off x="684212" y="2700000"/>
            <a:ext cx="10800000" cy="3240000"/>
          </a:xfrm>
        </p:spPr>
        <p:txBody>
          <a:bodyPr spcCol="360000"/>
          <a:lstStyle>
            <a:lvl1pPr marL="342000" indent="-342900">
              <a:lnSpc>
                <a:spcPct val="150000"/>
              </a:lnSpc>
              <a:spcAft>
                <a:spcPts val="0"/>
              </a:spcAft>
              <a:buFont typeface="+mj-lt"/>
              <a:buAutoNum type="arabicPeriod"/>
              <a:defRPr sz="1500" b="1">
                <a:solidFill>
                  <a:schemeClr val="tx1"/>
                </a:solidFill>
              </a:defRPr>
            </a:lvl1pPr>
            <a:lvl2pPr marL="609600" indent="-342900">
              <a:buFont typeface="+mj-lt"/>
              <a:buAutoNum type="arabicPeriod"/>
              <a:defRPr/>
            </a:lvl2pPr>
            <a:lvl3pPr marL="885825" indent="-342900">
              <a:buFont typeface="+mj-lt"/>
              <a:buAutoNum type="arabicPeriod"/>
              <a:defRPr/>
            </a:lvl3pPr>
            <a:lvl4pPr marL="1152525" indent="-342900">
              <a:buFont typeface="+mj-lt"/>
              <a:buAutoNum type="arabicPeriod"/>
              <a:defRPr/>
            </a:lvl4pPr>
            <a:lvl5pPr marL="1419225" indent="-342900">
              <a:buFont typeface="+mj-lt"/>
              <a:buAutoNum type="arabicPeriod"/>
              <a:defRPr/>
            </a:lvl5pPr>
          </a:lstStyle>
          <a:p>
            <a:pPr lvl="0"/>
            <a:r>
              <a:rPr lang="de-DE" dirty="0"/>
              <a:t>Mastertextformat bearbeiten</a:t>
            </a:r>
          </a:p>
        </p:txBody>
      </p:sp>
      <p:sp>
        <p:nvSpPr>
          <p:cNvPr id="3" name="Fußzeilenplatzhalter 5" descr="&quot;&quot;">
            <a:extLst>
              <a:ext uri="{FF2B5EF4-FFF2-40B4-BE49-F238E27FC236}">
                <a16:creationId xmlns:a16="http://schemas.microsoft.com/office/drawing/2014/main" id="{3F76EE9B-7CFA-0389-A663-C49362DD437A}"/>
              </a:ext>
            </a:extLst>
          </p:cNvPr>
          <p:cNvSpPr>
            <a:spLocks noGrp="1"/>
          </p:cNvSpPr>
          <p:nvPr>
            <p:ph type="ftr" sz="quarter" idx="32"/>
          </p:nvPr>
        </p:nvSpPr>
        <p:spPr/>
        <p:txBody>
          <a:bodyPr/>
          <a:lstStyle>
            <a:lvl1pPr>
              <a:defRPr/>
            </a:lvl1pPr>
          </a:lstStyle>
          <a:p>
            <a:pPr>
              <a:defRPr/>
            </a:pPr>
            <a:r>
              <a:rPr lang="de-DE"/>
              <a:t>Elevator-Pitch</a:t>
            </a:r>
          </a:p>
        </p:txBody>
      </p:sp>
      <p:sp>
        <p:nvSpPr>
          <p:cNvPr id="4" name="Foliennummernplatzhalter 6" descr="&quot;&quot;">
            <a:extLst>
              <a:ext uri="{FF2B5EF4-FFF2-40B4-BE49-F238E27FC236}">
                <a16:creationId xmlns:a16="http://schemas.microsoft.com/office/drawing/2014/main" id="{08F911F0-C296-023E-8F6A-6E1D850D15C8}"/>
              </a:ext>
            </a:extLst>
          </p:cNvPr>
          <p:cNvSpPr>
            <a:spLocks noGrp="1"/>
          </p:cNvSpPr>
          <p:nvPr>
            <p:ph type="sldNum" sz="quarter" idx="33"/>
          </p:nvPr>
        </p:nvSpPr>
        <p:spPr/>
        <p:txBody>
          <a:bodyPr/>
          <a:lstStyle>
            <a:lvl1pPr>
              <a:defRPr/>
            </a:lvl1pPr>
          </a:lstStyle>
          <a:p>
            <a:pPr>
              <a:defRPr/>
            </a:pPr>
            <a:fld id="{A5B3578B-5568-4DD4-BE65-63BB2690069E}" type="slidenum">
              <a:rPr lang="de-DE"/>
              <a:pPr>
                <a:defRPr/>
              </a:pPr>
              <a:t>‹Nr.›</a:t>
            </a:fld>
            <a:endParaRPr lang="de-DE" dirty="0"/>
          </a:p>
        </p:txBody>
      </p:sp>
    </p:spTree>
    <p:extLst>
      <p:ext uri="{BB962C8B-B14F-4D97-AF65-F5344CB8AC3E}">
        <p14:creationId xmlns:p14="http://schemas.microsoft.com/office/powerpoint/2010/main" val="2915313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Aufzählung, Violet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Elevator-Pitch</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10799763" cy="3240000"/>
          </a:xfrm>
        </p:spPr>
        <p:txBody>
          <a:bodyPr/>
          <a:lstStyle>
            <a:lvl1pPr marL="288000">
              <a:lnSpc>
                <a:spcPct val="150000"/>
              </a:lnSpc>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a:p>
            <a:pPr lvl="0"/>
            <a:endParaRPr lang="de-DE" dirty="0"/>
          </a:p>
        </p:txBody>
      </p:sp>
    </p:spTree>
    <p:extLst>
      <p:ext uri="{BB962C8B-B14F-4D97-AF65-F5344CB8AC3E}">
        <p14:creationId xmlns:p14="http://schemas.microsoft.com/office/powerpoint/2010/main" val="426554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Aufzählung, Ebenen,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p>
            <a:r>
              <a:rPr lang="de-DE" dirty="0"/>
              <a:t>Mastertitelformat bearbeiten</a:t>
            </a:r>
          </a:p>
        </p:txBody>
      </p:sp>
      <p:sp>
        <p:nvSpPr>
          <p:cNvPr id="4" name="Textplatzhalter 3"/>
          <p:cNvSpPr>
            <a:spLocks noGrp="1"/>
          </p:cNvSpPr>
          <p:nvPr>
            <p:ph type="body" sz="quarter" idx="18"/>
          </p:nvPr>
        </p:nvSpPr>
        <p:spPr>
          <a:xfrm>
            <a:off x="682625" y="2700000"/>
            <a:ext cx="10799763" cy="3240000"/>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Elevator-Pitch</a:t>
            </a:r>
          </a:p>
        </p:txBody>
      </p:sp>
    </p:spTree>
    <p:extLst>
      <p:ext uri="{BB962C8B-B14F-4D97-AF65-F5344CB8AC3E}">
        <p14:creationId xmlns:p14="http://schemas.microsoft.com/office/powerpoint/2010/main" val="28475655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ext 2-spaltig,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lvl1pPr>
          </a:lstStyle>
          <a:p>
            <a:r>
              <a:rPr lang="de-DE" dirty="0"/>
              <a:t>Mastertitelformat bearbeiten</a:t>
            </a:r>
          </a:p>
        </p:txBody>
      </p:sp>
      <p:sp>
        <p:nvSpPr>
          <p:cNvPr id="3" name="Textplatzhalter 2"/>
          <p:cNvSpPr>
            <a:spLocks noGrp="1"/>
          </p:cNvSpPr>
          <p:nvPr>
            <p:ph type="body" sz="quarter" idx="14"/>
          </p:nvPr>
        </p:nvSpPr>
        <p:spPr>
          <a:xfrm>
            <a:off x="683311"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Elevator-Pitch</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3239990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Kapiteltrennfolie-Weiß mit V-Element, Rot">
    <p:spTree>
      <p:nvGrpSpPr>
        <p:cNvPr id="1" name=""/>
        <p:cNvGrpSpPr/>
        <p:nvPr/>
      </p:nvGrpSpPr>
      <p:grpSpPr>
        <a:xfrm>
          <a:off x="0" y="0"/>
          <a:ext cx="0" cy="0"/>
          <a:chOff x="0" y="0"/>
          <a:chExt cx="0" cy="0"/>
        </a:xfrm>
      </p:grpSpPr>
      <p:pic>
        <p:nvPicPr>
          <p:cNvPr id="2" name="Grafik 1" descr="&quot;&quot;">
            <a:extLst>
              <a:ext uri="{FF2B5EF4-FFF2-40B4-BE49-F238E27FC236}">
                <a16:creationId xmlns:a16="http://schemas.microsoft.com/office/drawing/2014/main" id="{0684CDE7-2B62-A61D-11C4-07F22325636C}"/>
              </a:ext>
            </a:extLst>
          </p:cNvPr>
          <p:cNvPicPr>
            <a:picLocks noChangeAspect="1"/>
          </p:cNvPicPr>
          <p:nvPr userDrawn="1"/>
        </p:nvPicPr>
        <p:blipFill>
          <a:blip r:embed="rId2"/>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301008" cy="2520000"/>
          </a:xfrm>
        </p:spPr>
        <p:txBody>
          <a:bodyPr anchor="ctr"/>
          <a:lstStyle>
            <a:lvl1pPr>
              <a:defRPr sz="6000"/>
            </a:lvl1pPr>
          </a:lstStyle>
          <a:p>
            <a:r>
              <a:rPr lang="de-DE" dirty="0"/>
              <a:t>Mastertitelformat bearbeiten</a:t>
            </a:r>
          </a:p>
        </p:txBody>
      </p:sp>
      <p:sp>
        <p:nvSpPr>
          <p:cNvPr id="3" name="Fußzeilenplatzhalter 4" descr="&quot;&quot;">
            <a:extLst>
              <a:ext uri="{FF2B5EF4-FFF2-40B4-BE49-F238E27FC236}">
                <a16:creationId xmlns:a16="http://schemas.microsoft.com/office/drawing/2014/main" id="{A13E0A39-5D4D-2231-807F-65770660D212}"/>
              </a:ext>
            </a:extLst>
          </p:cNvPr>
          <p:cNvSpPr>
            <a:spLocks noGrp="1"/>
          </p:cNvSpPr>
          <p:nvPr>
            <p:ph type="ftr" sz="quarter" idx="10"/>
          </p:nvPr>
        </p:nvSpPr>
        <p:spPr/>
        <p:txBody>
          <a:bodyPr/>
          <a:lstStyle>
            <a:lvl1pPr>
              <a:defRPr/>
            </a:lvl1pPr>
          </a:lstStyle>
          <a:p>
            <a:pPr>
              <a:defRPr/>
            </a:pPr>
            <a:r>
              <a:rPr lang="de-DE"/>
              <a:t>Elevator-Pitch</a:t>
            </a:r>
          </a:p>
        </p:txBody>
      </p:sp>
      <p:sp>
        <p:nvSpPr>
          <p:cNvPr id="5" name="Foliennummernplatzhalter 5" descr="&quot;&quot;">
            <a:extLst>
              <a:ext uri="{FF2B5EF4-FFF2-40B4-BE49-F238E27FC236}">
                <a16:creationId xmlns:a16="http://schemas.microsoft.com/office/drawing/2014/main" id="{A47AFF51-7B9D-4FCA-E593-BB92F9F05BA2}"/>
              </a:ext>
            </a:extLst>
          </p:cNvPr>
          <p:cNvSpPr>
            <a:spLocks noGrp="1"/>
          </p:cNvSpPr>
          <p:nvPr>
            <p:ph type="sldNum" sz="quarter" idx="11"/>
          </p:nvPr>
        </p:nvSpPr>
        <p:spPr/>
        <p:txBody>
          <a:bodyPr/>
          <a:lstStyle>
            <a:lvl1pPr>
              <a:defRPr/>
            </a:lvl1pPr>
          </a:lstStyle>
          <a:p>
            <a:pPr>
              <a:defRPr/>
            </a:pPr>
            <a:fld id="{D493D051-DEC9-4BD4-97FB-BB71921529C2}" type="slidenum">
              <a:rPr lang="de-DE"/>
              <a:pPr>
                <a:defRPr/>
              </a:pPr>
              <a:t>‹Nr.›</a:t>
            </a:fld>
            <a:endParaRPr lang="de-DE" dirty="0"/>
          </a:p>
        </p:txBody>
      </p:sp>
    </p:spTree>
    <p:extLst>
      <p:ext uri="{BB962C8B-B14F-4D97-AF65-F5344CB8AC3E}">
        <p14:creationId xmlns:p14="http://schemas.microsoft.com/office/powerpoint/2010/main" val="1867707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Bild Kreis mit Text, Violett">
    <p:spTree>
      <p:nvGrpSpPr>
        <p:cNvPr id="1" name=""/>
        <p:cNvGrpSpPr/>
        <p:nvPr/>
      </p:nvGrpSpPr>
      <p:grpSpPr>
        <a:xfrm>
          <a:off x="0" y="0"/>
          <a:ext cx="0" cy="0"/>
          <a:chOff x="0" y="0"/>
          <a:chExt cx="0" cy="0"/>
        </a:xfrm>
      </p:grpSpPr>
      <p:sp>
        <p:nvSpPr>
          <p:cNvPr id="7" name="Titel 6"/>
          <p:cNvSpPr>
            <a:spLocks noGrp="1"/>
          </p:cNvSpPr>
          <p:nvPr>
            <p:ph type="title"/>
          </p:nvPr>
        </p:nvSpPr>
        <p:spPr>
          <a:xfrm>
            <a:off x="6659999" y="2052000"/>
            <a:ext cx="4803364" cy="756000"/>
          </a:xfrm>
        </p:spPr>
        <p:txBody>
          <a:bodyPr/>
          <a:lstStyle/>
          <a:p>
            <a:r>
              <a:rPr lang="de-DE" dirty="0"/>
              <a:t>Mastertitelformat bearbeiten</a:t>
            </a:r>
          </a:p>
        </p:txBody>
      </p:sp>
      <p:sp>
        <p:nvSpPr>
          <p:cNvPr id="3" name="Textplatzhalter 2"/>
          <p:cNvSpPr>
            <a:spLocks noGrp="1"/>
          </p:cNvSpPr>
          <p:nvPr>
            <p:ph type="body" sz="quarter" idx="15"/>
          </p:nvPr>
        </p:nvSpPr>
        <p:spPr>
          <a:xfrm>
            <a:off x="6660000" y="3060000"/>
            <a:ext cx="4803364" cy="2880000"/>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432000" y="1980000"/>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p:txBody>
          <a:bodyPr/>
          <a:lstStyle>
            <a:lvl1pPr>
              <a:defRPr/>
            </a:lvl1pPr>
          </a:lstStyle>
          <a:p>
            <a:pPr>
              <a:defRPr/>
            </a:pPr>
            <a:fld id="{61FE1DF2-B170-47DC-8B6A-E09896EA39CB}" type="slidenum">
              <a:rPr lang="de-DE"/>
              <a:pPr>
                <a:defRPr/>
              </a:pPr>
              <a:t>‹Nr.›</a:t>
            </a:fld>
            <a:endParaRPr lang="de-DE" dirty="0"/>
          </a:p>
        </p:txBody>
      </p:sp>
    </p:spTree>
    <p:extLst>
      <p:ext uri="{BB962C8B-B14F-4D97-AF65-F5344CB8AC3E}">
        <p14:creationId xmlns:p14="http://schemas.microsoft.com/office/powerpoint/2010/main" val="40079824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Bilder Kreis mit Text, Violett">
    <p:spTree>
      <p:nvGrpSpPr>
        <p:cNvPr id="1" name=""/>
        <p:cNvGrpSpPr/>
        <p:nvPr/>
      </p:nvGrpSpPr>
      <p:grpSpPr>
        <a:xfrm>
          <a:off x="0" y="0"/>
          <a:ext cx="0" cy="0"/>
          <a:chOff x="0" y="0"/>
          <a:chExt cx="0" cy="0"/>
        </a:xfrm>
      </p:grpSpPr>
      <p:sp>
        <p:nvSpPr>
          <p:cNvPr id="7" name="Titel 6"/>
          <p:cNvSpPr>
            <a:spLocks noGrp="1"/>
          </p:cNvSpPr>
          <p:nvPr>
            <p:ph type="title"/>
          </p:nvPr>
        </p:nvSpPr>
        <p:spPr>
          <a:xfrm>
            <a:off x="4971244" y="4109318"/>
            <a:ext cx="3489015" cy="858163"/>
          </a:xfrm>
        </p:spPr>
        <p:txBody>
          <a:bodyPr/>
          <a:lstStyle/>
          <a:p>
            <a:r>
              <a:rPr lang="de-DE" dirty="0"/>
              <a:t>Mastertitelformat bearbeiten</a:t>
            </a:r>
          </a:p>
        </p:txBody>
      </p:sp>
      <p:sp>
        <p:nvSpPr>
          <p:cNvPr id="3" name="Textplatzhalter 2"/>
          <p:cNvSpPr>
            <a:spLocks noGrp="1"/>
          </p:cNvSpPr>
          <p:nvPr>
            <p:ph type="body" sz="quarter" idx="15"/>
          </p:nvPr>
        </p:nvSpPr>
        <p:spPr>
          <a:xfrm>
            <a:off x="4971244" y="5158443"/>
            <a:ext cx="4803364" cy="1028173"/>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646184" y="2424843"/>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p:txBody>
          <a:bodyPr/>
          <a:lstStyle>
            <a:lvl1pPr>
              <a:defRPr/>
            </a:lvl1pPr>
          </a:lstStyle>
          <a:p>
            <a:pPr>
              <a:defRPr/>
            </a:pPr>
            <a:fld id="{61FE1DF2-B170-47DC-8B6A-E09896EA39CB}" type="slidenum">
              <a:rPr lang="de-DE"/>
              <a:pPr>
                <a:defRPr/>
              </a:pPr>
              <a:t>‹Nr.›</a:t>
            </a:fld>
            <a:endParaRPr lang="de-DE" dirty="0"/>
          </a:p>
        </p:txBody>
      </p:sp>
      <p:sp>
        <p:nvSpPr>
          <p:cNvPr id="6" name="Bildplatzhalter 12"/>
          <p:cNvSpPr>
            <a:spLocks noGrp="1"/>
          </p:cNvSpPr>
          <p:nvPr>
            <p:ph type="pic" sz="quarter" idx="20"/>
          </p:nvPr>
        </p:nvSpPr>
        <p:spPr>
          <a:xfrm>
            <a:off x="7751866" y="-688800"/>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2971410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ext mit Bild 1zu1,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Elevator-Pitch</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703085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ext mit Bild 1zu1, Text gr_fet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Elevator-Pitch</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12290679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ext-Bild breit,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3239999" cy="750525"/>
          </a:xfrm>
        </p:spPr>
        <p:txBody>
          <a:bodyPr/>
          <a:lstStyle>
            <a:lvl1pPr>
              <a:defRPr sz="3000"/>
            </a:lvl1pPr>
          </a:lstStyle>
          <a:p>
            <a:r>
              <a:rPr lang="de-DE" dirty="0"/>
              <a:t>Mastertitelformat bearbeiten</a:t>
            </a:r>
          </a:p>
        </p:txBody>
      </p:sp>
      <p:sp>
        <p:nvSpPr>
          <p:cNvPr id="2" name="Textplatzhalter 2"/>
          <p:cNvSpPr>
            <a:spLocks noGrp="1"/>
          </p:cNvSpPr>
          <p:nvPr>
            <p:ph type="body" sz="quarter" idx="15"/>
          </p:nvPr>
        </p:nvSpPr>
        <p:spPr>
          <a:xfrm>
            <a:off x="684000" y="3060000"/>
            <a:ext cx="3240704" cy="27720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4" name="Bildplatzhalter 20"/>
          <p:cNvSpPr>
            <a:spLocks noGrp="1"/>
          </p:cNvSpPr>
          <p:nvPr>
            <p:ph type="pic" sz="quarter" idx="10"/>
          </p:nvPr>
        </p:nvSpPr>
        <p:spPr>
          <a:xfrm>
            <a:off x="4495799" y="0"/>
            <a:ext cx="7734994"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Elevator-Pitch</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8929563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ext-Bild 1zu2 breit,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0" y="2759676"/>
            <a:ext cx="12192000" cy="4098324"/>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Elevator-Pitch</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8536321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ext-2 Bilder rechteckig,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682166" y="2759675"/>
            <a:ext cx="4178157" cy="3359465"/>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Elevator-Pitch</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
        <p:nvSpPr>
          <p:cNvPr id="6" name="Bildplatzhalter 20"/>
          <p:cNvSpPr>
            <a:spLocks noGrp="1"/>
          </p:cNvSpPr>
          <p:nvPr>
            <p:ph type="pic" sz="quarter" idx="18"/>
          </p:nvPr>
        </p:nvSpPr>
        <p:spPr>
          <a:xfrm>
            <a:off x="6244281" y="2759675"/>
            <a:ext cx="4173713" cy="3355892"/>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1188974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ext-Diagramm, Violett">
    <p:spTree>
      <p:nvGrpSpPr>
        <p:cNvPr id="1" name=""/>
        <p:cNvGrpSpPr/>
        <p:nvPr/>
      </p:nvGrpSpPr>
      <p:grpSpPr>
        <a:xfrm>
          <a:off x="0" y="0"/>
          <a:ext cx="0" cy="0"/>
          <a:chOff x="0" y="0"/>
          <a:chExt cx="0" cy="0"/>
        </a:xfrm>
      </p:grpSpPr>
      <p:sp>
        <p:nvSpPr>
          <p:cNvPr id="6" name="Titel 5"/>
          <p:cNvSpPr>
            <a:spLocks noGrp="1"/>
          </p:cNvSpPr>
          <p:nvPr>
            <p:ph type="title"/>
          </p:nvPr>
        </p:nvSpPr>
        <p:spPr>
          <a:xfrm>
            <a:off x="682167" y="2052000"/>
            <a:ext cx="3600000" cy="1219520"/>
          </a:xfrm>
        </p:spPr>
        <p:txBody>
          <a:bodyPr/>
          <a:lstStyle>
            <a:lvl1pPr>
              <a:defRPr sz="3000"/>
            </a:lvl1pPr>
          </a:lstStyle>
          <a:p>
            <a:r>
              <a:rPr lang="de-DE" dirty="0"/>
              <a:t>Mastertitelformat bearbeiten</a:t>
            </a:r>
          </a:p>
        </p:txBody>
      </p:sp>
      <p:sp>
        <p:nvSpPr>
          <p:cNvPr id="3" name="Textplatzhalter 2"/>
          <p:cNvSpPr>
            <a:spLocks noGrp="1"/>
          </p:cNvSpPr>
          <p:nvPr>
            <p:ph type="body" sz="quarter" idx="15"/>
          </p:nvPr>
        </p:nvSpPr>
        <p:spPr>
          <a:xfrm>
            <a:off x="682808" y="3505200"/>
            <a:ext cx="3600000" cy="24348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7" name="Diagrammplatzhalter 6"/>
          <p:cNvSpPr>
            <a:spLocks noGrp="1"/>
          </p:cNvSpPr>
          <p:nvPr>
            <p:ph type="chart" sz="quarter" idx="19"/>
          </p:nvPr>
        </p:nvSpPr>
        <p:spPr>
          <a:xfrm>
            <a:off x="5007588" y="1440000"/>
            <a:ext cx="6455775" cy="4500000"/>
          </a:xfrm>
        </p:spPr>
        <p:txBody>
          <a:bodyPr rtlCol="0">
            <a:noAutofit/>
          </a:bodyPr>
          <a:lstStyle/>
          <a:p>
            <a:pPr lvl="0"/>
            <a:endParaRPr lang="de-DE" noProof="0"/>
          </a:p>
        </p:txBody>
      </p:sp>
      <p:sp>
        <p:nvSpPr>
          <p:cNvPr id="2" name="Textplatzhalter 5"/>
          <p:cNvSpPr>
            <a:spLocks noGrp="1"/>
          </p:cNvSpPr>
          <p:nvPr>
            <p:ph type="body" sz="quarter" idx="18"/>
          </p:nvPr>
        </p:nvSpPr>
        <p:spPr>
          <a:xfrm>
            <a:off x="5015753" y="6050124"/>
            <a:ext cx="6455775" cy="261938"/>
          </a:xfrm>
        </p:spPr>
        <p:txBody>
          <a:bodyPr/>
          <a:lstStyle>
            <a:lvl1pPr marL="0" indent="0">
              <a:buFontTx/>
              <a:buNone/>
              <a:defRPr sz="1000"/>
            </a:lvl1pPr>
            <a:lvl2pPr marL="266700" indent="0">
              <a:buFontTx/>
              <a:buNone/>
              <a:defRPr/>
            </a:lvl2pPr>
            <a:lvl3pPr marL="542925" indent="0">
              <a:buFontTx/>
              <a:buNone/>
              <a:defRPr/>
            </a:lvl3pPr>
            <a:lvl4pPr marL="809625" indent="0">
              <a:buFontTx/>
              <a:buNone/>
              <a:defRPr/>
            </a:lvl4pPr>
            <a:lvl5pPr marL="1076325" indent="0">
              <a:buFontTx/>
              <a:buNone/>
              <a:defRPr/>
            </a:lvl5pPr>
          </a:lstStyle>
          <a:p>
            <a:pPr lvl="0"/>
            <a:r>
              <a:rPr lang="de-DE"/>
              <a:t>Mastertextformat bearbeiten</a:t>
            </a:r>
          </a:p>
        </p:txBody>
      </p:sp>
      <p:sp>
        <p:nvSpPr>
          <p:cNvPr id="4" name="Fußzeilenplatzhalter 3" descr="&quot;&quot;">
            <a:extLst>
              <a:ext uri="{FF2B5EF4-FFF2-40B4-BE49-F238E27FC236}">
                <a16:creationId xmlns:a16="http://schemas.microsoft.com/office/drawing/2014/main" id="{0D296000-0DDF-F6EE-B400-6E94B0A129B5}"/>
              </a:ext>
            </a:extLst>
          </p:cNvPr>
          <p:cNvSpPr>
            <a:spLocks noGrp="1"/>
          </p:cNvSpPr>
          <p:nvPr>
            <p:ph type="ftr" sz="quarter" idx="20"/>
          </p:nvPr>
        </p:nvSpPr>
        <p:spPr/>
        <p:txBody>
          <a:bodyPr/>
          <a:lstStyle>
            <a:lvl1pPr>
              <a:defRPr/>
            </a:lvl1pPr>
          </a:lstStyle>
          <a:p>
            <a:pPr>
              <a:defRPr/>
            </a:pPr>
            <a:r>
              <a:rPr lang="de-DE"/>
              <a:t>Elevator-Pitch</a:t>
            </a:r>
          </a:p>
        </p:txBody>
      </p:sp>
      <p:sp>
        <p:nvSpPr>
          <p:cNvPr id="5" name="Foliennummernplatzhalter 4" descr="&quot;&quot;">
            <a:extLst>
              <a:ext uri="{FF2B5EF4-FFF2-40B4-BE49-F238E27FC236}">
                <a16:creationId xmlns:a16="http://schemas.microsoft.com/office/drawing/2014/main" id="{3FE1D608-C69E-F6E1-14B1-A05BFD9E1A23}"/>
              </a:ext>
            </a:extLst>
          </p:cNvPr>
          <p:cNvSpPr>
            <a:spLocks noGrp="1"/>
          </p:cNvSpPr>
          <p:nvPr>
            <p:ph type="sldNum" sz="quarter" idx="21"/>
          </p:nvPr>
        </p:nvSpPr>
        <p:spPr/>
        <p:txBody>
          <a:bodyPr/>
          <a:lstStyle>
            <a:lvl1pPr>
              <a:defRPr/>
            </a:lvl1pPr>
          </a:lstStyle>
          <a:p>
            <a:pPr>
              <a:defRPr/>
            </a:pPr>
            <a:fld id="{6C455AA7-CDE8-460C-9294-F9D8072C1E78}" type="slidenum">
              <a:rPr lang="de-DE"/>
              <a:pPr>
                <a:defRPr/>
              </a:pPr>
              <a:t>‹Nr.›</a:t>
            </a:fld>
            <a:endParaRPr lang="de-DE" dirty="0"/>
          </a:p>
        </p:txBody>
      </p:sp>
    </p:spTree>
    <p:extLst>
      <p:ext uri="{BB962C8B-B14F-4D97-AF65-F5344CB8AC3E}">
        <p14:creationId xmlns:p14="http://schemas.microsoft.com/office/powerpoint/2010/main" val="4014989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Kontakt mit Signet, Aufzählung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3240000" cy="763712"/>
          </a:xfrm>
        </p:spPr>
        <p:txBody>
          <a:bodyPr/>
          <a:lstStyle>
            <a:lvl1pPr>
              <a:defRPr>
                <a:solidFill>
                  <a:srgbClr val="61328A"/>
                </a:solidFill>
              </a:defRPr>
            </a:lvl1pPr>
          </a:lstStyle>
          <a:p>
            <a:r>
              <a:rPr lang="de-DE" dirty="0"/>
              <a:t>Mastertitelformat bearbeiten</a:t>
            </a:r>
          </a:p>
        </p:txBody>
      </p:sp>
      <p:sp>
        <p:nvSpPr>
          <p:cNvPr id="11" name="Bildplatzhalter 10" descr="Alternativtext nicht vergessen oder Bild als dekorativ markieren"/>
          <p:cNvSpPr>
            <a:spLocks noGrp="1" noChangeAspect="1"/>
          </p:cNvSpPr>
          <p:nvPr>
            <p:ph type="pic" sz="quarter" idx="34" hasCustomPrompt="1"/>
          </p:nvPr>
        </p:nvSpPr>
        <p:spPr>
          <a:xfrm>
            <a:off x="684000" y="3060000"/>
            <a:ext cx="1080000" cy="1080000"/>
          </a:xfrm>
          <a:prstGeom prst="ellipse">
            <a:avLst/>
          </a:prstGeom>
          <a:solidFill>
            <a:schemeClr val="bg2"/>
          </a:solidFill>
        </p:spPr>
        <p:txBody>
          <a:bodyPr rtlCol="0">
            <a:noAutofit/>
          </a:bodyPr>
          <a:lstStyle>
            <a:lvl1pPr marL="0" indent="0" algn="ctr">
              <a:buNone/>
              <a:defRPr/>
            </a:lvl1pPr>
          </a:lstStyle>
          <a:p>
            <a:pPr lvl="0"/>
            <a:r>
              <a:rPr lang="de-DE" noProof="0" dirty="0"/>
              <a:t> </a:t>
            </a:r>
          </a:p>
        </p:txBody>
      </p:sp>
      <p:sp>
        <p:nvSpPr>
          <p:cNvPr id="27" name="Textplatzhalter 25"/>
          <p:cNvSpPr>
            <a:spLocks noGrp="1"/>
          </p:cNvSpPr>
          <p:nvPr>
            <p:ph type="body" sz="quarter" idx="26"/>
          </p:nvPr>
        </p:nvSpPr>
        <p:spPr>
          <a:xfrm>
            <a:off x="684000" y="4499999"/>
            <a:ext cx="3240000" cy="1740087"/>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Bildplatzhalter 10"/>
          <p:cNvSpPr>
            <a:spLocks noGrp="1" noChangeAspect="1"/>
          </p:cNvSpPr>
          <p:nvPr>
            <p:ph type="pic" sz="quarter" idx="36" hasCustomPrompt="1"/>
          </p:nvPr>
        </p:nvSpPr>
        <p:spPr>
          <a:xfrm>
            <a:off x="4320000" y="3060000"/>
            <a:ext cx="1080000" cy="1080000"/>
          </a:xfrm>
          <a:prstGeom prst="ellipse">
            <a:avLst/>
          </a:prstGeom>
          <a:solidFill>
            <a:schemeClr val="bg2"/>
          </a:solidFill>
        </p:spPr>
        <p:txBody>
          <a:bodyPr rtlCol="0">
            <a:noAutofit/>
          </a:bodyPr>
          <a:lstStyle>
            <a:lvl1pPr marL="0" indent="0" algn="ctr">
              <a:buFontTx/>
              <a:buNone/>
              <a:defRPr/>
            </a:lvl1pPr>
          </a:lstStyle>
          <a:p>
            <a:pPr lvl="0"/>
            <a:r>
              <a:rPr lang="de-DE" noProof="0" dirty="0"/>
              <a:t> </a:t>
            </a:r>
          </a:p>
        </p:txBody>
      </p:sp>
      <p:sp>
        <p:nvSpPr>
          <p:cNvPr id="2" name="Textplatzhalter 25"/>
          <p:cNvSpPr>
            <a:spLocks noGrp="1"/>
          </p:cNvSpPr>
          <p:nvPr>
            <p:ph type="body" sz="quarter" idx="30"/>
          </p:nvPr>
        </p:nvSpPr>
        <p:spPr>
          <a:xfrm>
            <a:off x="4320000" y="4500000"/>
            <a:ext cx="3240000" cy="1740086"/>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Bildplatzhalter 10"/>
          <p:cNvSpPr>
            <a:spLocks noGrp="1" noChangeAspect="1"/>
          </p:cNvSpPr>
          <p:nvPr>
            <p:ph type="pic" sz="quarter" idx="35" hasCustomPrompt="1"/>
          </p:nvPr>
        </p:nvSpPr>
        <p:spPr>
          <a:xfrm>
            <a:off x="7920000" y="3060000"/>
            <a:ext cx="1080000" cy="1080000"/>
          </a:xfrm>
          <a:prstGeom prst="ellipse">
            <a:avLst/>
          </a:prstGeom>
          <a:solidFill>
            <a:schemeClr val="bg2"/>
          </a:solidFill>
        </p:spPr>
        <p:txBody>
          <a:bodyPr rtlCol="0">
            <a:noAutofit/>
          </a:bodyPr>
          <a:lstStyle>
            <a:lvl1pPr marL="0" indent="0" algn="ctr">
              <a:buFont typeface="Arial" panose="020B0604020202020204" pitchFamily="34" charset="0"/>
              <a:buNone/>
              <a:defRPr/>
            </a:lvl1pPr>
          </a:lstStyle>
          <a:p>
            <a:pPr lvl="0"/>
            <a:r>
              <a:rPr lang="de-DE" noProof="0" dirty="0"/>
              <a:t> </a:t>
            </a:r>
          </a:p>
        </p:txBody>
      </p:sp>
      <p:sp>
        <p:nvSpPr>
          <p:cNvPr id="3" name="Textplatzhalter 25"/>
          <p:cNvSpPr>
            <a:spLocks noGrp="1"/>
          </p:cNvSpPr>
          <p:nvPr>
            <p:ph type="body" sz="quarter" idx="31"/>
          </p:nvPr>
        </p:nvSpPr>
        <p:spPr>
          <a:xfrm>
            <a:off x="7920000" y="4500000"/>
            <a:ext cx="3240000" cy="1740086"/>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descr="&quot;&quot;">
            <a:extLst>
              <a:ext uri="{FF2B5EF4-FFF2-40B4-BE49-F238E27FC236}">
                <a16:creationId xmlns:a16="http://schemas.microsoft.com/office/drawing/2014/main" id="{90E54561-619A-615E-C6E6-28394F4E302C}"/>
              </a:ext>
            </a:extLst>
          </p:cNvPr>
          <p:cNvSpPr>
            <a:spLocks noGrp="1"/>
          </p:cNvSpPr>
          <p:nvPr>
            <p:ph type="ftr" sz="quarter" idx="37"/>
          </p:nvPr>
        </p:nvSpPr>
        <p:spPr/>
        <p:txBody>
          <a:bodyPr/>
          <a:lstStyle>
            <a:lvl1pPr>
              <a:defRPr/>
            </a:lvl1pPr>
          </a:lstStyle>
          <a:p>
            <a:pPr>
              <a:defRPr/>
            </a:pPr>
            <a:r>
              <a:rPr lang="de-DE"/>
              <a:t>Elevator-Pitch</a:t>
            </a:r>
          </a:p>
        </p:txBody>
      </p:sp>
      <p:sp>
        <p:nvSpPr>
          <p:cNvPr id="5" name="Foliennummernplatzhalter 9" descr="&quot;&quot;">
            <a:extLst>
              <a:ext uri="{FF2B5EF4-FFF2-40B4-BE49-F238E27FC236}">
                <a16:creationId xmlns:a16="http://schemas.microsoft.com/office/drawing/2014/main" id="{9121973A-D265-CD23-8EB6-A04DF9D4B07F}"/>
              </a:ext>
            </a:extLst>
          </p:cNvPr>
          <p:cNvSpPr>
            <a:spLocks noGrp="1"/>
          </p:cNvSpPr>
          <p:nvPr>
            <p:ph type="sldNum" sz="quarter" idx="38"/>
          </p:nvPr>
        </p:nvSpPr>
        <p:spPr/>
        <p:txBody>
          <a:bodyPr/>
          <a:lstStyle>
            <a:lvl1pPr>
              <a:defRPr/>
            </a:lvl1pPr>
          </a:lstStyle>
          <a:p>
            <a:pPr>
              <a:defRPr/>
            </a:pPr>
            <a:fld id="{21F178CC-692F-425A-8124-A97DC1F2B1CA}" type="slidenum">
              <a:rPr lang="de-DE"/>
              <a:pPr>
                <a:defRPr/>
              </a:pPr>
              <a:t>‹Nr.›</a:t>
            </a:fld>
            <a:endParaRPr lang="de-DE" dirty="0"/>
          </a:p>
        </p:txBody>
      </p:sp>
      <p:sp>
        <p:nvSpPr>
          <p:cNvPr id="6" name="Bildplatzhalter 12">
            <a:extLst>
              <a:ext uri="{FF2B5EF4-FFF2-40B4-BE49-F238E27FC236}">
                <a16:creationId xmlns:a16="http://schemas.microsoft.com/office/drawing/2014/main" id="{2D57F7A9-2FFC-ACA3-C47F-223D5CB8D96D}"/>
              </a:ext>
            </a:extLst>
          </p:cNvPr>
          <p:cNvSpPr>
            <a:spLocks noGrp="1"/>
          </p:cNvSpPr>
          <p:nvPr>
            <p:ph type="pic" sz="quarter" idx="27"/>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Bild durch Klicken auf Symbol hinzufügen</a:t>
            </a:r>
          </a:p>
        </p:txBody>
      </p:sp>
    </p:spTree>
    <p:extLst>
      <p:ext uri="{BB962C8B-B14F-4D97-AF65-F5344CB8AC3E}">
        <p14:creationId xmlns:p14="http://schemas.microsoft.com/office/powerpoint/2010/main" val="36252899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Impressum mit Signet, Aufzählung, Violett">
    <p:spTree>
      <p:nvGrpSpPr>
        <p:cNvPr id="1" name=""/>
        <p:cNvGrpSpPr/>
        <p:nvPr/>
      </p:nvGrpSpPr>
      <p:grpSpPr>
        <a:xfrm>
          <a:off x="0" y="0"/>
          <a:ext cx="0" cy="0"/>
          <a:chOff x="0" y="0"/>
          <a:chExt cx="0" cy="0"/>
        </a:xfrm>
      </p:grpSpPr>
      <p:sp>
        <p:nvSpPr>
          <p:cNvPr id="8"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rgbClr val="61328A"/>
                </a:solidFill>
              </a:defRPr>
            </a:lvl1pPr>
          </a:lstStyle>
          <a:p>
            <a:endParaRPr lang="de-DE" dirty="0"/>
          </a:p>
        </p:txBody>
      </p:sp>
      <p:sp>
        <p:nvSpPr>
          <p:cNvPr id="10" name="Textplatzhalter 9"/>
          <p:cNvSpPr>
            <a:spLocks noGrp="1"/>
          </p:cNvSpPr>
          <p:nvPr>
            <p:ph type="body" sz="quarter" idx="19"/>
          </p:nvPr>
        </p:nvSpPr>
        <p:spPr>
          <a:xfrm>
            <a:off x="682312" y="4680000"/>
            <a:ext cx="2880000" cy="1246888"/>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vl3pPr>
              <a:lnSpc>
                <a:spcPct val="150000"/>
              </a:lnSpc>
              <a:spcAft>
                <a:spcPts val="0"/>
              </a:spcAft>
              <a:buClr>
                <a:srgbClr val="61328A"/>
              </a:buClr>
              <a:defRPr/>
            </a:lvl3pPr>
          </a:lstStyle>
          <a:p>
            <a:pPr lvl="0"/>
            <a:r>
              <a:rPr lang="de-DE" dirty="0"/>
              <a:t>Mastertextformat bearbeiten</a:t>
            </a:r>
          </a:p>
          <a:p>
            <a:pPr lvl="1"/>
            <a:r>
              <a:rPr lang="de-DE" dirty="0"/>
              <a:t>Zweite Ebene</a:t>
            </a:r>
          </a:p>
          <a:p>
            <a:pPr lvl="2"/>
            <a:r>
              <a:rPr lang="de-DE" dirty="0"/>
              <a:t>Dritte Ebene</a:t>
            </a:r>
          </a:p>
        </p:txBody>
      </p:sp>
      <p:sp>
        <p:nvSpPr>
          <p:cNvPr id="12" name="Textplatzhalter 9"/>
          <p:cNvSpPr>
            <a:spLocks noGrp="1"/>
          </p:cNvSpPr>
          <p:nvPr>
            <p:ph type="body" sz="quarter" idx="21"/>
          </p:nvPr>
        </p:nvSpPr>
        <p:spPr>
          <a:xfrm>
            <a:off x="3959999" y="4680000"/>
            <a:ext cx="7549689" cy="1246888"/>
          </a:xfrm>
          <a:prstGeom prst="rect">
            <a:avLst/>
          </a:prstGeom>
        </p:spPr>
        <p:txBody>
          <a:bodyPr numCol="2" spcCol="360000">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stStyle>
          <a:p>
            <a:pPr lvl="0"/>
            <a:r>
              <a:rPr lang="de-DE" dirty="0"/>
              <a:t>Mastertextformat bearbeiten</a:t>
            </a:r>
          </a:p>
          <a:p>
            <a:pPr lvl="1"/>
            <a:r>
              <a:rPr lang="de-DE" dirty="0"/>
              <a:t>Zweite Ebene</a:t>
            </a:r>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Elevator-Pitch</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Tree>
    <p:extLst>
      <p:ext uri="{BB962C8B-B14F-4D97-AF65-F5344CB8AC3E}">
        <p14:creationId xmlns:p14="http://schemas.microsoft.com/office/powerpoint/2010/main" val="355645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Kapiteltrennfolie Rot mit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F1F0F999-DC5E-955F-60E1-81B2F4D26E03}"/>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86232541-D44A-5076-A394-1F2E45D37B8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22E4F2AB-8245-0996-E723-AD29C83E4B5C}"/>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250904" cy="2520000"/>
          </a:xfrm>
        </p:spPr>
        <p:txBody>
          <a:bodyPr anchor="ctr"/>
          <a:lstStyle>
            <a:lvl1pPr>
              <a:defRPr sz="6000" b="1">
                <a:solidFill>
                  <a:schemeClr val="bg1"/>
                </a:solidFill>
              </a:defRPr>
            </a:lvl1pPr>
          </a:lstStyle>
          <a:p>
            <a:r>
              <a:rPr lang="de-DE" dirty="0"/>
              <a:t>Mastertitelformat bearbeiten</a:t>
            </a:r>
          </a:p>
        </p:txBody>
      </p:sp>
      <p:sp>
        <p:nvSpPr>
          <p:cNvPr id="6" name="Fußzeilenplatzhalter 4" descr="&quot;&quot;">
            <a:extLst>
              <a:ext uri="{FF2B5EF4-FFF2-40B4-BE49-F238E27FC236}">
                <a16:creationId xmlns:a16="http://schemas.microsoft.com/office/drawing/2014/main" id="{C577EC5F-F29B-98EB-4C94-A94AFF3A3C9B}"/>
              </a:ext>
            </a:extLst>
          </p:cNvPr>
          <p:cNvSpPr>
            <a:spLocks noGrp="1"/>
          </p:cNvSpPr>
          <p:nvPr>
            <p:ph type="ftr" sz="quarter" idx="10"/>
          </p:nvPr>
        </p:nvSpPr>
        <p:spPr/>
        <p:txBody>
          <a:bodyPr/>
          <a:lstStyle>
            <a:lvl1pPr>
              <a:defRPr dirty="0">
                <a:solidFill>
                  <a:schemeClr val="bg1"/>
                </a:solidFill>
              </a:defRPr>
            </a:lvl1pPr>
          </a:lstStyle>
          <a:p>
            <a:pPr>
              <a:defRPr/>
            </a:pPr>
            <a:r>
              <a:rPr lang="de-DE"/>
              <a:t>Elevator-Pitch</a:t>
            </a:r>
          </a:p>
        </p:txBody>
      </p:sp>
      <p:sp>
        <p:nvSpPr>
          <p:cNvPr id="7" name="Foliennummernplatzhalter 5" descr="&quot;&quot;">
            <a:extLst>
              <a:ext uri="{FF2B5EF4-FFF2-40B4-BE49-F238E27FC236}">
                <a16:creationId xmlns:a16="http://schemas.microsoft.com/office/drawing/2014/main" id="{58B8FC8A-D778-0C10-7B2E-3C7131A0791F}"/>
              </a:ext>
            </a:extLst>
          </p:cNvPr>
          <p:cNvSpPr>
            <a:spLocks noGrp="1"/>
          </p:cNvSpPr>
          <p:nvPr>
            <p:ph type="sldNum" sz="quarter" idx="11"/>
          </p:nvPr>
        </p:nvSpPr>
        <p:spPr/>
        <p:txBody>
          <a:bodyPr/>
          <a:lstStyle>
            <a:lvl1pPr>
              <a:defRPr smtClean="0">
                <a:solidFill>
                  <a:schemeClr val="bg1"/>
                </a:solidFill>
              </a:defRPr>
            </a:lvl1pPr>
          </a:lstStyle>
          <a:p>
            <a:pPr>
              <a:defRPr/>
            </a:pPr>
            <a:fld id="{AC328D57-7D4E-41E9-AC3D-DD0D861DAC6C}" type="slidenum">
              <a:rPr lang="de-DE"/>
              <a:pPr>
                <a:defRPr/>
              </a:pPr>
              <a:t>‹Nr.›</a:t>
            </a:fld>
            <a:endParaRPr lang="de-DE" dirty="0"/>
          </a:p>
        </p:txBody>
      </p:sp>
    </p:spTree>
    <p:extLst>
      <p:ext uri="{BB962C8B-B14F-4D97-AF65-F5344CB8AC3E}">
        <p14:creationId xmlns:p14="http://schemas.microsoft.com/office/powerpoint/2010/main" val="3228571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Nachweise mit Signet">
    <p:spTree>
      <p:nvGrpSpPr>
        <p:cNvPr id="1" name=""/>
        <p:cNvGrpSpPr/>
        <p:nvPr/>
      </p:nvGrpSpPr>
      <p:grpSpPr>
        <a:xfrm>
          <a:off x="0" y="0"/>
          <a:ext cx="0" cy="0"/>
          <a:chOff x="0" y="0"/>
          <a:chExt cx="0" cy="0"/>
        </a:xfrm>
      </p:grpSpPr>
      <p:sp>
        <p:nvSpPr>
          <p:cNvPr id="10" name="Textplatzhalter 9"/>
          <p:cNvSpPr>
            <a:spLocks noGrp="1"/>
          </p:cNvSpPr>
          <p:nvPr>
            <p:ph type="body" sz="quarter" idx="19" hasCustomPrompt="1"/>
          </p:nvPr>
        </p:nvSpPr>
        <p:spPr>
          <a:xfrm>
            <a:off x="684213" y="2831427"/>
            <a:ext cx="8700585" cy="1572519"/>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0"/>
            <a:endParaRPr lang="de-DE" dirty="0"/>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Elevator-Pitch</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4213" y="2028306"/>
            <a:ext cx="1667417" cy="565266"/>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9911187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QR-Code, Legefigur">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Elevator-Pitch</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2314" y="3103418"/>
            <a:ext cx="2321351" cy="3017295"/>
          </a:xfrm>
          <a:solidFill>
            <a:schemeClr val="bg2"/>
          </a:solidFill>
        </p:spPr>
        <p:txBody>
          <a:bodyPr anchor="ctr"/>
          <a:lstStyle>
            <a:lvl1pPr marL="0" indent="0" algn="ctr">
              <a:buFontTx/>
              <a:buNone/>
              <a:defRPr sz="1200"/>
            </a:lvl1pPr>
          </a:lstStyle>
          <a:p>
            <a:r>
              <a:rPr lang="de-DE" dirty="0"/>
              <a:t>Hier Bildeinsetzen</a:t>
            </a:r>
            <a:endParaRPr lang="en-GB" dirty="0"/>
          </a:p>
        </p:txBody>
      </p:sp>
      <p:sp>
        <p:nvSpPr>
          <p:cNvPr id="9" name="Bildplatzhalter 5">
            <a:extLst>
              <a:ext uri="{FF2B5EF4-FFF2-40B4-BE49-F238E27FC236}">
                <a16:creationId xmlns:a16="http://schemas.microsoft.com/office/drawing/2014/main" id="{142145FA-7210-C94C-5F60-51F60B72252E}"/>
              </a:ext>
            </a:extLst>
          </p:cNvPr>
          <p:cNvSpPr>
            <a:spLocks noGrp="1"/>
          </p:cNvSpPr>
          <p:nvPr>
            <p:ph type="pic" sz="quarter" idx="30" hasCustomPrompt="1"/>
          </p:nvPr>
        </p:nvSpPr>
        <p:spPr>
          <a:xfrm>
            <a:off x="4473966" y="3103418"/>
            <a:ext cx="1603688" cy="1603688"/>
          </a:xfrm>
          <a:solidFill>
            <a:schemeClr val="bg2"/>
          </a:solidFill>
        </p:spPr>
        <p:txBody>
          <a:bodyPr anchor="ctr"/>
          <a:lstStyle>
            <a:lvl1pPr marL="0" indent="0" algn="ctr">
              <a:buFontTx/>
              <a:buNone/>
              <a:defRPr sz="1200"/>
            </a:lvl1pPr>
          </a:lstStyle>
          <a:p>
            <a:r>
              <a:rPr lang="de-DE" dirty="0"/>
              <a:t>Hier QR-Code einsetzen</a:t>
            </a:r>
            <a:endParaRPr lang="en-GB" dirty="0"/>
          </a:p>
        </p:txBody>
      </p:sp>
      <p:sp>
        <p:nvSpPr>
          <p:cNvPr id="11" name="Titelplatzhalter 15"/>
          <p:cNvSpPr>
            <a:spLocks noGrp="1"/>
          </p:cNvSpPr>
          <p:nvPr>
            <p:ph type="title"/>
          </p:nvPr>
        </p:nvSpPr>
        <p:spPr>
          <a:xfrm>
            <a:off x="682313" y="2052001"/>
            <a:ext cx="6821176" cy="862996"/>
          </a:xfrm>
          <a:prstGeom prst="rect">
            <a:avLst/>
          </a:prstGeom>
        </p:spPr>
        <p:txBody>
          <a:bodyPr rtlCol="0">
            <a:noAutofit/>
          </a:bodyPr>
          <a:lstStyle>
            <a:lvl1pPr>
              <a:lnSpc>
                <a:spcPts val="6200"/>
              </a:lnSpc>
              <a:spcAft>
                <a:spcPts val="5500"/>
              </a:spcAft>
              <a:defRPr sz="3000" baseline="0">
                <a:solidFill>
                  <a:schemeClr val="tx1"/>
                </a:solidFill>
              </a:defRPr>
            </a:lvl1pPr>
          </a:lstStyle>
          <a:p>
            <a:endParaRPr lang="de-DE" dirty="0"/>
          </a:p>
        </p:txBody>
      </p:sp>
      <p:sp>
        <p:nvSpPr>
          <p:cNvPr id="8" name="Bildplatzhalter 5">
            <a:extLst>
              <a:ext uri="{FF2B5EF4-FFF2-40B4-BE49-F238E27FC236}">
                <a16:creationId xmlns:a16="http://schemas.microsoft.com/office/drawing/2014/main" id="{0DF909A3-5717-EA72-FC8B-DDD6970980A5}"/>
              </a:ext>
            </a:extLst>
          </p:cNvPr>
          <p:cNvSpPr>
            <a:spLocks noGrp="1"/>
          </p:cNvSpPr>
          <p:nvPr>
            <p:ph type="pic" sz="quarter" idx="31" hasCustomPrompt="1"/>
          </p:nvPr>
        </p:nvSpPr>
        <p:spPr>
          <a:xfrm>
            <a:off x="7547956" y="3103418"/>
            <a:ext cx="3915382" cy="2534047"/>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19821069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Impressum_Signet, Violett">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Elevator-Pitch</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11"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rgbClr val="61328A"/>
                </a:solidFill>
              </a:defRPr>
            </a:lvl1pPr>
          </a:lstStyle>
          <a:p>
            <a:endParaRPr lang="de-DE" dirty="0"/>
          </a:p>
        </p:txBody>
      </p:sp>
      <p:sp>
        <p:nvSpPr>
          <p:cNvPr id="8" name="Textplatzhalter 9"/>
          <p:cNvSpPr>
            <a:spLocks noGrp="1"/>
          </p:cNvSpPr>
          <p:nvPr>
            <p:ph type="body" sz="quarter" idx="19" hasCustomPrompt="1"/>
          </p:nvPr>
        </p:nvSpPr>
        <p:spPr>
          <a:xfrm>
            <a:off x="682313" y="4110681"/>
            <a:ext cx="4832663" cy="1050088"/>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vl3pPr>
              <a:lnSpc>
                <a:spcPct val="150000"/>
              </a:lnSpc>
              <a:spcAft>
                <a:spcPts val="0"/>
              </a:spcAft>
              <a:buClr>
                <a:srgbClr val="61328A"/>
              </a:buClr>
              <a:defRPr/>
            </a:lvl3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6205139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Dank, Verfasser, Förderlogo, Signet, Violett">
    <p:spTree>
      <p:nvGrpSpPr>
        <p:cNvPr id="1" name=""/>
        <p:cNvGrpSpPr/>
        <p:nvPr/>
      </p:nvGrpSpPr>
      <p:grpSpPr>
        <a:xfrm>
          <a:off x="0" y="0"/>
          <a:ext cx="0" cy="0"/>
          <a:chOff x="0" y="0"/>
          <a:chExt cx="0" cy="0"/>
        </a:xfrm>
      </p:grpSpPr>
      <p:sp>
        <p:nvSpPr>
          <p:cNvPr id="2" name="Bildplatzhalter 5">
            <a:extLst>
              <a:ext uri="{FF2B5EF4-FFF2-40B4-BE49-F238E27FC236}">
                <a16:creationId xmlns:a16="http://schemas.microsoft.com/office/drawing/2014/main" id="{4235836B-6F1B-5BE5-8404-E8975B663ECD}"/>
              </a:ext>
            </a:extLst>
          </p:cNvPr>
          <p:cNvSpPr>
            <a:spLocks noGrp="1"/>
          </p:cNvSpPr>
          <p:nvPr>
            <p:ph type="pic" sz="quarter" idx="29" hasCustomPrompt="1"/>
          </p:nvPr>
        </p:nvSpPr>
        <p:spPr>
          <a:xfrm>
            <a:off x="9906000" y="4323200"/>
            <a:ext cx="1603688" cy="1603688"/>
          </a:xfrm>
          <a:solidFill>
            <a:schemeClr val="bg2"/>
          </a:solidFill>
        </p:spPr>
        <p:txBody>
          <a:bodyPr anchor="ctr"/>
          <a:lstStyle>
            <a:lvl1pPr marL="0" indent="0" algn="ctr">
              <a:buFontTx/>
              <a:buNone/>
              <a:defRPr sz="1200"/>
            </a:lvl1pPr>
          </a:lstStyle>
          <a:p>
            <a:r>
              <a:rPr lang="de-DE" dirty="0"/>
              <a:t>Hier Förderlogo einsetzen</a:t>
            </a:r>
            <a:endParaRPr lang="en-GB" dirty="0"/>
          </a:p>
        </p:txBody>
      </p:sp>
      <p:sp>
        <p:nvSpPr>
          <p:cNvPr id="3" name="Textplatzhalter 9"/>
          <p:cNvSpPr>
            <a:spLocks noGrp="1"/>
          </p:cNvSpPr>
          <p:nvPr>
            <p:ph type="body" sz="quarter" idx="19" hasCustomPrompt="1"/>
          </p:nvPr>
        </p:nvSpPr>
        <p:spPr>
          <a:xfrm>
            <a:off x="657597" y="4514334"/>
            <a:ext cx="4832663" cy="794715"/>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1">
                <a:solidFill>
                  <a:srgbClr val="61328A"/>
                </a:solidFill>
              </a:defRPr>
            </a:lvl1pPr>
            <a:lvl2pPr marL="0" indent="0">
              <a:spcAft>
                <a:spcPts val="0"/>
              </a:spcAft>
              <a:buNone/>
              <a:defRPr b="0" baseline="0"/>
            </a:lvl2pPr>
          </a:lstStyle>
          <a:p>
            <a:pPr lvl="0"/>
            <a:r>
              <a:rPr lang="de-DE" dirty="0"/>
              <a:t>Mastertextformat bearbeiten</a:t>
            </a:r>
          </a:p>
          <a:p>
            <a:pPr lvl="1"/>
            <a:r>
              <a:rPr lang="de-DE" dirty="0"/>
              <a:t>Zweite Zeile</a:t>
            </a:r>
          </a:p>
          <a:p>
            <a:pPr lvl="1"/>
            <a:r>
              <a:rPr lang="de-DE" dirty="0"/>
              <a:t>Dritte Zeile</a:t>
            </a:r>
          </a:p>
        </p:txBody>
      </p:sp>
      <p:sp>
        <p:nvSpPr>
          <p:cNvPr id="4"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6"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Tree>
    <p:extLst>
      <p:ext uri="{BB962C8B-B14F-4D97-AF65-F5344CB8AC3E}">
        <p14:creationId xmlns:p14="http://schemas.microsoft.com/office/powerpoint/2010/main" val="1527766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Schlussfolie">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9C89E406-2C4D-95AD-D60B-BE78093D69F0}"/>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4" name="Grafik 3" descr="&quot;&quot;">
            <a:extLst>
              <a:ext uri="{FF2B5EF4-FFF2-40B4-BE49-F238E27FC236}">
                <a16:creationId xmlns:a16="http://schemas.microsoft.com/office/drawing/2014/main" id="{74C37DFB-BCE7-4062-54BB-080BD9D031B1}"/>
              </a:ext>
            </a:extLst>
          </p:cNvPr>
          <p:cNvPicPr>
            <a:picLocks noChangeAspect="1"/>
          </p:cNvPicPr>
          <p:nvPr userDrawn="1"/>
        </p:nvPicPr>
        <p:blipFill>
          <a:blip r:embed="rId2"/>
          <a:stretch>
            <a:fillRect/>
          </a:stretch>
        </p:blipFill>
        <p:spPr>
          <a:xfrm>
            <a:off x="2860426" y="2680201"/>
            <a:ext cx="6471148" cy="1497599"/>
          </a:xfrm>
          <a:prstGeom prst="rect">
            <a:avLst/>
          </a:prstGeom>
        </p:spPr>
      </p:pic>
    </p:spTree>
    <p:extLst>
      <p:ext uri="{BB962C8B-B14F-4D97-AF65-F5344CB8AC3E}">
        <p14:creationId xmlns:p14="http://schemas.microsoft.com/office/powerpoint/2010/main" val="8059891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Dank, Verfasser, Förderlogo, Signet, Rot">
    <p:spTree>
      <p:nvGrpSpPr>
        <p:cNvPr id="1" name=""/>
        <p:cNvGrpSpPr/>
        <p:nvPr/>
      </p:nvGrpSpPr>
      <p:grpSpPr>
        <a:xfrm>
          <a:off x="0" y="0"/>
          <a:ext cx="0" cy="0"/>
          <a:chOff x="0" y="0"/>
          <a:chExt cx="0" cy="0"/>
        </a:xfrm>
      </p:grpSpPr>
      <p:sp>
        <p:nvSpPr>
          <p:cNvPr id="2" name="Bildplatzhalter 5">
            <a:extLst>
              <a:ext uri="{FF2B5EF4-FFF2-40B4-BE49-F238E27FC236}">
                <a16:creationId xmlns:a16="http://schemas.microsoft.com/office/drawing/2014/main" id="{4235836B-6F1B-5BE5-8404-E8975B663ECD}"/>
              </a:ext>
            </a:extLst>
          </p:cNvPr>
          <p:cNvSpPr>
            <a:spLocks noGrp="1"/>
          </p:cNvSpPr>
          <p:nvPr>
            <p:ph type="pic" sz="quarter" idx="29" hasCustomPrompt="1"/>
          </p:nvPr>
        </p:nvSpPr>
        <p:spPr>
          <a:xfrm>
            <a:off x="9906000" y="4323200"/>
            <a:ext cx="1603688" cy="1603688"/>
          </a:xfrm>
          <a:solidFill>
            <a:schemeClr val="bg2"/>
          </a:solidFill>
        </p:spPr>
        <p:txBody>
          <a:bodyPr anchor="ctr"/>
          <a:lstStyle>
            <a:lvl1pPr marL="0" indent="0" algn="ctr">
              <a:buFontTx/>
              <a:buNone/>
              <a:defRPr sz="1200"/>
            </a:lvl1pPr>
          </a:lstStyle>
          <a:p>
            <a:r>
              <a:rPr lang="de-DE" dirty="0"/>
              <a:t>Hier Förderlogo einsetzen</a:t>
            </a:r>
            <a:endParaRPr lang="en-GB" dirty="0"/>
          </a:p>
        </p:txBody>
      </p:sp>
      <p:sp>
        <p:nvSpPr>
          <p:cNvPr id="3" name="Textplatzhalter 9"/>
          <p:cNvSpPr>
            <a:spLocks noGrp="1"/>
          </p:cNvSpPr>
          <p:nvPr>
            <p:ph type="body" sz="quarter" idx="19" hasCustomPrompt="1"/>
          </p:nvPr>
        </p:nvSpPr>
        <p:spPr>
          <a:xfrm>
            <a:off x="657597" y="4514334"/>
            <a:ext cx="4832663" cy="794715"/>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1">
                <a:solidFill>
                  <a:schemeClr val="tx2"/>
                </a:solidFill>
              </a:defRPr>
            </a:lvl1pPr>
            <a:lvl2pPr marL="0" indent="0">
              <a:lnSpc>
                <a:spcPct val="100000"/>
              </a:lnSpc>
              <a:spcAft>
                <a:spcPts val="0"/>
              </a:spcAft>
              <a:buNone/>
              <a:defRPr b="0" baseline="0"/>
            </a:lvl2pPr>
          </a:lstStyle>
          <a:p>
            <a:pPr lvl="0"/>
            <a:r>
              <a:rPr lang="de-DE" dirty="0"/>
              <a:t>Mastertextformat bearbeiten</a:t>
            </a:r>
          </a:p>
          <a:p>
            <a:pPr lvl="1"/>
            <a:r>
              <a:rPr lang="de-DE" dirty="0"/>
              <a:t>Zweite Zeile</a:t>
            </a:r>
          </a:p>
          <a:p>
            <a:pPr lvl="1"/>
            <a:r>
              <a:rPr lang="de-DE" dirty="0"/>
              <a:t>Dritte Zeile</a:t>
            </a:r>
          </a:p>
        </p:txBody>
      </p:sp>
      <p:sp>
        <p:nvSpPr>
          <p:cNvPr id="4"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6"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7"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684213" y="6364288"/>
            <a:ext cx="8999537" cy="144462"/>
          </a:xfrm>
        </p:spPr>
        <p:txBody>
          <a:bodyPr/>
          <a:lstStyle>
            <a:lvl1pPr>
              <a:defRPr/>
            </a:lvl1pPr>
          </a:lstStyle>
          <a:p>
            <a:pPr>
              <a:defRPr/>
            </a:pPr>
            <a:r>
              <a:rPr lang="de-DE"/>
              <a:t>Elevator-Pitch</a:t>
            </a:r>
          </a:p>
        </p:txBody>
      </p:sp>
      <p:sp>
        <p:nvSpPr>
          <p:cNvPr id="8"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a:xfrm>
            <a:off x="10825163" y="6364288"/>
            <a:ext cx="638175" cy="144462"/>
          </a:xfrm>
        </p:spPr>
        <p:txBody>
          <a:bodyPr/>
          <a:lstStyle>
            <a:lvl1pPr>
              <a:defRPr/>
            </a:lvl1pPr>
          </a:lstStyle>
          <a:p>
            <a:pPr>
              <a:defRPr/>
            </a:pPr>
            <a:fld id="{37193EB5-2FB1-4136-A25E-233A53750E21}" type="slidenum">
              <a:rPr lang="de-DE"/>
              <a:pPr>
                <a:defRPr/>
              </a:pPr>
              <a:t>‹Nr.›</a:t>
            </a:fld>
            <a:endParaRPr lang="de-DE" dirty="0"/>
          </a:p>
        </p:txBody>
      </p:sp>
    </p:spTree>
    <p:extLst>
      <p:ext uri="{BB962C8B-B14F-4D97-AF65-F5344CB8AC3E}">
        <p14:creationId xmlns:p14="http://schemas.microsoft.com/office/powerpoint/2010/main" val="2881495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404" y="3177778"/>
            <a:ext cx="10799763" cy="2504821"/>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Elevator-Pitch</a:t>
            </a:r>
          </a:p>
        </p:txBody>
      </p:sp>
      <p:sp>
        <p:nvSpPr>
          <p:cNvPr id="10" name="Textplatzhalter 9"/>
          <p:cNvSpPr>
            <a:spLocks noGrp="1"/>
          </p:cNvSpPr>
          <p:nvPr>
            <p:ph type="body" sz="quarter" idx="21"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29090332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35178"/>
            <a:ext cx="10799763" cy="2504821"/>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Elevator-Pitch</a:t>
            </a:r>
          </a:p>
        </p:txBody>
      </p:sp>
      <p:sp>
        <p:nvSpPr>
          <p:cNvPr id="9"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3480752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799763" cy="2727244"/>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Elevator-Pitch</a:t>
            </a:r>
          </a:p>
        </p:txBody>
      </p:sp>
      <p:sp>
        <p:nvSpPr>
          <p:cNvPr id="8" name="Textplatzhalter 9"/>
          <p:cNvSpPr>
            <a:spLocks noGrp="1"/>
          </p:cNvSpPr>
          <p:nvPr>
            <p:ph type="body" sz="quarter" idx="21" hasCustomPrompt="1"/>
          </p:nvPr>
        </p:nvSpPr>
        <p:spPr>
          <a:xfrm>
            <a:off x="682167" y="263399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9352266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142538" cy="1147110"/>
          </a:xfrm>
        </p:spPr>
        <p:txBody>
          <a:bodyPr/>
          <a:lstStyle>
            <a:lvl1pPr marL="288000">
              <a:lnSpc>
                <a:spcPct val="100000"/>
              </a:lnSpc>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Elevator-Pitch</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1854918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Kapiteltrennfolie Rot mit Text +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73C19936-3A98-4569-0F0B-F0C90F67E6BE}"/>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23CC3A55-B045-86B2-2CAA-5A75BA8F4C6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94214249-2E90-9A31-005C-480B1AA517AB}"/>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00000" y="2160000"/>
            <a:ext cx="7920000" cy="1620000"/>
          </a:xfrm>
        </p:spPr>
        <p:txBody>
          <a:bodyPr anchor="ctr"/>
          <a:lstStyle>
            <a:lvl1pPr>
              <a:defRPr sz="6000">
                <a:solidFill>
                  <a:schemeClr val="bg1"/>
                </a:solidFill>
              </a:defRPr>
            </a:lvl1pPr>
          </a:lstStyle>
          <a:p>
            <a:r>
              <a:rPr lang="de-DE" dirty="0"/>
              <a:t>Mastertitelformat bearbeiten</a:t>
            </a:r>
          </a:p>
        </p:txBody>
      </p:sp>
      <p:sp>
        <p:nvSpPr>
          <p:cNvPr id="9" name="Textplatzhalter 8"/>
          <p:cNvSpPr>
            <a:spLocks noGrp="1"/>
          </p:cNvSpPr>
          <p:nvPr>
            <p:ph type="body" sz="quarter" idx="12"/>
          </p:nvPr>
        </p:nvSpPr>
        <p:spPr>
          <a:xfrm>
            <a:off x="2772000" y="3960000"/>
            <a:ext cx="7848000" cy="720000"/>
          </a:xfrm>
        </p:spPr>
        <p:txBody>
          <a:bodyPr/>
          <a:lstStyle>
            <a:lvl1pPr marL="0" indent="0">
              <a:buFontTx/>
              <a:buNone/>
              <a:defRPr sz="2500">
                <a:solidFill>
                  <a:schemeClr val="bg1"/>
                </a:solidFill>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lvl="0"/>
            <a:r>
              <a:rPr lang="de-DE"/>
              <a:t>Mastertextformat bearbeiten</a:t>
            </a:r>
          </a:p>
        </p:txBody>
      </p:sp>
      <p:sp>
        <p:nvSpPr>
          <p:cNvPr id="6" name="Fußzeilenplatzhalter 4">
            <a:extLst>
              <a:ext uri="{FF2B5EF4-FFF2-40B4-BE49-F238E27FC236}">
                <a16:creationId xmlns:a16="http://schemas.microsoft.com/office/drawing/2014/main" id="{FEE4695B-137F-8F78-19B8-4E25E0C3913F}"/>
              </a:ext>
            </a:extLst>
          </p:cNvPr>
          <p:cNvSpPr>
            <a:spLocks noGrp="1"/>
          </p:cNvSpPr>
          <p:nvPr>
            <p:ph type="ftr" sz="quarter" idx="13"/>
          </p:nvPr>
        </p:nvSpPr>
        <p:spPr/>
        <p:txBody>
          <a:bodyPr/>
          <a:lstStyle>
            <a:lvl1pPr>
              <a:defRPr>
                <a:solidFill>
                  <a:schemeClr val="bg1"/>
                </a:solidFill>
              </a:defRPr>
            </a:lvl1pPr>
          </a:lstStyle>
          <a:p>
            <a:pPr>
              <a:defRPr/>
            </a:pPr>
            <a:r>
              <a:rPr lang="de-DE"/>
              <a:t>Elevator-Pitch</a:t>
            </a:r>
            <a:endParaRPr lang="de-DE" dirty="0"/>
          </a:p>
        </p:txBody>
      </p:sp>
      <p:sp>
        <p:nvSpPr>
          <p:cNvPr id="7" name="Foliennummernplatzhalter 5">
            <a:extLst>
              <a:ext uri="{FF2B5EF4-FFF2-40B4-BE49-F238E27FC236}">
                <a16:creationId xmlns:a16="http://schemas.microsoft.com/office/drawing/2014/main" id="{AC8B719A-2A88-79A5-904C-5CC28BEECF1A}"/>
              </a:ext>
            </a:extLst>
          </p:cNvPr>
          <p:cNvSpPr>
            <a:spLocks noGrp="1"/>
          </p:cNvSpPr>
          <p:nvPr>
            <p:ph type="sldNum" sz="quarter" idx="14"/>
          </p:nvPr>
        </p:nvSpPr>
        <p:spPr/>
        <p:txBody>
          <a:bodyPr/>
          <a:lstStyle>
            <a:lvl1pPr>
              <a:defRPr smtClean="0">
                <a:solidFill>
                  <a:schemeClr val="bg1"/>
                </a:solidFill>
              </a:defRPr>
            </a:lvl1pPr>
          </a:lstStyle>
          <a:p>
            <a:pPr>
              <a:defRPr/>
            </a:pPr>
            <a:fld id="{BAC20764-E662-44D7-A7C9-2BA6BCE1B53E}" type="slidenum">
              <a:rPr lang="de-DE"/>
              <a:pPr>
                <a:defRPr/>
              </a:pPr>
              <a:t>‹Nr.›</a:t>
            </a:fld>
            <a:endParaRPr lang="de-DE" dirty="0"/>
          </a:p>
        </p:txBody>
      </p:sp>
    </p:spTree>
    <p:extLst>
      <p:ext uri="{BB962C8B-B14F-4D97-AF65-F5344CB8AC3E}">
        <p14:creationId xmlns:p14="http://schemas.microsoft.com/office/powerpoint/2010/main" val="17726926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142538" cy="1147110"/>
          </a:xfrm>
        </p:spPr>
        <p:txBody>
          <a:bodyPr/>
          <a:lstStyle>
            <a:lvl1pPr marL="288000">
              <a:lnSpc>
                <a:spcPct val="100000"/>
              </a:lnSpc>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Elevator-Pitch</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167" y="271830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8041982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rgbClr val="61328A"/>
                </a:solidFill>
              </a:defRPr>
            </a:lvl1pPr>
          </a:lstStyle>
          <a:p>
            <a:r>
              <a:rPr lang="de-DE" dirty="0"/>
              <a:t>Mastertitelformat bearbeiten</a:t>
            </a:r>
          </a:p>
        </p:txBody>
      </p:sp>
      <p:sp>
        <p:nvSpPr>
          <p:cNvPr id="4" name="Textplatzhalter 3"/>
          <p:cNvSpPr>
            <a:spLocks noGrp="1"/>
          </p:cNvSpPr>
          <p:nvPr>
            <p:ph type="body" sz="quarter" idx="18" hasCustomPrompt="1"/>
          </p:nvPr>
        </p:nvSpPr>
        <p:spPr>
          <a:xfrm>
            <a:off x="682625" y="3212756"/>
            <a:ext cx="10142538" cy="114711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Elevator-Pitch</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167" y="272265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6441665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und Bild,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26942"/>
            <a:ext cx="9001125" cy="2513058"/>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Elevator-Pitch</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743796"/>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37118809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und Bild,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26942"/>
            <a:ext cx="9001125" cy="2513058"/>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Elevator-Pitch</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179578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Text mit H2 und Aufzählung mit Ebenen und Bild rund,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9001125" cy="2727244"/>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Elevator-Pitch</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636703"/>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9384988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ext 2-spaltig mit H2 und Bildern,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Elevator-Pitch</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2"/>
          <p:cNvSpPr>
            <a:spLocks noGrp="1"/>
          </p:cNvSpPr>
          <p:nvPr>
            <p:ph type="body" sz="quarter" idx="19"/>
          </p:nvPr>
        </p:nvSpPr>
        <p:spPr>
          <a:xfrm>
            <a:off x="657827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1"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4396480" y="3204517"/>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2" name="Bildplatzhalter 12">
            <a:extLst>
              <a:ext uri="{FF2B5EF4-FFF2-40B4-BE49-F238E27FC236}">
                <a16:creationId xmlns:a16="http://schemas.microsoft.com/office/drawing/2014/main" id="{47335FEB-B2C4-F5ED-2ED5-9E652F721B7C}"/>
              </a:ext>
            </a:extLst>
          </p:cNvPr>
          <p:cNvSpPr>
            <a:spLocks noGrp="1"/>
          </p:cNvSpPr>
          <p:nvPr>
            <p:ph type="pic" sz="quarter" idx="20"/>
          </p:nvPr>
        </p:nvSpPr>
        <p:spPr>
          <a:xfrm>
            <a:off x="10328673" y="4365454"/>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3" name="Textplatzhalter 2"/>
          <p:cNvSpPr>
            <a:spLocks noGrp="1"/>
          </p:cNvSpPr>
          <p:nvPr>
            <p:ph type="body" sz="quarter" idx="21"/>
          </p:nvPr>
        </p:nvSpPr>
        <p:spPr>
          <a:xfrm>
            <a:off x="679964"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4" name="Textplatzhalter 9"/>
          <p:cNvSpPr>
            <a:spLocks noGrp="1"/>
          </p:cNvSpPr>
          <p:nvPr>
            <p:ph type="body" sz="quarter" idx="22"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
        <p:nvSpPr>
          <p:cNvPr id="15" name="Textplatzhalter 9"/>
          <p:cNvSpPr>
            <a:spLocks noGrp="1"/>
          </p:cNvSpPr>
          <p:nvPr>
            <p:ph type="body" sz="quarter" idx="23" hasCustomPrompt="1"/>
          </p:nvPr>
        </p:nvSpPr>
        <p:spPr>
          <a:xfrm>
            <a:off x="6578278"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10134691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ext 2-spaltig mit H2 und Bildern rund, Violett">
    <p:spTree>
      <p:nvGrpSpPr>
        <p:cNvPr id="1" name=""/>
        <p:cNvGrpSpPr/>
        <p:nvPr/>
      </p:nvGrpSpPr>
      <p:grpSpPr>
        <a:xfrm>
          <a:off x="0" y="0"/>
          <a:ext cx="0" cy="0"/>
          <a:chOff x="0" y="0"/>
          <a:chExt cx="0" cy="0"/>
        </a:xfrm>
      </p:grpSpPr>
      <p:sp>
        <p:nvSpPr>
          <p:cNvPr id="9" name="Titel 8"/>
          <p:cNvSpPr>
            <a:spLocks noGrp="1"/>
          </p:cNvSpPr>
          <p:nvPr>
            <p:ph type="title"/>
          </p:nvPr>
        </p:nvSpPr>
        <p:spPr>
          <a:xfrm>
            <a:off x="663338" y="2052001"/>
            <a:ext cx="10800000" cy="396000"/>
          </a:xfrm>
        </p:spPr>
        <p:txBody>
          <a:bodyPr/>
          <a:lstStyle>
            <a:lvl1pPr>
              <a:defRPr>
                <a:solidFill>
                  <a:srgbClr val="61328A"/>
                </a:solidFill>
              </a:defRPr>
            </a:lvl1pPr>
          </a:lstStyle>
          <a:p>
            <a:r>
              <a:rPr lang="de-DE" dirty="0"/>
              <a:t>Mastertitelformat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Elevator-Pitch</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2"/>
          <p:cNvSpPr>
            <a:spLocks noGrp="1"/>
          </p:cNvSpPr>
          <p:nvPr>
            <p:ph type="body" sz="quarter" idx="19"/>
          </p:nvPr>
        </p:nvSpPr>
        <p:spPr>
          <a:xfrm>
            <a:off x="657827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1"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4396480" y="3204517"/>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2" name="Bildplatzhalter 12">
            <a:extLst>
              <a:ext uri="{FF2B5EF4-FFF2-40B4-BE49-F238E27FC236}">
                <a16:creationId xmlns:a16="http://schemas.microsoft.com/office/drawing/2014/main" id="{47335FEB-B2C4-F5ED-2ED5-9E652F721B7C}"/>
              </a:ext>
            </a:extLst>
          </p:cNvPr>
          <p:cNvSpPr>
            <a:spLocks noGrp="1"/>
          </p:cNvSpPr>
          <p:nvPr>
            <p:ph type="pic" sz="quarter" idx="20"/>
          </p:nvPr>
        </p:nvSpPr>
        <p:spPr>
          <a:xfrm>
            <a:off x="10328673" y="4365454"/>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3" name="Textplatzhalter 2"/>
          <p:cNvSpPr>
            <a:spLocks noGrp="1"/>
          </p:cNvSpPr>
          <p:nvPr>
            <p:ph type="body" sz="quarter" idx="21"/>
          </p:nvPr>
        </p:nvSpPr>
        <p:spPr>
          <a:xfrm>
            <a:off x="66333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4" name="Textplatzhalter 9"/>
          <p:cNvSpPr>
            <a:spLocks noGrp="1"/>
          </p:cNvSpPr>
          <p:nvPr>
            <p:ph type="body" sz="quarter" idx="22" hasCustomPrompt="1"/>
          </p:nvPr>
        </p:nvSpPr>
        <p:spPr>
          <a:xfrm>
            <a:off x="663338" y="2628259"/>
            <a:ext cx="5153025" cy="387350"/>
          </a:xfrm>
        </p:spPr>
        <p:txBody>
          <a:bodyPr/>
          <a:lstStyle>
            <a:lvl1pPr marL="0" indent="0">
              <a:buNone/>
              <a:defRPr sz="2000" b="1">
                <a:solidFill>
                  <a:srgbClr val="61328A"/>
                </a:solidFill>
              </a:defRPr>
            </a:lvl1pPr>
          </a:lstStyle>
          <a:p>
            <a:pPr lvl="0"/>
            <a:r>
              <a:rPr lang="de-DE" dirty="0"/>
              <a:t>Untertitel</a:t>
            </a:r>
          </a:p>
        </p:txBody>
      </p:sp>
      <p:sp>
        <p:nvSpPr>
          <p:cNvPr id="15" name="Textplatzhalter 9"/>
          <p:cNvSpPr>
            <a:spLocks noGrp="1"/>
          </p:cNvSpPr>
          <p:nvPr>
            <p:ph type="body" sz="quarter" idx="23" hasCustomPrompt="1"/>
          </p:nvPr>
        </p:nvSpPr>
        <p:spPr>
          <a:xfrm>
            <a:off x="6578278" y="262825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30584980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ext 2-spaltig mit H2,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Textplatzhalter 2"/>
          <p:cNvSpPr>
            <a:spLocks noGrp="1"/>
          </p:cNvSpPr>
          <p:nvPr>
            <p:ph type="body" sz="quarter" idx="14"/>
          </p:nvPr>
        </p:nvSpPr>
        <p:spPr>
          <a:xfrm>
            <a:off x="683311" y="3204518"/>
            <a:ext cx="4930411"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204518"/>
            <a:ext cx="4930411" cy="2735482"/>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Elevator-Pitch</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2"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
        <p:nvSpPr>
          <p:cNvPr id="11" name="Textplatzhalter 9"/>
          <p:cNvSpPr>
            <a:spLocks noGrp="1"/>
          </p:cNvSpPr>
          <p:nvPr>
            <p:ph type="body" sz="quarter" idx="23" hasCustomPrompt="1"/>
          </p:nvPr>
        </p:nvSpPr>
        <p:spPr>
          <a:xfrm>
            <a:off x="6578278"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35160801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ext 2-spaltig mit H2, Rot,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Textplatzhalter 2"/>
          <p:cNvSpPr>
            <a:spLocks noGrp="1"/>
          </p:cNvSpPr>
          <p:nvPr>
            <p:ph type="body" sz="quarter" idx="14"/>
          </p:nvPr>
        </p:nvSpPr>
        <p:spPr>
          <a:xfrm>
            <a:off x="683311" y="3402227"/>
            <a:ext cx="4930411" cy="2537773"/>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402227"/>
            <a:ext cx="4930411" cy="2537773"/>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Elevator-Pitch</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
        <p:nvSpPr>
          <p:cNvPr id="11" name="Textplatzhalter 9"/>
          <p:cNvSpPr>
            <a:spLocks noGrp="1"/>
          </p:cNvSpPr>
          <p:nvPr>
            <p:ph type="body" sz="quarter" idx="22" hasCustomPrompt="1"/>
          </p:nvPr>
        </p:nvSpPr>
        <p:spPr>
          <a:xfrm>
            <a:off x="6578278"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21229135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Text 2-spaltig mit H2,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3" name="Textplatzhalter 2"/>
          <p:cNvSpPr>
            <a:spLocks noGrp="1"/>
          </p:cNvSpPr>
          <p:nvPr>
            <p:ph type="body" sz="quarter" idx="14"/>
          </p:nvPr>
        </p:nvSpPr>
        <p:spPr>
          <a:xfrm>
            <a:off x="683311" y="3204518"/>
            <a:ext cx="4930411"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204518"/>
            <a:ext cx="4930411" cy="2735482"/>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Elevator-Pitch</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1" hasCustomPrompt="1"/>
          </p:nvPr>
        </p:nvSpPr>
        <p:spPr>
          <a:xfrm>
            <a:off x="682167" y="2632584"/>
            <a:ext cx="5153025" cy="387350"/>
          </a:xfrm>
        </p:spPr>
        <p:txBody>
          <a:bodyPr/>
          <a:lstStyle>
            <a:lvl1pPr marL="0" indent="0">
              <a:buNone/>
              <a:defRPr sz="2000" b="1">
                <a:solidFill>
                  <a:srgbClr val="61328A"/>
                </a:solidFill>
              </a:defRPr>
            </a:lvl1pPr>
          </a:lstStyle>
          <a:p>
            <a:pPr lvl="0"/>
            <a:r>
              <a:rPr lang="de-DE" dirty="0"/>
              <a:t>Untertitel</a:t>
            </a:r>
          </a:p>
        </p:txBody>
      </p:sp>
      <p:sp>
        <p:nvSpPr>
          <p:cNvPr id="11" name="Textplatzhalter 9"/>
          <p:cNvSpPr>
            <a:spLocks noGrp="1"/>
          </p:cNvSpPr>
          <p:nvPr>
            <p:ph type="body" sz="quarter" idx="22" hasCustomPrompt="1"/>
          </p:nvPr>
        </p:nvSpPr>
        <p:spPr>
          <a:xfrm>
            <a:off x="6578278" y="2632584"/>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227215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Kapiteltrennfolie Rot mit Bild und Tex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172CA99-EA49-F223-77B2-29C7907480A0}"/>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7F3520D5-1C4D-0B36-72E9-323B2DA8962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2167" y="684000"/>
            <a:ext cx="2971324" cy="688181"/>
          </a:xfrm>
          <a:prstGeom prst="rect">
            <a:avLst/>
          </a:prstGeom>
        </p:spPr>
      </p:pic>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864000" y="1899444"/>
            <a:ext cx="3060000" cy="3059112"/>
          </a:xfrm>
          <a:prstGeom prst="ellipse">
            <a:avLst/>
          </a:prstGeom>
          <a:solidFill>
            <a:schemeClr val="accent6">
              <a:lumMod val="20000"/>
              <a:lumOff val="80000"/>
            </a:schemeClr>
          </a:solidFill>
        </p:spPr>
        <p:txBody>
          <a:bodyPr/>
          <a:lstStyle>
            <a:lvl1pPr marL="0" indent="0" algn="ctr">
              <a:buFontTx/>
              <a:buNone/>
              <a:defRPr/>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10" name="Titel 10">
            <a:extLst>
              <a:ext uri="{FF2B5EF4-FFF2-40B4-BE49-F238E27FC236}">
                <a16:creationId xmlns:a16="http://schemas.microsoft.com/office/drawing/2014/main" id="{043F4D98-DB46-2DB3-91BB-CFFC1ED53234}"/>
              </a:ext>
            </a:extLst>
          </p:cNvPr>
          <p:cNvSpPr>
            <a:spLocks noGrp="1"/>
          </p:cNvSpPr>
          <p:nvPr>
            <p:ph type="title"/>
          </p:nvPr>
        </p:nvSpPr>
        <p:spPr>
          <a:xfrm>
            <a:off x="4788000" y="1979999"/>
            <a:ext cx="6660000" cy="3059111"/>
          </a:xfrm>
        </p:spPr>
        <p:txBody>
          <a:bodyPr anchor="ctr" anchorCtr="0"/>
          <a:lstStyle>
            <a:lvl1pPr>
              <a:defRPr sz="4000">
                <a:solidFill>
                  <a:schemeClr val="bg1"/>
                </a:solidFill>
              </a:defRPr>
            </a:lvl1pPr>
          </a:lstStyle>
          <a:p>
            <a:r>
              <a:rPr lang="de-DE" dirty="0"/>
              <a:t>Mastertitelformat bearbeiten</a:t>
            </a:r>
          </a:p>
        </p:txBody>
      </p:sp>
      <p:sp>
        <p:nvSpPr>
          <p:cNvPr id="12" name="Textplatzhalter 8">
            <a:extLst>
              <a:ext uri="{FF2B5EF4-FFF2-40B4-BE49-F238E27FC236}">
                <a16:creationId xmlns:a16="http://schemas.microsoft.com/office/drawing/2014/main" id="{6BF04115-4028-EFED-FD56-8B3EBD3FE75F}"/>
              </a:ext>
            </a:extLst>
          </p:cNvPr>
          <p:cNvSpPr>
            <a:spLocks noGrp="1"/>
          </p:cNvSpPr>
          <p:nvPr>
            <p:ph type="body" sz="quarter" idx="12" hasCustomPrompt="1"/>
          </p:nvPr>
        </p:nvSpPr>
        <p:spPr>
          <a:xfrm>
            <a:off x="4788000" y="5220001"/>
            <a:ext cx="6660000" cy="552150"/>
          </a:xfrm>
        </p:spPr>
        <p:txBody>
          <a:bodyPr wrap="none" anchor="b" anchorCtr="0"/>
          <a:lstStyle>
            <a:lvl1pPr marL="0" indent="0">
              <a:lnSpc>
                <a:spcPct val="100000"/>
              </a:lnSpc>
              <a:buFontTx/>
              <a:buNone/>
              <a:defRPr sz="2000" b="1">
                <a:solidFill>
                  <a:schemeClr val="bg1"/>
                </a:solidFill>
                <a:latin typeface="+mn-lt"/>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marL="0" marR="0" lvl="0" indent="0" algn="l" defTabSz="914400" rtl="0" eaLnBrk="1" fontAlgn="auto" latinLnBrk="0" hangingPunct="1">
              <a:lnSpc>
                <a:spcPts val="4800"/>
              </a:lnSpc>
              <a:spcBef>
                <a:spcPts val="0"/>
              </a:spcBef>
              <a:spcAft>
                <a:spcPts val="0"/>
              </a:spcAft>
              <a:buClrTx/>
              <a:buSzTx/>
              <a:buFont typeface="Arial" panose="020B0604020202020204" pitchFamily="34" charset="0"/>
              <a:buNone/>
              <a:tabLst/>
              <a:defRPr/>
            </a:pPr>
            <a:r>
              <a:rPr lang="de-DE" dirty="0"/>
              <a:t>Vorname Nachname, Position </a:t>
            </a:r>
          </a:p>
        </p:txBody>
      </p:sp>
      <p:sp>
        <p:nvSpPr>
          <p:cNvPr id="14" name="Fußzeilenplatzhalter 4">
            <a:extLst>
              <a:ext uri="{FF2B5EF4-FFF2-40B4-BE49-F238E27FC236}">
                <a16:creationId xmlns:a16="http://schemas.microsoft.com/office/drawing/2014/main" id="{1200AF5C-E765-EFC2-7EAE-5992B95CEF69}"/>
              </a:ext>
              <a:ext uri="{C183D7F6-B498-43B3-948B-1728B52AA6E4}">
                <adec:decorative xmlns:adec="http://schemas.microsoft.com/office/drawing/2017/decorative" val="1"/>
              </a:ext>
            </a:extLst>
          </p:cNvPr>
          <p:cNvSpPr>
            <a:spLocks noGrp="1"/>
          </p:cNvSpPr>
          <p:nvPr>
            <p:ph type="ftr" sz="quarter" idx="10"/>
          </p:nvPr>
        </p:nvSpPr>
        <p:spPr>
          <a:xfrm>
            <a:off x="684000" y="6364800"/>
            <a:ext cx="9000000" cy="144000"/>
          </a:xfrm>
        </p:spPr>
        <p:txBody>
          <a:bodyPr/>
          <a:lstStyle>
            <a:lvl1pPr>
              <a:defRPr>
                <a:solidFill>
                  <a:schemeClr val="bg1"/>
                </a:solidFill>
              </a:defRPr>
            </a:lvl1pPr>
          </a:lstStyle>
          <a:p>
            <a:r>
              <a:rPr lang="de-DE"/>
              <a:t>Elevator-Pitch</a:t>
            </a:r>
            <a:endParaRPr lang="de-DE" dirty="0"/>
          </a:p>
        </p:txBody>
      </p:sp>
      <p:sp>
        <p:nvSpPr>
          <p:cNvPr id="15" name="Foliennummernplatzhalter 5">
            <a:extLst>
              <a:ext uri="{FF2B5EF4-FFF2-40B4-BE49-F238E27FC236}">
                <a16:creationId xmlns:a16="http://schemas.microsoft.com/office/drawing/2014/main" id="{0E67AB33-B3FF-84B6-162A-6C99DA548458}"/>
              </a:ext>
              <a:ext uri="{C183D7F6-B498-43B3-948B-1728B52AA6E4}">
                <adec:decorative xmlns:adec="http://schemas.microsoft.com/office/drawing/2017/decorative" val="1"/>
              </a:ext>
            </a:extLst>
          </p:cNvPr>
          <p:cNvSpPr>
            <a:spLocks noGrp="1"/>
          </p:cNvSpPr>
          <p:nvPr>
            <p:ph type="sldNum" sz="quarter" idx="11"/>
          </p:nvPr>
        </p:nvSpPr>
        <p:spPr>
          <a:xfrm>
            <a:off x="10824754" y="6364799"/>
            <a:ext cx="638610" cy="144000"/>
          </a:xfrm>
        </p:spPr>
        <p:txBody>
          <a:bodyPr/>
          <a:lstStyle>
            <a:lvl1pPr>
              <a:defRPr>
                <a:solidFill>
                  <a:schemeClr val="bg1"/>
                </a:solidFill>
              </a:defRPr>
            </a:lvl1pPr>
          </a:lstStyle>
          <a:p>
            <a:fld id="{787E03C7-2EF3-4EAE-8D72-52E7B904C3C0}" type="slidenum">
              <a:rPr lang="de-DE" smtClean="0"/>
              <a:pPr/>
              <a:t>‹Nr.›</a:t>
            </a:fld>
            <a:endParaRPr lang="de-DE" dirty="0"/>
          </a:p>
        </p:txBody>
      </p:sp>
    </p:spTree>
    <p:extLst>
      <p:ext uri="{BB962C8B-B14F-4D97-AF65-F5344CB8AC3E}">
        <p14:creationId xmlns:p14="http://schemas.microsoft.com/office/powerpoint/2010/main" val="120252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großen Aufzählungspunkte">
    <p:spTree>
      <p:nvGrpSpPr>
        <p:cNvPr id="1" name=""/>
        <p:cNvGrpSpPr/>
        <p:nvPr/>
      </p:nvGrpSpPr>
      <p:grpSpPr>
        <a:xfrm>
          <a:off x="0" y="0"/>
          <a:ext cx="0" cy="0"/>
          <a:chOff x="0" y="0"/>
          <a:chExt cx="0" cy="0"/>
        </a:xfrm>
      </p:grpSpPr>
      <p:sp>
        <p:nvSpPr>
          <p:cNvPr id="6" name="Titel 5"/>
          <p:cNvSpPr>
            <a:spLocks noGrp="1"/>
          </p:cNvSpPr>
          <p:nvPr>
            <p:ph type="title"/>
          </p:nvPr>
        </p:nvSpPr>
        <p:spPr>
          <a:xfrm>
            <a:off x="684000" y="2052000"/>
            <a:ext cx="10800000" cy="540000"/>
          </a:xfrm>
        </p:spPr>
        <p:txBody>
          <a:bodyPr/>
          <a:lstStyle/>
          <a:p>
            <a:r>
              <a:rPr lang="de-DE" dirty="0"/>
              <a:t>Mastertitelformat bearbeiten</a:t>
            </a:r>
          </a:p>
        </p:txBody>
      </p:sp>
      <p:sp>
        <p:nvSpPr>
          <p:cNvPr id="5" name="Textplatzhalter 4"/>
          <p:cNvSpPr>
            <a:spLocks noGrp="1"/>
          </p:cNvSpPr>
          <p:nvPr>
            <p:ph type="body" sz="quarter" idx="12"/>
          </p:nvPr>
        </p:nvSpPr>
        <p:spPr>
          <a:xfrm>
            <a:off x="683999" y="2880000"/>
            <a:ext cx="10800000" cy="3060000"/>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ußzeilenplatzhalter 1" descr="&quot;&quot;">
            <a:extLst>
              <a:ext uri="{FF2B5EF4-FFF2-40B4-BE49-F238E27FC236}">
                <a16:creationId xmlns:a16="http://schemas.microsoft.com/office/drawing/2014/main" id="{65A5C271-3A24-06AD-BB01-E37C6CFADE6A}"/>
              </a:ext>
            </a:extLst>
          </p:cNvPr>
          <p:cNvSpPr>
            <a:spLocks noGrp="1"/>
          </p:cNvSpPr>
          <p:nvPr>
            <p:ph type="ftr" sz="quarter" idx="13"/>
          </p:nvPr>
        </p:nvSpPr>
        <p:spPr/>
        <p:txBody>
          <a:bodyPr/>
          <a:lstStyle>
            <a:lvl1pPr>
              <a:defRPr/>
            </a:lvl1pPr>
          </a:lstStyle>
          <a:p>
            <a:pPr>
              <a:defRPr/>
            </a:pPr>
            <a:r>
              <a:rPr lang="de-DE"/>
              <a:t>Elevator-Pitch</a:t>
            </a:r>
          </a:p>
        </p:txBody>
      </p:sp>
      <p:sp>
        <p:nvSpPr>
          <p:cNvPr id="3" name="Foliennummernplatzhalter 2" descr="&quot;&quot;">
            <a:extLst>
              <a:ext uri="{FF2B5EF4-FFF2-40B4-BE49-F238E27FC236}">
                <a16:creationId xmlns:a16="http://schemas.microsoft.com/office/drawing/2014/main" id="{D0605B11-8F81-6813-2107-B43622C1BE5E}"/>
              </a:ext>
            </a:extLst>
          </p:cNvPr>
          <p:cNvSpPr>
            <a:spLocks noGrp="1"/>
          </p:cNvSpPr>
          <p:nvPr>
            <p:ph type="sldNum" sz="quarter" idx="14"/>
          </p:nvPr>
        </p:nvSpPr>
        <p:spPr/>
        <p:txBody>
          <a:bodyPr/>
          <a:lstStyle>
            <a:lvl1pPr>
              <a:defRPr/>
            </a:lvl1pPr>
          </a:lstStyle>
          <a:p>
            <a:pPr>
              <a:defRPr/>
            </a:pPr>
            <a:fld id="{8CACD4FE-BE13-4EBE-B5D9-EE8670F072A5}" type="slidenum">
              <a:rPr lang="de-DE"/>
              <a:pPr>
                <a:defRPr/>
              </a:pPr>
              <a:t>‹Nr.›</a:t>
            </a:fld>
            <a:endParaRPr lang="de-DE" dirty="0"/>
          </a:p>
        </p:txBody>
      </p:sp>
    </p:spTree>
    <p:extLst>
      <p:ext uri="{BB962C8B-B14F-4D97-AF65-F5344CB8AC3E}">
        <p14:creationId xmlns:p14="http://schemas.microsoft.com/office/powerpoint/2010/main" val="39116621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Bild große Aufzählungspunkte">
    <p:spTree>
      <p:nvGrpSpPr>
        <p:cNvPr id="1" name=""/>
        <p:cNvGrpSpPr/>
        <p:nvPr/>
      </p:nvGrpSpPr>
      <p:grpSpPr>
        <a:xfrm>
          <a:off x="0" y="0"/>
          <a:ext cx="0" cy="0"/>
          <a:chOff x="0" y="0"/>
          <a:chExt cx="0" cy="0"/>
        </a:xfrm>
      </p:grpSpPr>
      <p:sp>
        <p:nvSpPr>
          <p:cNvPr id="2" name="Titel 1"/>
          <p:cNvSpPr>
            <a:spLocks noGrp="1"/>
          </p:cNvSpPr>
          <p:nvPr>
            <p:ph type="title"/>
          </p:nvPr>
        </p:nvSpPr>
        <p:spPr>
          <a:xfrm>
            <a:off x="684000" y="2052000"/>
            <a:ext cx="4680000" cy="972000"/>
          </a:xfrm>
        </p:spPr>
        <p:txBody>
          <a:bodyPr>
            <a:noAutofit/>
          </a:bodyPr>
          <a:lstStyle>
            <a:lvl1pPr>
              <a:defRPr sz="3000"/>
            </a:lvl1pPr>
          </a:lstStyle>
          <a:p>
            <a:r>
              <a:rPr lang="de-DE" dirty="0"/>
              <a:t>Mastertitelformat bearbeiten</a:t>
            </a:r>
          </a:p>
        </p:txBody>
      </p:sp>
      <p:sp>
        <p:nvSpPr>
          <p:cNvPr id="6" name="Textplatzhalter 5"/>
          <p:cNvSpPr>
            <a:spLocks noGrp="1"/>
          </p:cNvSpPr>
          <p:nvPr>
            <p:ph type="body" sz="quarter" idx="13"/>
          </p:nvPr>
        </p:nvSpPr>
        <p:spPr>
          <a:xfrm>
            <a:off x="684213" y="3239999"/>
            <a:ext cx="4679950" cy="2700000"/>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B6CC2E7-ED29-444D-F134-B70CD611A94A}"/>
              </a:ext>
            </a:extLst>
          </p:cNvPr>
          <p:cNvSpPr>
            <a:spLocks noGrp="1"/>
          </p:cNvSpPr>
          <p:nvPr>
            <p:ph type="ftr" sz="quarter" idx="14"/>
          </p:nvPr>
        </p:nvSpPr>
        <p:spPr/>
        <p:txBody>
          <a:bodyPr/>
          <a:lstStyle>
            <a:lvl1pPr>
              <a:defRPr/>
            </a:lvl1pPr>
          </a:lstStyle>
          <a:p>
            <a:pPr>
              <a:defRPr/>
            </a:pPr>
            <a:r>
              <a:rPr lang="de-DE"/>
              <a:t>Elevator-Pitch</a:t>
            </a:r>
          </a:p>
        </p:txBody>
      </p:sp>
      <p:sp>
        <p:nvSpPr>
          <p:cNvPr id="4" name="Foliennummernplatzhalter 3" descr="&quot;&quot;">
            <a:extLst>
              <a:ext uri="{FF2B5EF4-FFF2-40B4-BE49-F238E27FC236}">
                <a16:creationId xmlns:a16="http://schemas.microsoft.com/office/drawing/2014/main" id="{A5F6712C-0906-CCD0-046B-BA5327387EA0}"/>
              </a:ext>
            </a:extLst>
          </p:cNvPr>
          <p:cNvSpPr>
            <a:spLocks noGrp="1"/>
          </p:cNvSpPr>
          <p:nvPr>
            <p:ph type="sldNum" sz="quarter" idx="15"/>
          </p:nvPr>
        </p:nvSpPr>
        <p:spPr/>
        <p:txBody>
          <a:bodyPr/>
          <a:lstStyle>
            <a:lvl1pPr>
              <a:defRPr/>
            </a:lvl1pPr>
          </a:lstStyle>
          <a:p>
            <a:pPr>
              <a:defRPr/>
            </a:pPr>
            <a:fld id="{9C028A14-1AD2-431F-8D18-4BEB97F93D02}" type="slidenum">
              <a:rPr lang="de-DE"/>
              <a:pPr>
                <a:defRPr/>
              </a:pPr>
              <a:t>‹Nr.›</a:t>
            </a:fld>
            <a:endParaRPr lang="de-DE" dirty="0"/>
          </a:p>
        </p:txBody>
      </p:sp>
    </p:spTree>
    <p:extLst>
      <p:ext uri="{BB962C8B-B14F-4D97-AF65-F5344CB8AC3E}">
        <p14:creationId xmlns:p14="http://schemas.microsoft.com/office/powerpoint/2010/main" val="3866548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Kapiteltrennfolie Weiß mit Bild, Ro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Elevator-Pitch</a:t>
            </a:r>
          </a:p>
        </p:txBody>
      </p:sp>
    </p:spTree>
    <p:extLst>
      <p:ext uri="{BB962C8B-B14F-4D97-AF65-F5344CB8AC3E}">
        <p14:creationId xmlns:p14="http://schemas.microsoft.com/office/powerpoint/2010/main" val="248852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apiteltrennfolie Rot mit Bild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EE43EA88-BE32-1CE0-2B9A-3A19C50B39B7}"/>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E63B8FAD-62A5-E9C7-C671-28BA307140B9}"/>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6" name="Titel 5"/>
          <p:cNvSpPr>
            <a:spLocks noGrp="1"/>
          </p:cNvSpPr>
          <p:nvPr>
            <p:ph type="title"/>
          </p:nvPr>
        </p:nvSpPr>
        <p:spPr>
          <a:xfrm>
            <a:off x="684000" y="2879999"/>
            <a:ext cx="6264000" cy="2520000"/>
          </a:xfrm>
        </p:spPr>
        <p:txBody>
          <a:bodyPr/>
          <a:lstStyle>
            <a:lvl1pPr>
              <a:defRPr sz="6000">
                <a:solidFill>
                  <a:schemeClr val="bg1"/>
                </a:solidFill>
              </a:defRPr>
            </a:lvl1pPr>
          </a:lstStyle>
          <a:p>
            <a:r>
              <a:rPr lang="de-DE" dirty="0"/>
              <a:t>Mastertitelformat bearbeiten</a:t>
            </a:r>
          </a:p>
        </p:txBody>
      </p:sp>
      <p:sp>
        <p:nvSpPr>
          <p:cNvPr id="5" name="Bildplatzhalter 12"/>
          <p:cNvSpPr>
            <a:spLocks noGrp="1"/>
          </p:cNvSpPr>
          <p:nvPr>
            <p:ph type="pic" sz="quarter" idx="18"/>
          </p:nvPr>
        </p:nvSpPr>
        <p:spPr>
          <a:xfrm>
            <a:off x="7128000" y="1372181"/>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4" name="Fußzeilenplatzhalter 6" descr="&quot;&quot;">
            <a:extLst>
              <a:ext uri="{FF2B5EF4-FFF2-40B4-BE49-F238E27FC236}">
                <a16:creationId xmlns:a16="http://schemas.microsoft.com/office/drawing/2014/main" id="{8E3FF93C-B0C3-9CFD-E49C-8FDBC3DD2B46}"/>
              </a:ext>
            </a:extLst>
          </p:cNvPr>
          <p:cNvSpPr>
            <a:spLocks noGrp="1"/>
          </p:cNvSpPr>
          <p:nvPr>
            <p:ph type="ftr" sz="quarter" idx="19"/>
          </p:nvPr>
        </p:nvSpPr>
        <p:spPr>
          <a:xfrm>
            <a:off x="684213" y="6364288"/>
            <a:ext cx="6731000" cy="144462"/>
          </a:xfrm>
        </p:spPr>
        <p:txBody>
          <a:bodyPr/>
          <a:lstStyle>
            <a:lvl1pPr>
              <a:defRPr dirty="0">
                <a:solidFill>
                  <a:schemeClr val="bg1"/>
                </a:solidFill>
              </a:defRPr>
            </a:lvl1pPr>
          </a:lstStyle>
          <a:p>
            <a:pPr>
              <a:defRPr/>
            </a:pPr>
            <a:r>
              <a:rPr lang="de-DE"/>
              <a:t>Elevator-Pitch</a:t>
            </a:r>
          </a:p>
        </p:txBody>
      </p:sp>
      <p:sp>
        <p:nvSpPr>
          <p:cNvPr id="7" name="Foliennummernplatzhalter 7" descr="&quot;&quot;">
            <a:extLst>
              <a:ext uri="{FF2B5EF4-FFF2-40B4-BE49-F238E27FC236}">
                <a16:creationId xmlns:a16="http://schemas.microsoft.com/office/drawing/2014/main" id="{B06D3754-5CD8-701A-9E9E-65BF90ADC3E6}"/>
              </a:ext>
            </a:extLst>
          </p:cNvPr>
          <p:cNvSpPr>
            <a:spLocks noGrp="1"/>
          </p:cNvSpPr>
          <p:nvPr>
            <p:ph type="sldNum" sz="quarter" idx="20"/>
          </p:nvPr>
        </p:nvSpPr>
        <p:spPr/>
        <p:txBody>
          <a:bodyPr/>
          <a:lstStyle>
            <a:lvl1pPr>
              <a:defRPr smtClean="0">
                <a:solidFill>
                  <a:schemeClr val="bg1"/>
                </a:solidFill>
              </a:defRPr>
            </a:lvl1pPr>
          </a:lstStyle>
          <a:p>
            <a:pPr>
              <a:defRPr/>
            </a:pPr>
            <a:fld id="{A326499E-8453-467D-A113-D8858D8C35A9}" type="slidenum">
              <a:rPr lang="de-DE"/>
              <a:pPr>
                <a:defRPr/>
              </a:pPr>
              <a:t>‹Nr.›</a:t>
            </a:fld>
            <a:endParaRPr lang="de-DE" dirty="0"/>
          </a:p>
        </p:txBody>
      </p:sp>
    </p:spTree>
    <p:extLst>
      <p:ext uri="{BB962C8B-B14F-4D97-AF65-F5344CB8AC3E}">
        <p14:creationId xmlns:p14="http://schemas.microsoft.com/office/powerpoint/2010/main" val="27460583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image" Target="../media/image2.png"/><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image" Target="../media/image2.png"/><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image" Target="../media/image2.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4.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1.xml"/><Relationship Id="rId1" Type="http://schemas.openxmlformats.org/officeDocument/2006/relationships/slideLayout" Target="../slideLayouts/slideLayout7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6" name="Titelplatzhalter 15">
            <a:extLst>
              <a:ext uri="{FF2B5EF4-FFF2-40B4-BE49-F238E27FC236}">
                <a16:creationId xmlns:a16="http://schemas.microsoft.com/office/drawing/2014/main" id="{0BC6D588-FEA4-4862-9329-0BCDBFC42FBF}"/>
              </a:ext>
            </a:extLst>
          </p:cNvPr>
          <p:cNvSpPr>
            <a:spLocks noGrp="1" noChangeArrowheads="1"/>
          </p:cNvSpPr>
          <p:nvPr>
            <p:ph type="title"/>
          </p:nvPr>
        </p:nvSpPr>
        <p:spPr bwMode="auto">
          <a:xfrm>
            <a:off x="684213" y="2052638"/>
            <a:ext cx="107997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1027" name="Textplatzhalter 9">
            <a:extLst>
              <a:ext uri="{FF2B5EF4-FFF2-40B4-BE49-F238E27FC236}">
                <a16:creationId xmlns:a16="http://schemas.microsoft.com/office/drawing/2014/main" id="{004E63D3-2983-B6B9-610F-560D78E407F6}"/>
              </a:ext>
            </a:extLst>
          </p:cNvPr>
          <p:cNvSpPr>
            <a:spLocks noGrp="1" noChangeArrowheads="1"/>
          </p:cNvSpPr>
          <p:nvPr>
            <p:ph type="body" idx="1"/>
          </p:nvPr>
        </p:nvSpPr>
        <p:spPr bwMode="auto">
          <a:xfrm>
            <a:off x="684213" y="3276600"/>
            <a:ext cx="107997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pic>
        <p:nvPicPr>
          <p:cNvPr id="3" name="Grafik 2" descr="&quot;&quot;">
            <a:extLst>
              <a:ext uri="{FF2B5EF4-FFF2-40B4-BE49-F238E27FC236}">
                <a16:creationId xmlns:a16="http://schemas.microsoft.com/office/drawing/2014/main" id="{6E04ACF3-65B7-8A3A-B2EB-969C632EADCD}"/>
              </a:ext>
            </a:extLst>
          </p:cNvPr>
          <p:cNvPicPr>
            <a:picLocks noChangeAspect="1"/>
          </p:cNvPicPr>
          <p:nvPr userDrawn="1"/>
        </p:nvPicPr>
        <p:blipFill>
          <a:blip r:embed="rId5"/>
          <a:stretch>
            <a:fillRect/>
          </a:stretch>
        </p:blipFill>
        <p:spPr>
          <a:xfrm>
            <a:off x="682625" y="684213"/>
            <a:ext cx="2970213" cy="687387"/>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36" r:id="rId2"/>
    <p:sldLayoutId id="2147483765" r:id="rId3"/>
  </p:sldLayoutIdLst>
  <p:hf hdr="0" dt="0"/>
  <p:txStyles>
    <p:titleStyle>
      <a:lvl1pPr algn="l" rtl="0" eaLnBrk="1" fontAlgn="base" hangingPunct="1">
        <a:lnSpc>
          <a:spcPct val="90000"/>
        </a:lnSpc>
        <a:spcBef>
          <a:spcPct val="0"/>
        </a:spcBef>
        <a:spcAft>
          <a:spcPct val="0"/>
        </a:spcAft>
        <a:defRPr sz="4000" b="1" kern="1200">
          <a:solidFill>
            <a:schemeClr val="bg1"/>
          </a:solidFill>
          <a:latin typeface="+mj-lt"/>
          <a:ea typeface="+mj-ea"/>
          <a:cs typeface="+mj-cs"/>
        </a:defRPr>
      </a:lvl1pPr>
      <a:lvl2pPr algn="l" rtl="0" eaLnBrk="1" fontAlgn="base" hangingPunct="1">
        <a:lnSpc>
          <a:spcPct val="90000"/>
        </a:lnSpc>
        <a:spcBef>
          <a:spcPct val="0"/>
        </a:spcBef>
        <a:spcAft>
          <a:spcPct val="0"/>
        </a:spcAft>
        <a:defRPr sz="4000" b="1">
          <a:solidFill>
            <a:schemeClr val="bg1"/>
          </a:solidFill>
          <a:latin typeface="Aptos Bold" pitchFamily="34" charset="0"/>
        </a:defRPr>
      </a:lvl2pPr>
      <a:lvl3pPr algn="l" rtl="0" eaLnBrk="1" fontAlgn="base" hangingPunct="1">
        <a:lnSpc>
          <a:spcPct val="90000"/>
        </a:lnSpc>
        <a:spcBef>
          <a:spcPct val="0"/>
        </a:spcBef>
        <a:spcAft>
          <a:spcPct val="0"/>
        </a:spcAft>
        <a:defRPr sz="4000" b="1">
          <a:solidFill>
            <a:schemeClr val="bg1"/>
          </a:solidFill>
          <a:latin typeface="Aptos Bold" pitchFamily="34" charset="0"/>
        </a:defRPr>
      </a:lvl3pPr>
      <a:lvl4pPr algn="l" rtl="0" eaLnBrk="1" fontAlgn="base" hangingPunct="1">
        <a:lnSpc>
          <a:spcPct val="90000"/>
        </a:lnSpc>
        <a:spcBef>
          <a:spcPct val="0"/>
        </a:spcBef>
        <a:spcAft>
          <a:spcPct val="0"/>
        </a:spcAft>
        <a:defRPr sz="4000" b="1">
          <a:solidFill>
            <a:schemeClr val="bg1"/>
          </a:solidFill>
          <a:latin typeface="Aptos Bold" pitchFamily="34" charset="0"/>
        </a:defRPr>
      </a:lvl4pPr>
      <a:lvl5pPr algn="l" rtl="0" eaLnBrk="1" fontAlgn="base" hangingPunct="1">
        <a:lnSpc>
          <a:spcPct val="90000"/>
        </a:lnSpc>
        <a:spcBef>
          <a:spcPct val="0"/>
        </a:spcBef>
        <a:spcAft>
          <a:spcPct val="0"/>
        </a:spcAft>
        <a:defRPr sz="4000" b="1">
          <a:solidFill>
            <a:schemeClr val="bg1"/>
          </a:solidFill>
          <a:latin typeface="Aptos Bold" pitchFamily="34" charset="0"/>
        </a:defRPr>
      </a:lvl5pPr>
      <a:lvl6pPr marL="457200" algn="l" rtl="0" eaLnBrk="1" fontAlgn="base" hangingPunct="1">
        <a:lnSpc>
          <a:spcPct val="90000"/>
        </a:lnSpc>
        <a:spcBef>
          <a:spcPct val="0"/>
        </a:spcBef>
        <a:spcAft>
          <a:spcPct val="0"/>
        </a:spcAft>
        <a:defRPr sz="4000" b="1">
          <a:solidFill>
            <a:schemeClr val="bg1"/>
          </a:solidFill>
          <a:latin typeface="Aptos Bold" pitchFamily="34" charset="0"/>
        </a:defRPr>
      </a:lvl6pPr>
      <a:lvl7pPr marL="914400" algn="l" rtl="0" eaLnBrk="1" fontAlgn="base" hangingPunct="1">
        <a:lnSpc>
          <a:spcPct val="90000"/>
        </a:lnSpc>
        <a:spcBef>
          <a:spcPct val="0"/>
        </a:spcBef>
        <a:spcAft>
          <a:spcPct val="0"/>
        </a:spcAft>
        <a:defRPr sz="4000" b="1">
          <a:solidFill>
            <a:schemeClr val="bg1"/>
          </a:solidFill>
          <a:latin typeface="Aptos Bold" pitchFamily="34" charset="0"/>
        </a:defRPr>
      </a:lvl7pPr>
      <a:lvl8pPr marL="1371600" algn="l" rtl="0" eaLnBrk="1" fontAlgn="base" hangingPunct="1">
        <a:lnSpc>
          <a:spcPct val="90000"/>
        </a:lnSpc>
        <a:spcBef>
          <a:spcPct val="0"/>
        </a:spcBef>
        <a:spcAft>
          <a:spcPct val="0"/>
        </a:spcAft>
        <a:defRPr sz="4000" b="1">
          <a:solidFill>
            <a:schemeClr val="bg1"/>
          </a:solidFill>
          <a:latin typeface="Aptos Bold" pitchFamily="34" charset="0"/>
        </a:defRPr>
      </a:lvl8pPr>
      <a:lvl9pPr marL="1828800" algn="l" rtl="0" eaLnBrk="1" fontAlgn="base" hangingPunct="1">
        <a:lnSpc>
          <a:spcPct val="90000"/>
        </a:lnSpc>
        <a:spcBef>
          <a:spcPct val="0"/>
        </a:spcBef>
        <a:spcAft>
          <a:spcPct val="0"/>
        </a:spcAft>
        <a:defRPr sz="4000" b="1">
          <a:solidFill>
            <a:schemeClr val="bg1"/>
          </a:solidFill>
          <a:latin typeface="Aptos Bold" pitchFamily="34" charset="0"/>
        </a:defRPr>
      </a:lvl9pPr>
    </p:titleStyle>
    <p:bodyStyle>
      <a:lvl1pPr marL="288000" indent="-288000" algn="l" rtl="0" eaLnBrk="1" fontAlgn="base" hangingPunct="1">
        <a:lnSpc>
          <a:spcPct val="150000"/>
        </a:lnSpc>
        <a:spcBef>
          <a:spcPts val="1000"/>
        </a:spcBef>
        <a:spcAft>
          <a:spcPct val="0"/>
        </a:spcAft>
        <a:buFont typeface="Arial" panose="020B0604020202020204" pitchFamily="34" charset="0"/>
        <a:buChar char="•"/>
        <a:defRPr sz="1500" kern="1200">
          <a:solidFill>
            <a:schemeClr val="bg1"/>
          </a:solidFill>
          <a:latin typeface="+mn-lt"/>
          <a:ea typeface="+mn-ea"/>
          <a:cs typeface="+mn-cs"/>
        </a:defRPr>
      </a:lvl1pPr>
      <a:lvl2pPr marL="576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2pPr>
      <a:lvl3pPr marL="864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3pPr>
      <a:lvl4pPr marL="1152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4pPr>
      <a:lvl5pPr marL="1440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28"/>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Elevator-Pitch</a:t>
            </a: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37" r:id="rId5"/>
    <p:sldLayoutId id="2147483747" r:id="rId6"/>
    <p:sldLayoutId id="2147483748" r:id="rId7"/>
    <p:sldLayoutId id="2147483749" r:id="rId8"/>
    <p:sldLayoutId id="2147483848" r:id="rId9"/>
    <p:sldLayoutId id="2147483738" r:id="rId10"/>
    <p:sldLayoutId id="2147483750" r:id="rId11"/>
    <p:sldLayoutId id="2147483751" r:id="rId12"/>
    <p:sldLayoutId id="2147483779" r:id="rId13"/>
    <p:sldLayoutId id="2147483752" r:id="rId14"/>
    <p:sldLayoutId id="2147483876" r:id="rId15"/>
    <p:sldLayoutId id="2147483753" r:id="rId16"/>
    <p:sldLayoutId id="2147483771" r:id="rId17"/>
    <p:sldLayoutId id="2147483778" r:id="rId18"/>
    <p:sldLayoutId id="2147483754" r:id="rId19"/>
    <p:sldLayoutId id="2147483755" r:id="rId20"/>
    <p:sldLayoutId id="2147483756" r:id="rId21"/>
    <p:sldLayoutId id="2147483788" r:id="rId22"/>
    <p:sldLayoutId id="2147483764" r:id="rId23"/>
    <p:sldLayoutId id="2147483789" r:id="rId24"/>
    <p:sldLayoutId id="2147483761" r:id="rId25"/>
    <p:sldLayoutId id="2147483760" r:id="rId26"/>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28"/>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Elevator-Pitch</a:t>
            </a:r>
          </a:p>
        </p:txBody>
      </p:sp>
    </p:spTree>
    <p:extLst>
      <p:ext uri="{BB962C8B-B14F-4D97-AF65-F5344CB8AC3E}">
        <p14:creationId xmlns:p14="http://schemas.microsoft.com/office/powerpoint/2010/main" val="217157385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40" r:id="rId8"/>
    <p:sldLayoutId id="2147483801" r:id="rId9"/>
    <p:sldLayoutId id="2147483811" r:id="rId10"/>
    <p:sldLayoutId id="2147483817" r:id="rId11"/>
    <p:sldLayoutId id="2147483819" r:id="rId12"/>
    <p:sldLayoutId id="2147483821" r:id="rId13"/>
    <p:sldLayoutId id="2147483877" r:id="rId14"/>
    <p:sldLayoutId id="2147483823" r:id="rId15"/>
    <p:sldLayoutId id="2147483825" r:id="rId16"/>
    <p:sldLayoutId id="2147483827" r:id="rId17"/>
    <p:sldLayoutId id="2147483829" r:id="rId18"/>
    <p:sldLayoutId id="2147483841" r:id="rId19"/>
    <p:sldLayoutId id="2147483842" r:id="rId20"/>
    <p:sldLayoutId id="2147483843" r:id="rId21"/>
    <p:sldLayoutId id="2147483844" r:id="rId22"/>
    <p:sldLayoutId id="2147483845" r:id="rId23"/>
    <p:sldLayoutId id="2147483846" r:id="rId24"/>
    <p:sldLayoutId id="2147483847" r:id="rId25"/>
    <p:sldLayoutId id="2147483878" r:id="rId26"/>
  </p:sldLayoutIdLst>
  <p:hf hdr="0" dt="0"/>
  <p:txStyles>
    <p:titleStyle>
      <a:lvl1pPr algn="l" rtl="0" fontAlgn="base">
        <a:lnSpc>
          <a:spcPct val="90000"/>
        </a:lnSpc>
        <a:spcBef>
          <a:spcPct val="0"/>
        </a:spcBef>
        <a:spcAft>
          <a:spcPct val="0"/>
        </a:spcAft>
        <a:defRPr sz="3000" b="1" kern="1200">
          <a:solidFill>
            <a:srgbClr val="61328A"/>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16"/>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Elevator-Pitch</a:t>
            </a:r>
          </a:p>
        </p:txBody>
      </p:sp>
    </p:spTree>
    <p:extLst>
      <p:ext uri="{BB962C8B-B14F-4D97-AF65-F5344CB8AC3E}">
        <p14:creationId xmlns:p14="http://schemas.microsoft.com/office/powerpoint/2010/main" val="494079058"/>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8" r:id="rId3"/>
    <p:sldLayoutId id="2147483862" r:id="rId4"/>
    <p:sldLayoutId id="2147483863" r:id="rId5"/>
    <p:sldLayoutId id="2147483870" r:id="rId6"/>
    <p:sldLayoutId id="2147483864" r:id="rId7"/>
    <p:sldLayoutId id="2147483874" r:id="rId8"/>
    <p:sldLayoutId id="2147483871" r:id="rId9"/>
    <p:sldLayoutId id="2147483866" r:id="rId10"/>
    <p:sldLayoutId id="2147483873" r:id="rId11"/>
    <p:sldLayoutId id="2147483875" r:id="rId12"/>
    <p:sldLayoutId id="2147483867" r:id="rId13"/>
    <p:sldLayoutId id="2147483872" r:id="rId14"/>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Grafik 5" descr="Logo Verbraucherzentrale">
            <a:extLst>
              <a:ext uri="{FF2B5EF4-FFF2-40B4-BE49-F238E27FC236}">
                <a16:creationId xmlns:a16="http://schemas.microsoft.com/office/drawing/2014/main" id="{77A3E8E8-E09D-0BE9-F767-86063EE9515C}"/>
              </a:ext>
            </a:extLst>
          </p:cNvPr>
          <p:cNvPicPr>
            <a:picLocks noChangeAspect="1"/>
          </p:cNvPicPr>
          <p:nvPr userDrawn="1"/>
        </p:nvPicPr>
        <p:blipFill>
          <a:blip r:embed="rId4"/>
          <a:stretch>
            <a:fillRect/>
          </a:stretch>
        </p:blipFill>
        <p:spPr>
          <a:xfrm>
            <a:off x="684213" y="684213"/>
            <a:ext cx="2971800" cy="687387"/>
          </a:xfrm>
          <a:prstGeom prst="rect">
            <a:avLst/>
          </a:prstGeom>
        </p:spPr>
      </p:pic>
      <p:sp>
        <p:nvSpPr>
          <p:cNvPr id="3075" name="Titelplatzhalter 15">
            <a:extLst>
              <a:ext uri="{FF2B5EF4-FFF2-40B4-BE49-F238E27FC236}">
                <a16:creationId xmlns:a16="http://schemas.microsoft.com/office/drawing/2014/main" id="{F469751E-FD69-7550-85E2-961D57E0BE66}"/>
              </a:ext>
            </a:extLst>
          </p:cNvPr>
          <p:cNvSpPr>
            <a:spLocks noGrp="1" noChangeArrowheads="1"/>
          </p:cNvSpPr>
          <p:nvPr>
            <p:ph type="title"/>
          </p:nvPr>
        </p:nvSpPr>
        <p:spPr bwMode="auto">
          <a:xfrm>
            <a:off x="681038" y="2052638"/>
            <a:ext cx="107997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Mastertitelformat bearbeiten</a:t>
            </a:r>
          </a:p>
        </p:txBody>
      </p:sp>
      <p:sp>
        <p:nvSpPr>
          <p:cNvPr id="3076" name="Textplatzhalter 18">
            <a:extLst>
              <a:ext uri="{FF2B5EF4-FFF2-40B4-BE49-F238E27FC236}">
                <a16:creationId xmlns:a16="http://schemas.microsoft.com/office/drawing/2014/main" id="{745083A9-D507-292D-9025-F740E6994566}"/>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3" name="Foliennummernplatzhalter 2" descr="&quot;&quot;">
            <a:extLst>
              <a:ext uri="{FF2B5EF4-FFF2-40B4-BE49-F238E27FC236}">
                <a16:creationId xmlns:a16="http://schemas.microsoft.com/office/drawing/2014/main" id="{B4FD5D1D-0323-5700-AB5A-6AF0AD98DE4A}"/>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7DEC9A61-0997-4B25-BE61-B6770D1F3127}"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F559CBAD-6AA0-1616-3E76-CE95BCAE6675}"/>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Elevator-Pitch</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7338" indent="-287338"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1pPr>
      <a:lvl2pPr marL="576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2pPr>
      <a:lvl3pPr marL="864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3pPr>
      <a:lvl4pPr marL="1152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4pPr>
      <a:lvl5pPr marL="1440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4.xml"/><Relationship Id="rId5" Type="http://schemas.openxmlformats.org/officeDocument/2006/relationships/image" Target="../media/image8.emf"/><Relationship Id="rId4" Type="http://schemas.openxmlformats.org/officeDocument/2006/relationships/hyperlink" Target="https://www.youtube.com/shorts/_L6AQ1qwKA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image" Target="../media/image10.pn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hyperlink" Target="http://www.vzbv.de/" TargetMode="External"/><Relationship Id="rId7" Type="http://schemas.openxmlformats.org/officeDocument/2006/relationships/image" Target="../media/image6.png"/><Relationship Id="rId2" Type="http://schemas.openxmlformats.org/officeDocument/2006/relationships/hyperlink" Target="mailto:info@vzbv.de" TargetMode="External"/><Relationship Id="rId1" Type="http://schemas.openxmlformats.org/officeDocument/2006/relationships/slideLayout" Target="../slideLayouts/slideLayout55.xml"/><Relationship Id="rId6" Type="http://schemas.openxmlformats.org/officeDocument/2006/relationships/image" Target="../media/image11.png"/><Relationship Id="rId5" Type="http://schemas.openxmlformats.org/officeDocument/2006/relationships/hyperlink" Target="https://www.instagram.com/verbraucherzentrale.vzbv/" TargetMode="External"/><Relationship Id="rId4" Type="http://schemas.openxmlformats.org/officeDocument/2006/relationships/hyperlink" Target="http://www.verbraucherchecker.d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2">
            <a:extLst>
              <a:ext uri="{FF2B5EF4-FFF2-40B4-BE49-F238E27FC236}">
                <a16:creationId xmlns:a16="http://schemas.microsoft.com/office/drawing/2014/main" id="{C674657E-38C2-3C41-CF1F-4EB2DCE29D58}"/>
              </a:ext>
            </a:extLst>
          </p:cNvPr>
          <p:cNvSpPr>
            <a:spLocks noGrp="1" noChangeArrowheads="1"/>
          </p:cNvSpPr>
          <p:nvPr>
            <p:ph type="title"/>
          </p:nvPr>
        </p:nvSpPr>
        <p:spPr>
          <a:xfrm>
            <a:off x="683704" y="2467301"/>
            <a:ext cx="8708490" cy="2340000"/>
          </a:xfrm>
        </p:spPr>
        <p:txBody>
          <a:bodyPr/>
          <a:lstStyle/>
          <a:p>
            <a:r>
              <a:rPr lang="de-DE" altLang="en-US" dirty="0"/>
              <a:t>Elevator-Pitch: Kernbotschaften vermitteln</a:t>
            </a:r>
            <a:endParaRPr lang="en-GB" altLang="en-US" dirty="0"/>
          </a:p>
        </p:txBody>
      </p:sp>
      <p:sp>
        <p:nvSpPr>
          <p:cNvPr id="34819" name="Textplatzhalter 3">
            <a:extLst>
              <a:ext uri="{FF2B5EF4-FFF2-40B4-BE49-F238E27FC236}">
                <a16:creationId xmlns:a16="http://schemas.microsoft.com/office/drawing/2014/main" id="{9A728918-5FEB-7130-0604-BB2B6F2C297A}"/>
              </a:ext>
            </a:extLst>
          </p:cNvPr>
          <p:cNvSpPr>
            <a:spLocks noGrp="1" noChangeArrowheads="1"/>
          </p:cNvSpPr>
          <p:nvPr>
            <p:ph type="body" sz="quarter" idx="10"/>
          </p:nvPr>
        </p:nvSpPr>
        <p:spPr>
          <a:xfrm>
            <a:off x="683383" y="5124602"/>
            <a:ext cx="7739400" cy="684265"/>
          </a:xfrm>
        </p:spPr>
        <p:txBody>
          <a:bodyPr/>
          <a:lstStyle/>
          <a:p>
            <a:r>
              <a:rPr lang="de-DE" altLang="en-US" dirty="0">
                <a:solidFill>
                  <a:srgbClr val="FFFFFF"/>
                </a:solidFill>
              </a:rPr>
              <a:t>Verbraucherchecker: Workshops für junge Menschen</a:t>
            </a:r>
          </a:p>
        </p:txBody>
      </p:sp>
      <p:pic>
        <p:nvPicPr>
          <p:cNvPr id="4" name="Bildplatzhalter 5" descr="Signet des Bildungsprogramms Verbraucherchecker.">
            <a:extLst>
              <a:ext uri="{FF2B5EF4-FFF2-40B4-BE49-F238E27FC236}">
                <a16:creationId xmlns:a16="http://schemas.microsoft.com/office/drawing/2014/main" id="{2BAD7CEA-D0A5-560D-2B1C-9B487ED73B32}"/>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12618" r="12618"/>
          <a:stretch>
            <a:fillRect/>
          </a:stretch>
        </p:blipFill>
        <p:spPr>
          <a:xfrm>
            <a:off x="9204597" y="308301"/>
            <a:ext cx="2159000" cy="2159000"/>
          </a:xfrm>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5B82A-C1C1-0D95-E221-45CB40CEB9CB}"/>
              </a:ext>
            </a:extLst>
          </p:cNvPr>
          <p:cNvSpPr>
            <a:spLocks noGrp="1"/>
          </p:cNvSpPr>
          <p:nvPr>
            <p:ph type="title"/>
          </p:nvPr>
        </p:nvSpPr>
        <p:spPr>
          <a:xfrm>
            <a:off x="682167" y="2052000"/>
            <a:ext cx="4718172" cy="750525"/>
          </a:xfrm>
        </p:spPr>
        <p:txBody>
          <a:bodyPr wrap="square" anchor="t">
            <a:noAutofit/>
          </a:bodyPr>
          <a:lstStyle/>
          <a:p>
            <a:r>
              <a:rPr lang="de-DE" dirty="0"/>
              <a:t>Was ist ein Elevator Pitch?</a:t>
            </a:r>
          </a:p>
        </p:txBody>
      </p:sp>
      <p:sp>
        <p:nvSpPr>
          <p:cNvPr id="3" name="Textplatzhalter 2">
            <a:extLst>
              <a:ext uri="{FF2B5EF4-FFF2-40B4-BE49-F238E27FC236}">
                <a16:creationId xmlns:a16="http://schemas.microsoft.com/office/drawing/2014/main" id="{42FA953E-DF90-E650-088E-101083352532}"/>
              </a:ext>
            </a:extLst>
          </p:cNvPr>
          <p:cNvSpPr>
            <a:spLocks noGrp="1"/>
          </p:cNvSpPr>
          <p:nvPr>
            <p:ph type="body" sz="quarter" idx="15"/>
          </p:nvPr>
        </p:nvSpPr>
        <p:spPr>
          <a:xfrm>
            <a:off x="683999" y="3060000"/>
            <a:ext cx="5638742" cy="2772000"/>
          </a:xfrm>
        </p:spPr>
        <p:txBody>
          <a:bodyPr wrap="square" anchor="t">
            <a:normAutofit/>
          </a:bodyPr>
          <a:lstStyle/>
          <a:p>
            <a:pPr>
              <a:lnSpc>
                <a:spcPct val="90000"/>
              </a:lnSpc>
            </a:pPr>
            <a:r>
              <a:rPr lang="de-DE" dirty="0"/>
              <a:t>In einem Elevator-Pitch präsentierst du in kurzer Zeit deine Kernbotschaften leicht verständlich und kreativ. </a:t>
            </a:r>
          </a:p>
          <a:p>
            <a:pPr>
              <a:lnSpc>
                <a:spcPct val="90000"/>
              </a:lnSpc>
            </a:pPr>
            <a:r>
              <a:rPr lang="de-DE" dirty="0"/>
              <a:t>Stell dir vor:</a:t>
            </a:r>
          </a:p>
          <a:p>
            <a:pPr marL="285750" indent="-285750">
              <a:lnSpc>
                <a:spcPct val="90000"/>
              </a:lnSpc>
              <a:buFont typeface="Arial" panose="020B0604020202020204" pitchFamily="34" charset="0"/>
              <a:buChar char="•"/>
            </a:pPr>
            <a:r>
              <a:rPr lang="de-DE" dirty="0"/>
              <a:t>Du bist mit jemand Wichtigem im Fahrstuhl und möchtest dein Projekt erklären.</a:t>
            </a:r>
          </a:p>
          <a:p>
            <a:pPr marL="285750" indent="-285750">
              <a:lnSpc>
                <a:spcPct val="90000"/>
              </a:lnSpc>
              <a:buFont typeface="Arial" panose="020B0604020202020204" pitchFamily="34" charset="0"/>
              <a:buChar char="•"/>
            </a:pPr>
            <a:r>
              <a:rPr lang="de-DE" dirty="0"/>
              <a:t>Der Fahrstuhl fährt nur 60 Sekunden – du musst dich also beeilen.</a:t>
            </a:r>
          </a:p>
          <a:p>
            <a:pPr marL="285750" indent="-285750">
              <a:lnSpc>
                <a:spcPct val="90000"/>
              </a:lnSpc>
              <a:buFont typeface="Arial" panose="020B0604020202020204" pitchFamily="34" charset="0"/>
              <a:buChar char="•"/>
            </a:pPr>
            <a:r>
              <a:rPr lang="de-DE" dirty="0"/>
              <a:t>Beschreibe dein Projekt klar und direkt, damit es hängen bleibt. </a:t>
            </a:r>
          </a:p>
        </p:txBody>
      </p:sp>
      <p:pic>
        <p:nvPicPr>
          <p:cNvPr id="18" name="Bildplatzhalter 17" descr="Screenshot aus einem Videoclip zu einem Elevator Pitch.">
            <a:extLst>
              <a:ext uri="{FF2B5EF4-FFF2-40B4-BE49-F238E27FC236}">
                <a16:creationId xmlns:a16="http://schemas.microsoft.com/office/drawing/2014/main" id="{95FCD70A-E82D-B68C-37A5-5A782A4E2B9F}"/>
              </a:ext>
            </a:extLst>
          </p:cNvPr>
          <p:cNvPicPr>
            <a:picLocks noGrp="1" noChangeAspect="1"/>
          </p:cNvPicPr>
          <p:nvPr>
            <p:ph type="pic" sz="quarter" idx="10"/>
          </p:nvPr>
        </p:nvPicPr>
        <p:blipFill rotWithShape="1">
          <a:blip r:embed="rId3"/>
          <a:srcRect l="17612" t="12070" r="61960" b="6107"/>
          <a:stretch>
            <a:fillRect/>
          </a:stretch>
        </p:blipFill>
        <p:spPr bwMode="auto">
          <a:xfrm>
            <a:off x="8069065" y="1710299"/>
            <a:ext cx="3438936" cy="430446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 name="Textfeld 19">
            <a:extLst>
              <a:ext uri="{FF2B5EF4-FFF2-40B4-BE49-F238E27FC236}">
                <a16:creationId xmlns:a16="http://schemas.microsoft.com/office/drawing/2014/main" id="{E15FC7B6-C9A3-F271-A898-BF032128930D}"/>
              </a:ext>
            </a:extLst>
          </p:cNvPr>
          <p:cNvSpPr txBox="1"/>
          <p:nvPr/>
        </p:nvSpPr>
        <p:spPr>
          <a:xfrm>
            <a:off x="7810415" y="6049199"/>
            <a:ext cx="3652923" cy="246221"/>
          </a:xfrm>
          <a:prstGeom prst="rect">
            <a:avLst/>
          </a:prstGeom>
          <a:noFill/>
        </p:spPr>
        <p:txBody>
          <a:bodyPr wrap="square">
            <a:spAutoFit/>
          </a:bodyPr>
          <a:lstStyle/>
          <a:p>
            <a:r>
              <a:rPr lang="de-DE" sz="1000" dirty="0"/>
              <a:t>Screenshot: </a:t>
            </a:r>
            <a:r>
              <a:rPr lang="de-DE" sz="1000" dirty="0">
                <a:hlinkClick r:id="rId4"/>
              </a:rPr>
              <a:t>www.youtube.com/shorts/_L6AQ1qwKA4</a:t>
            </a:r>
            <a:endParaRPr lang="de-DE" sz="1000" dirty="0"/>
          </a:p>
        </p:txBody>
      </p:sp>
      <p:sp>
        <p:nvSpPr>
          <p:cNvPr id="5" name="Fußzeilenplatzhalter 4">
            <a:extLst>
              <a:ext uri="{FF2B5EF4-FFF2-40B4-BE49-F238E27FC236}">
                <a16:creationId xmlns:a16="http://schemas.microsoft.com/office/drawing/2014/main" id="{2C5DC8D4-9B4E-B63D-4337-9F8495DB7DA5}"/>
              </a:ext>
              <a:ext uri="{C183D7F6-B498-43B3-948B-1728B52AA6E4}">
                <adec:decorative xmlns:adec="http://schemas.microsoft.com/office/drawing/2017/decorative" val="1"/>
              </a:ext>
            </a:extLst>
          </p:cNvPr>
          <p:cNvSpPr>
            <a:spLocks noGrp="1"/>
          </p:cNvSpPr>
          <p:nvPr>
            <p:ph type="ftr" sz="quarter" idx="16"/>
          </p:nvPr>
        </p:nvSpPr>
        <p:spPr>
          <a:xfrm>
            <a:off x="684213" y="6364288"/>
            <a:ext cx="3240087" cy="144462"/>
          </a:xfrm>
        </p:spPr>
        <p:txBody>
          <a:bodyPr anchor="ctr">
            <a:noAutofit/>
          </a:bodyPr>
          <a:lstStyle/>
          <a:p>
            <a:pPr>
              <a:lnSpc>
                <a:spcPct val="90000"/>
              </a:lnSpc>
              <a:spcAft>
                <a:spcPts val="600"/>
              </a:spcAft>
              <a:defRPr/>
            </a:pPr>
            <a:r>
              <a:rPr lang="de-DE" dirty="0"/>
              <a:t>Elevator-Pitch</a:t>
            </a:r>
          </a:p>
        </p:txBody>
      </p:sp>
      <p:sp>
        <p:nvSpPr>
          <p:cNvPr id="6" name="Foliennummernplatzhalter 5">
            <a:extLst>
              <a:ext uri="{FF2B5EF4-FFF2-40B4-BE49-F238E27FC236}">
                <a16:creationId xmlns:a16="http://schemas.microsoft.com/office/drawing/2014/main" id="{67CB6211-767A-E7DF-CF53-D1D802D07EA6}"/>
              </a:ext>
              <a:ext uri="{C183D7F6-B498-43B3-948B-1728B52AA6E4}">
                <adec:decorative xmlns:adec="http://schemas.microsoft.com/office/drawing/2017/decorative" val="1"/>
              </a:ext>
            </a:extLst>
          </p:cNvPr>
          <p:cNvSpPr>
            <a:spLocks noGrp="1"/>
          </p:cNvSpPr>
          <p:nvPr>
            <p:ph type="sldNum" sz="quarter" idx="17"/>
          </p:nvPr>
        </p:nvSpPr>
        <p:spPr/>
        <p:txBody>
          <a:bodyPr/>
          <a:lstStyle/>
          <a:p>
            <a:pPr>
              <a:defRPr/>
            </a:pPr>
            <a:fld id="{C8C581B8-E11B-4CB8-B306-6AAAFE66ACA6}" type="slidenum">
              <a:rPr lang="de-DE" smtClean="0"/>
              <a:pPr>
                <a:defRPr/>
              </a:pPr>
              <a:t>2</a:t>
            </a:fld>
            <a:endParaRPr lang="de-DE" dirty="0"/>
          </a:p>
        </p:txBody>
      </p:sp>
      <p:sp>
        <p:nvSpPr>
          <p:cNvPr id="4" name="Textfeld 3">
            <a:extLst>
              <a:ext uri="{FF2B5EF4-FFF2-40B4-BE49-F238E27FC236}">
                <a16:creationId xmlns:a16="http://schemas.microsoft.com/office/drawing/2014/main" id="{597E07D5-C9A0-CD21-29FC-F89EEBE2C315}"/>
              </a:ext>
            </a:extLst>
          </p:cNvPr>
          <p:cNvSpPr txBox="1"/>
          <p:nvPr/>
        </p:nvSpPr>
        <p:spPr>
          <a:xfrm rot="16200000">
            <a:off x="9513766" y="4038665"/>
            <a:ext cx="3652923" cy="246221"/>
          </a:xfrm>
          <a:prstGeom prst="rect">
            <a:avLst/>
          </a:prstGeom>
          <a:noFill/>
        </p:spPr>
        <p:txBody>
          <a:bodyPr wrap="square">
            <a:spAutoFit/>
          </a:bodyPr>
          <a:lstStyle/>
          <a:p>
            <a:r>
              <a:rPr lang="de-DE" sz="1000" dirty="0"/>
              <a:t>Quelle: Verbraucherzentrale Schleswig-Holstein</a:t>
            </a:r>
          </a:p>
        </p:txBody>
      </p:sp>
      <p:pic>
        <p:nvPicPr>
          <p:cNvPr id="24" name="Grafik 23" descr="Abbildung eines QR Codes zu einem Videoclip.">
            <a:extLst>
              <a:ext uri="{FF2B5EF4-FFF2-40B4-BE49-F238E27FC236}">
                <a16:creationId xmlns:a16="http://schemas.microsoft.com/office/drawing/2014/main" id="{CAFB74C5-F32F-E12E-BB2D-69E3C4916D03}"/>
              </a:ext>
            </a:extLst>
          </p:cNvPr>
          <p:cNvPicPr>
            <a:picLocks noChangeAspect="1"/>
          </p:cNvPicPr>
          <p:nvPr/>
        </p:nvPicPr>
        <p:blipFill>
          <a:blip r:embed="rId5"/>
          <a:srcRect r="74365" b="22313"/>
          <a:stretch>
            <a:fillRect/>
          </a:stretch>
        </p:blipFill>
        <p:spPr>
          <a:xfrm>
            <a:off x="6874864" y="4633202"/>
            <a:ext cx="1476368" cy="1415997"/>
          </a:xfrm>
          <a:prstGeom prst="rect">
            <a:avLst/>
          </a:prstGeom>
        </p:spPr>
      </p:pic>
    </p:spTree>
    <p:extLst>
      <p:ext uri="{BB962C8B-B14F-4D97-AF65-F5344CB8AC3E}">
        <p14:creationId xmlns:p14="http://schemas.microsoft.com/office/powerpoint/2010/main" val="3012532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5DC2E-4E34-5332-CE06-CF8D796832E8}"/>
              </a:ext>
            </a:extLst>
          </p:cNvPr>
          <p:cNvSpPr>
            <a:spLocks noGrp="1"/>
          </p:cNvSpPr>
          <p:nvPr>
            <p:ph type="title"/>
          </p:nvPr>
        </p:nvSpPr>
        <p:spPr/>
        <p:txBody>
          <a:bodyPr/>
          <a:lstStyle/>
          <a:p>
            <a:r>
              <a:rPr lang="de-DE" dirty="0"/>
              <a:t>Aufgabe: Erstellt selbst einen Elevator-Pitch</a:t>
            </a:r>
          </a:p>
        </p:txBody>
      </p:sp>
      <p:sp>
        <p:nvSpPr>
          <p:cNvPr id="3" name="Fußzeilenplatzhalter 2">
            <a:extLst>
              <a:ext uri="{FF2B5EF4-FFF2-40B4-BE49-F238E27FC236}">
                <a16:creationId xmlns:a16="http://schemas.microsoft.com/office/drawing/2014/main" id="{55921D56-69D6-75E6-7676-EF084CC14324}"/>
              </a:ext>
              <a:ext uri="{C183D7F6-B498-43B3-948B-1728B52AA6E4}">
                <adec:decorative xmlns:adec="http://schemas.microsoft.com/office/drawing/2017/decorative" val="1"/>
              </a:ext>
            </a:extLst>
          </p:cNvPr>
          <p:cNvSpPr>
            <a:spLocks noGrp="1"/>
          </p:cNvSpPr>
          <p:nvPr>
            <p:ph type="ftr" sz="quarter" idx="32"/>
          </p:nvPr>
        </p:nvSpPr>
        <p:spPr/>
        <p:txBody>
          <a:bodyPr/>
          <a:lstStyle/>
          <a:p>
            <a:pPr>
              <a:defRPr/>
            </a:pPr>
            <a:r>
              <a:rPr lang="de-DE" dirty="0"/>
              <a:t>Elevator-Pitch</a:t>
            </a:r>
          </a:p>
        </p:txBody>
      </p:sp>
      <p:sp>
        <p:nvSpPr>
          <p:cNvPr id="5" name="Textplatzhalter 4">
            <a:extLst>
              <a:ext uri="{FF2B5EF4-FFF2-40B4-BE49-F238E27FC236}">
                <a16:creationId xmlns:a16="http://schemas.microsoft.com/office/drawing/2014/main" id="{30DD2FF9-DE62-103A-B77F-A20D67C2E693}"/>
              </a:ext>
            </a:extLst>
          </p:cNvPr>
          <p:cNvSpPr>
            <a:spLocks noGrp="1"/>
          </p:cNvSpPr>
          <p:nvPr>
            <p:ph type="body" sz="quarter" idx="18"/>
          </p:nvPr>
        </p:nvSpPr>
        <p:spPr/>
        <p:txBody>
          <a:bodyPr/>
          <a:lstStyle/>
          <a:p>
            <a:r>
              <a:rPr lang="de-DE" dirty="0"/>
              <a:t>Findet euch in Kleingruppen zusammen. </a:t>
            </a:r>
          </a:p>
          <a:p>
            <a:r>
              <a:rPr lang="de-DE" dirty="0"/>
              <a:t>Geht gemeinsam durch, was ihr bisher gelernt und recherchiert habt: Was hat euch besonders interessiert? Wo sind bei euch Fragen aufgekommen?  </a:t>
            </a:r>
          </a:p>
          <a:p>
            <a:r>
              <a:rPr lang="de-DE" dirty="0"/>
              <a:t>Besprecht die für euch wichtigsten Inhalte, welche ihr an Freunde oder Familie weitergeben möchtet. </a:t>
            </a:r>
          </a:p>
          <a:p>
            <a:r>
              <a:rPr lang="de-DE" dirty="0"/>
              <a:t>Einigt euch auf maximal fünf Kernbotschaften, die ihr in eurem Pitch präsentieren möchtet.</a:t>
            </a:r>
          </a:p>
          <a:p>
            <a:r>
              <a:rPr lang="de-DE" dirty="0"/>
              <a:t>Überlegt euch auch, wie ihr die Kernbotschaften kreativ vermitteln könnt. Aber denkt daran – ihr habt für den Pitch nur 60 Sekunden Zeit!</a:t>
            </a:r>
          </a:p>
          <a:p>
            <a:endParaRPr lang="de-DE" dirty="0"/>
          </a:p>
        </p:txBody>
      </p:sp>
      <p:sp>
        <p:nvSpPr>
          <p:cNvPr id="6" name="Foliennummernplatzhalter 5">
            <a:extLst>
              <a:ext uri="{FF2B5EF4-FFF2-40B4-BE49-F238E27FC236}">
                <a16:creationId xmlns:a16="http://schemas.microsoft.com/office/drawing/2014/main" id="{7B854B9F-655A-C89D-B890-49F880A05C44}"/>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fld id="{D00E3744-E8F7-421C-B152-2AE9695367A3}" type="slidenum">
              <a:rPr lang="de-DE" smtClean="0"/>
              <a:pPr>
                <a:defRPr/>
              </a:pPr>
              <a:t>3</a:t>
            </a:fld>
            <a:endParaRPr lang="de-DE" dirty="0"/>
          </a:p>
        </p:txBody>
      </p:sp>
    </p:spTree>
    <p:extLst>
      <p:ext uri="{BB962C8B-B14F-4D97-AF65-F5344CB8AC3E}">
        <p14:creationId xmlns:p14="http://schemas.microsoft.com/office/powerpoint/2010/main" val="237204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547E81-9FCE-264F-1E20-CA0716E5482B}"/>
              </a:ext>
            </a:extLst>
          </p:cNvPr>
          <p:cNvSpPr>
            <a:spLocks noGrp="1"/>
          </p:cNvSpPr>
          <p:nvPr>
            <p:ph type="title"/>
          </p:nvPr>
        </p:nvSpPr>
        <p:spPr/>
        <p:txBody>
          <a:bodyPr/>
          <a:lstStyle/>
          <a:p>
            <a:r>
              <a:rPr lang="de-DE" dirty="0"/>
              <a:t>Präsentiert euren Pitch!</a:t>
            </a:r>
          </a:p>
        </p:txBody>
      </p:sp>
      <p:sp>
        <p:nvSpPr>
          <p:cNvPr id="3" name="Textplatzhalter 2">
            <a:extLst>
              <a:ext uri="{FF2B5EF4-FFF2-40B4-BE49-F238E27FC236}">
                <a16:creationId xmlns:a16="http://schemas.microsoft.com/office/drawing/2014/main" id="{78C30F4C-EC58-CF3A-27D9-550BD1EEDDFA}"/>
              </a:ext>
            </a:extLst>
          </p:cNvPr>
          <p:cNvSpPr>
            <a:spLocks noGrp="1"/>
          </p:cNvSpPr>
          <p:nvPr>
            <p:ph type="body" sz="quarter" idx="15"/>
          </p:nvPr>
        </p:nvSpPr>
        <p:spPr/>
        <p:txBody>
          <a:bodyPr/>
          <a:lstStyle/>
          <a:p>
            <a:r>
              <a:rPr lang="de-DE" dirty="0"/>
              <a:t>Fragen an die Gruppe:</a:t>
            </a:r>
          </a:p>
          <a:p>
            <a:pPr marL="285750" indent="-285750">
              <a:buFont typeface="Arial" panose="020B0604020202020204" pitchFamily="34" charset="0"/>
              <a:buChar char="•"/>
            </a:pPr>
            <a:r>
              <a:rPr lang="de-DE" dirty="0"/>
              <a:t>Was waren die Kernbotschaften? </a:t>
            </a:r>
          </a:p>
          <a:p>
            <a:pPr marL="285750" indent="-285750">
              <a:buFont typeface="Arial" panose="020B0604020202020204" pitchFamily="34" charset="0"/>
              <a:buChar char="•"/>
            </a:pPr>
            <a:r>
              <a:rPr lang="de-DE" dirty="0"/>
              <a:t>Was hat euch geholfen, die Kernbotschaften zu erkennen und später noch zu erinnern?</a:t>
            </a:r>
          </a:p>
          <a:p>
            <a:endParaRPr lang="de-DE" dirty="0"/>
          </a:p>
        </p:txBody>
      </p:sp>
      <p:pic>
        <p:nvPicPr>
          <p:cNvPr id="7" name="Bildplatzhalter 6" descr="Abbildung eines mit Bildern und Texten gestalteten Posters.">
            <a:extLst>
              <a:ext uri="{FF2B5EF4-FFF2-40B4-BE49-F238E27FC236}">
                <a16:creationId xmlns:a16="http://schemas.microsoft.com/office/drawing/2014/main" id="{337ED6D1-6515-C127-934F-11D170B64157}"/>
              </a:ext>
            </a:extLst>
          </p:cNvPr>
          <p:cNvPicPr>
            <a:picLocks noGrp="1" noChangeAspect="1"/>
          </p:cNvPicPr>
          <p:nvPr>
            <p:ph type="pic" sz="quarter" idx="18"/>
          </p:nvPr>
        </p:nvPicPr>
        <p:blipFill rotWithShape="1">
          <a:blip r:embed="rId3"/>
          <a:srcRect l="41949" t="18043" r="5010" b="-12345"/>
          <a:stretch>
            <a:fillRect/>
          </a:stretch>
        </p:blipFill>
        <p:spPr/>
      </p:pic>
      <p:sp>
        <p:nvSpPr>
          <p:cNvPr id="5" name="Foliennummernplatzhalter 4">
            <a:extLst>
              <a:ext uri="{FF2B5EF4-FFF2-40B4-BE49-F238E27FC236}">
                <a16:creationId xmlns:a16="http://schemas.microsoft.com/office/drawing/2014/main" id="{CBDB013B-343C-925F-BB6F-EBD0898D55FD}"/>
              </a:ext>
              <a:ext uri="{C183D7F6-B498-43B3-948B-1728B52AA6E4}">
                <adec:decorative xmlns:adec="http://schemas.microsoft.com/office/drawing/2017/decorative" val="1"/>
              </a:ext>
            </a:extLst>
          </p:cNvPr>
          <p:cNvSpPr>
            <a:spLocks noGrp="1"/>
          </p:cNvSpPr>
          <p:nvPr>
            <p:ph type="sldNum" sz="quarter" idx="19"/>
          </p:nvPr>
        </p:nvSpPr>
        <p:spPr>
          <a:xfrm>
            <a:off x="10825163" y="6402925"/>
            <a:ext cx="638175" cy="144462"/>
          </a:xfrm>
        </p:spPr>
        <p:txBody>
          <a:bodyPr/>
          <a:lstStyle/>
          <a:p>
            <a:pPr>
              <a:defRPr/>
            </a:pPr>
            <a:fld id="{61FE1DF2-B170-47DC-8B6A-E09896EA39CB}" type="slidenum">
              <a:rPr lang="de-DE" smtClean="0"/>
              <a:pPr>
                <a:defRPr/>
              </a:pPr>
              <a:t>4</a:t>
            </a:fld>
            <a:endParaRPr lang="de-DE" dirty="0"/>
          </a:p>
        </p:txBody>
      </p:sp>
    </p:spTree>
    <p:extLst>
      <p:ext uri="{BB962C8B-B14F-4D97-AF65-F5344CB8AC3E}">
        <p14:creationId xmlns:p14="http://schemas.microsoft.com/office/powerpoint/2010/main" val="3523533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3">
            <a:extLst>
              <a:ext uri="{FF2B5EF4-FFF2-40B4-BE49-F238E27FC236}">
                <a16:creationId xmlns:a16="http://schemas.microsoft.com/office/drawing/2014/main" id="{BC480340-1937-DE5B-F6D9-4BE7DCF9E504}"/>
              </a:ext>
            </a:extLst>
          </p:cNvPr>
          <p:cNvSpPr txBox="1">
            <a:spLocks/>
          </p:cNvSpPr>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3000" b="1" kern="1200">
                <a:solidFill>
                  <a:srgbClr val="61328A"/>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a:lstStyle>
          <a:p>
            <a:pPr eaLnBrk="1" hangingPunct="1"/>
            <a:r>
              <a:rPr lang="de-DE" dirty="0">
                <a:solidFill>
                  <a:schemeClr val="bg1"/>
                </a:solidFill>
              </a:rPr>
              <a:t>Bildnachweise</a:t>
            </a:r>
          </a:p>
        </p:txBody>
      </p:sp>
      <p:pic>
        <p:nvPicPr>
          <p:cNvPr id="16" name="Grafik 15" descr="Logo zur hier genutzen Creative Commons Lizenz."/>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12" y="1960162"/>
            <a:ext cx="1667417" cy="643570"/>
          </a:xfrm>
          <a:prstGeom prst="rect">
            <a:avLst/>
          </a:prstGeom>
        </p:spPr>
      </p:pic>
      <p:sp>
        <p:nvSpPr>
          <p:cNvPr id="13" name="Textplatzhalter 12"/>
          <p:cNvSpPr>
            <a:spLocks noGrp="1"/>
          </p:cNvSpPr>
          <p:nvPr>
            <p:ph type="body" sz="quarter" idx="19"/>
          </p:nvPr>
        </p:nvSpPr>
        <p:spPr/>
        <p:txBody>
          <a:bodyPr/>
          <a:lstStyle/>
          <a:p>
            <a:r>
              <a:rPr lang="de-DE" dirty="0"/>
              <a:t>Dieses Werk ist lizenziert unter einer Creative </a:t>
            </a:r>
            <a:r>
              <a:rPr lang="de-DE" dirty="0" err="1"/>
              <a:t>Commons</a:t>
            </a:r>
            <a:r>
              <a:rPr lang="de-DE" dirty="0"/>
              <a:t> Namensnennung - Weitergabe unter gleichen Bedingungen 4.0 International Lizenz. Der Verbraucherzentrale Bundesverband muss als Quelle genannt und die oben genannte Creative </a:t>
            </a:r>
            <a:r>
              <a:rPr lang="de-DE" dirty="0" err="1"/>
              <a:t>Commons</a:t>
            </a:r>
            <a:r>
              <a:rPr lang="de-DE" dirty="0"/>
              <a:t>-Lizenz verwendet werden. Lizenztext unter </a:t>
            </a:r>
            <a:r>
              <a:rPr lang="de-DE" dirty="0">
                <a:hlinkClick r:id="rId3"/>
              </a:rPr>
              <a:t>http://creativecommons.org/licenses/by-sa/4.0/</a:t>
            </a:r>
            <a:endParaRPr lang="de-DE" dirty="0"/>
          </a:p>
          <a:p>
            <a:endParaRPr lang="de-DE" dirty="0"/>
          </a:p>
        </p:txBody>
      </p:sp>
      <p:sp>
        <p:nvSpPr>
          <p:cNvPr id="2" name="Fußzeilenplatzhalter 1">
            <a:extLst>
              <a:ext uri="{C183D7F6-B498-43B3-948B-1728B52AA6E4}">
                <adec:decorative xmlns:adec="http://schemas.microsoft.com/office/drawing/2017/decorative" val="1"/>
              </a:ext>
            </a:extLst>
          </p:cNvPr>
          <p:cNvSpPr>
            <a:spLocks noGrp="1"/>
          </p:cNvSpPr>
          <p:nvPr>
            <p:ph type="ftr" sz="quarter" idx="22"/>
          </p:nvPr>
        </p:nvSpPr>
        <p:spPr/>
        <p:txBody>
          <a:bodyPr/>
          <a:lstStyle/>
          <a:p>
            <a:pPr>
              <a:defRPr/>
            </a:pPr>
            <a:r>
              <a:rPr lang="de-DE" dirty="0"/>
              <a:t>Elevator-Pitch</a:t>
            </a:r>
          </a:p>
        </p:txBody>
      </p:sp>
      <p:sp>
        <p:nvSpPr>
          <p:cNvPr id="17" name="Rechteck 16"/>
          <p:cNvSpPr/>
          <p:nvPr/>
        </p:nvSpPr>
        <p:spPr>
          <a:xfrm>
            <a:off x="619817" y="4254269"/>
            <a:ext cx="6096000" cy="1246495"/>
          </a:xfrm>
          <a:prstGeom prst="rect">
            <a:avLst/>
          </a:prstGeom>
        </p:spPr>
        <p:txBody>
          <a:bodyPr wrap="square">
            <a:spAutoFit/>
          </a:bodyPr>
          <a:lstStyle/>
          <a:p>
            <a:r>
              <a:rPr lang="de-DE" sz="1500" b="1" dirty="0">
                <a:solidFill>
                  <a:schemeClr val="tx2"/>
                </a:solidFill>
              </a:rPr>
              <a:t>Bildnachweise (sofern nicht anders vermerkt):</a:t>
            </a:r>
            <a:br>
              <a:rPr lang="de-DE" sz="3200" b="1" dirty="0">
                <a:solidFill>
                  <a:srgbClr val="61328A"/>
                </a:solidFill>
              </a:rPr>
            </a:br>
            <a:r>
              <a:rPr lang="de-DE" sz="1500" dirty="0"/>
              <a:t>Verbraucherzentrale Bundesverband</a:t>
            </a:r>
          </a:p>
          <a:p>
            <a:endParaRPr lang="de-DE" sz="1500" b="1" dirty="0">
              <a:solidFill>
                <a:schemeClr val="tx2"/>
              </a:solidFill>
            </a:endParaRPr>
          </a:p>
          <a:p>
            <a:r>
              <a:rPr lang="de-DE" sz="1500" b="1" dirty="0">
                <a:solidFill>
                  <a:schemeClr val="tx2"/>
                </a:solidFill>
              </a:rPr>
              <a:t>Erstellung:</a:t>
            </a:r>
          </a:p>
          <a:p>
            <a:r>
              <a:rPr lang="de-DE" sz="1500" dirty="0"/>
              <a:t>01. September 2025</a:t>
            </a:r>
          </a:p>
        </p:txBody>
      </p:sp>
      <p:sp>
        <p:nvSpPr>
          <p:cNvPr id="4" name="Foliennummernplatzhalter 3">
            <a:extLst>
              <a:ext uri="{FF2B5EF4-FFF2-40B4-BE49-F238E27FC236}">
                <a16:creationId xmlns:a16="http://schemas.microsoft.com/office/drawing/2014/main" id="{26CEDB59-335E-C9F9-51F9-D89E580BA1CE}"/>
              </a:ext>
              <a:ext uri="{C183D7F6-B498-43B3-948B-1728B52AA6E4}">
                <adec:decorative xmlns:adec="http://schemas.microsoft.com/office/drawing/2017/decorative" val="1"/>
              </a:ext>
            </a:extLst>
          </p:cNvPr>
          <p:cNvSpPr>
            <a:spLocks/>
          </p:cNvSpPr>
          <p:nvPr/>
        </p:nvSpPr>
        <p:spPr bwMode="auto">
          <a:xfrm>
            <a:off x="10825163" y="6364288"/>
            <a:ext cx="638175" cy="1444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193EB5-2FB1-4136-A25E-233A53750E21}" type="slidenum">
              <a:rPr kumimoji="0" lang="de-DE" sz="1000" b="0" i="0" u="none" strike="noStrike" kern="1200" cap="none" spc="0" normalizeH="0" baseline="0" noProof="0" smtClean="0">
                <a:ln>
                  <a:noFill/>
                </a:ln>
                <a:solidFill>
                  <a:schemeClr val="tx1"/>
                </a:solidFill>
                <a:effectLst/>
                <a:uLnTx/>
                <a:uFillTx/>
                <a:latin typeface="Aptos"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000" b="0" i="0" u="none" strike="noStrike" kern="1200" cap="none" spc="0" normalizeH="0" baseline="0" noProof="0" dirty="0">
              <a:ln>
                <a:noFill/>
              </a:ln>
              <a:solidFill>
                <a:schemeClr val="tx1"/>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3071769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p:cNvSpPr>
            <a:spLocks noGrp="1"/>
          </p:cNvSpPr>
          <p:nvPr>
            <p:ph type="body" sz="quarter" idx="19"/>
          </p:nvPr>
        </p:nvSpPr>
        <p:spPr>
          <a:xfrm>
            <a:off x="682313" y="2052000"/>
            <a:ext cx="4832663" cy="1463360"/>
          </a:xfrm>
        </p:spPr>
        <p:txBody>
          <a:bodyPr/>
          <a:lstStyle/>
          <a:p>
            <a:r>
              <a:rPr lang="de-DE" dirty="0"/>
              <a:t>Impressum</a:t>
            </a:r>
          </a:p>
          <a:p>
            <a:r>
              <a:rPr lang="de-DE" b="0" dirty="0">
                <a:solidFill>
                  <a:schemeClr val="tx1"/>
                </a:solidFill>
              </a:rPr>
              <a:t>Verbraucherzentrale Bundesverband e.V.</a:t>
            </a:r>
          </a:p>
          <a:p>
            <a:r>
              <a:rPr lang="de-DE" b="0" dirty="0">
                <a:solidFill>
                  <a:schemeClr val="tx1"/>
                </a:solidFill>
              </a:rPr>
              <a:t>Rudi-Dutschke-Straße 17</a:t>
            </a:r>
          </a:p>
          <a:p>
            <a:r>
              <a:rPr lang="de-DE" b="0" dirty="0">
                <a:solidFill>
                  <a:schemeClr val="tx1"/>
                </a:solidFill>
              </a:rPr>
              <a:t>10969 Berlin</a:t>
            </a:r>
          </a:p>
          <a:p>
            <a:r>
              <a:rPr lang="de-DE" b="0" dirty="0">
                <a:solidFill>
                  <a:schemeClr val="tx1"/>
                </a:solidFill>
                <a:hlinkClick r:id="rId2"/>
              </a:rPr>
              <a:t>info@vzbv.de</a:t>
            </a:r>
            <a:endParaRPr lang="de-DE" b="0" dirty="0">
              <a:solidFill>
                <a:schemeClr val="tx1"/>
              </a:solidFill>
            </a:endParaRPr>
          </a:p>
          <a:p>
            <a:r>
              <a:rPr lang="de-DE" b="0" dirty="0">
                <a:solidFill>
                  <a:schemeClr val="tx1"/>
                </a:solidFill>
                <a:hlinkClick r:id="rId3"/>
              </a:rPr>
              <a:t>www.vzbv.de</a:t>
            </a:r>
            <a:r>
              <a:rPr lang="de-DE" dirty="0"/>
              <a:t>	</a:t>
            </a:r>
          </a:p>
        </p:txBody>
      </p:sp>
      <p:sp>
        <p:nvSpPr>
          <p:cNvPr id="14" name="Titel 13"/>
          <p:cNvSpPr>
            <a:spLocks noGrp="1"/>
          </p:cNvSpPr>
          <p:nvPr>
            <p:ph type="title"/>
          </p:nvPr>
        </p:nvSpPr>
        <p:spPr>
          <a:xfrm>
            <a:off x="682313" y="4014792"/>
            <a:ext cx="6821176" cy="308408"/>
          </a:xfrm>
        </p:spPr>
        <p:txBody>
          <a:bodyPr/>
          <a:lstStyle/>
          <a:p>
            <a:pPr>
              <a:lnSpc>
                <a:spcPct val="100000"/>
              </a:lnSpc>
            </a:pPr>
            <a:r>
              <a:rPr lang="de-DE" sz="1500" dirty="0">
                <a:hlinkClick r:id="rId4"/>
              </a:rPr>
              <a:t>www.verbraucherchecker.de</a:t>
            </a:r>
            <a:br>
              <a:rPr lang="de-DE" sz="1500" dirty="0"/>
            </a:br>
            <a:r>
              <a:rPr lang="de-DE" sz="1500" dirty="0">
                <a:hlinkClick r:id="rId5"/>
              </a:rPr>
              <a:t>instagram.com/</a:t>
            </a:r>
            <a:r>
              <a:rPr lang="de-DE" sz="1500" dirty="0" err="1">
                <a:hlinkClick r:id="rId5"/>
              </a:rPr>
              <a:t>verbraucherzentrale.vzbv</a:t>
            </a:r>
            <a:r>
              <a:rPr lang="de-DE" sz="1500" dirty="0"/>
              <a:t> </a:t>
            </a:r>
          </a:p>
        </p:txBody>
      </p:sp>
      <p:pic>
        <p:nvPicPr>
          <p:cNvPr id="18" name="Bildplatzhalter 17" descr="Förderhinweis des Bundesministerium der Justiz und für Verbraucherschutz."/>
          <p:cNvPicPr>
            <a:picLocks noGrp="1" noChangeAspect="1"/>
          </p:cNvPicPr>
          <p:nvPr>
            <p:ph type="pic" sz="quarter" idx="29"/>
          </p:nvPr>
        </p:nvPicPr>
        <p:blipFill>
          <a:blip r:embed="rId6">
            <a:extLst>
              <a:ext uri="{28A0092B-C50C-407E-A947-70E740481C1C}">
                <a14:useLocalDpi xmlns:a14="http://schemas.microsoft.com/office/drawing/2010/main" val="0"/>
              </a:ext>
            </a:extLst>
          </a:blip>
          <a:srcRect t="1000" b="1000"/>
          <a:stretch>
            <a:fillRect/>
          </a:stretch>
        </p:blipFill>
        <p:spPr>
          <a:xfrm>
            <a:off x="9906000" y="4120000"/>
            <a:ext cx="1603688" cy="1603688"/>
          </a:xfrm>
        </p:spPr>
      </p:pic>
      <p:pic>
        <p:nvPicPr>
          <p:cNvPr id="19" name="Bildplatzhalter 18" descr="Signet des Bildungsprogramms Verbraucherchecker."/>
          <p:cNvPicPr>
            <a:picLocks noGrp="1" noChangeAspect="1"/>
          </p:cNvPicPr>
          <p:nvPr>
            <p:ph type="pic" sz="quarter" idx="27"/>
          </p:nvPr>
        </p:nvPicPr>
        <p:blipFill>
          <a:blip r:embed="rId7">
            <a:extLst>
              <a:ext uri="{28A0092B-C50C-407E-A947-70E740481C1C}">
                <a14:useLocalDpi xmlns:a14="http://schemas.microsoft.com/office/drawing/2010/main" val="0"/>
              </a:ext>
            </a:extLst>
          </a:blip>
          <a:srcRect l="12618" r="12618"/>
          <a:stretch>
            <a:fillRect/>
          </a:stretch>
        </p:blipFill>
        <p:spPr>
          <a:xfrm>
            <a:off x="10038080" y="425450"/>
            <a:ext cx="1471608" cy="1471608"/>
          </a:xfrm>
        </p:spPr>
      </p:pic>
      <p:sp>
        <p:nvSpPr>
          <p:cNvPr id="3" name="Fußzeilenplatzhalter 2">
            <a:extLst>
              <a:ext uri="{C183D7F6-B498-43B3-948B-1728B52AA6E4}">
                <adec:decorative xmlns:adec="http://schemas.microsoft.com/office/drawing/2017/decorative" val="1"/>
              </a:ext>
            </a:extLst>
          </p:cNvPr>
          <p:cNvSpPr>
            <a:spLocks noGrp="1"/>
          </p:cNvSpPr>
          <p:nvPr>
            <p:ph type="ftr" sz="quarter" idx="22"/>
          </p:nvPr>
        </p:nvSpPr>
        <p:spPr/>
        <p:txBody>
          <a:bodyPr/>
          <a:lstStyle/>
          <a:p>
            <a:pPr>
              <a:defRPr/>
            </a:pPr>
            <a:r>
              <a:rPr lang="de-DE" dirty="0"/>
              <a:t>Elevator-Pitch</a:t>
            </a:r>
          </a:p>
        </p:txBody>
      </p:sp>
      <p:sp>
        <p:nvSpPr>
          <p:cNvPr id="4" name="Foliennummernplatzhalter 3">
            <a:extLst>
              <a:ext uri="{FF2B5EF4-FFF2-40B4-BE49-F238E27FC236}">
                <a16:creationId xmlns:a16="http://schemas.microsoft.com/office/drawing/2014/main" id="{45DABDAF-B4C1-08A1-63FF-E5F9A715D736}"/>
              </a:ext>
              <a:ext uri="{C183D7F6-B498-43B3-948B-1728B52AA6E4}">
                <adec:decorative xmlns:adec="http://schemas.microsoft.com/office/drawing/2017/decorative" val="1"/>
              </a:ext>
            </a:extLst>
          </p:cNvPr>
          <p:cNvSpPr>
            <a:spLocks noGrp="1"/>
          </p:cNvSpPr>
          <p:nvPr>
            <p:ph type="sldNum" sz="quarter" idx="23"/>
          </p:nvPr>
        </p:nvSpPr>
        <p:spPr/>
        <p:txBody>
          <a:bodyPr/>
          <a:lstStyle/>
          <a:p>
            <a:pPr>
              <a:defRPr/>
            </a:pPr>
            <a:fld id="{37193EB5-2FB1-4136-A25E-233A53750E21}" type="slidenum">
              <a:rPr lang="de-DE" smtClean="0"/>
              <a:pPr>
                <a:defRPr/>
              </a:pPr>
              <a:t>6</a:t>
            </a:fld>
            <a:endParaRPr lang="de-DE" dirty="0"/>
          </a:p>
        </p:txBody>
      </p:sp>
    </p:spTree>
    <p:extLst>
      <p:ext uri="{BB962C8B-B14F-4D97-AF65-F5344CB8AC3E}">
        <p14:creationId xmlns:p14="http://schemas.microsoft.com/office/powerpoint/2010/main" val="401174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a:extLst>
              <a:ext uri="{FF2B5EF4-FFF2-40B4-BE49-F238E27FC236}">
                <a16:creationId xmlns:a16="http://schemas.microsoft.com/office/drawing/2014/main" id="{4D7DB499-12EB-3DAD-8C7C-AD8E05C0B248}"/>
              </a:ext>
            </a:extLst>
          </p:cNvPr>
          <p:cNvSpPr>
            <a:spLocks noGrp="1" noChangeArrowheads="1"/>
          </p:cNvSpPr>
          <p:nvPr>
            <p:ph type="title" idx="4294967295"/>
          </p:nvPr>
        </p:nvSpPr>
        <p:spPr>
          <a:xfrm>
            <a:off x="695325" y="1033463"/>
            <a:ext cx="10801350" cy="973137"/>
          </a:xfrm>
        </p:spPr>
        <p:txBody>
          <a:bodyPr/>
          <a:lstStyle/>
          <a:p>
            <a:r>
              <a:rPr lang="de-DE" altLang="en-US"/>
              <a:t>Ihre Verbraucherzentrale</a:t>
            </a:r>
          </a:p>
        </p:txBody>
      </p:sp>
      <p:pic>
        <p:nvPicPr>
          <p:cNvPr id="5" name="Bildplatzhalter 4" descr="Logo Verbraucherzentrale">
            <a:extLst>
              <a:ext uri="{FF2B5EF4-FFF2-40B4-BE49-F238E27FC236}">
                <a16:creationId xmlns:a16="http://schemas.microsoft.com/office/drawing/2014/main" id="{7C7CA919-311B-D93A-533A-86615F3E495A}"/>
              </a:ext>
            </a:extLst>
          </p:cNvPr>
          <p:cNvPicPr>
            <a:picLocks noGrp="1" noChangeAspect="1"/>
          </p:cNvPicPr>
          <p:nvPr>
            <p:ph type="pic" sz="quarter" idx="4294967295"/>
          </p:nvPr>
        </p:nvPicPr>
        <p:blipFill>
          <a:blip r:embed="rId2"/>
          <a:srcRect l="23" r="23"/>
          <a:stretch>
            <a:fillRect/>
          </a:stretch>
        </p:blipFill>
        <p:spPr>
          <a:xfrm>
            <a:off x="2862263" y="2679700"/>
            <a:ext cx="6467475" cy="1498600"/>
          </a:xfrm>
        </p:spPr>
      </p:pic>
    </p:spTree>
  </p:cSld>
  <p:clrMapOvr>
    <a:masterClrMapping/>
  </p:clrMapOvr>
</p:sld>
</file>

<file path=ppt/theme/theme1.xml><?xml version="1.0" encoding="utf-8"?>
<a:theme xmlns:a="http://schemas.openxmlformats.org/drawingml/2006/main" name="1_Titel mit Ebenen">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3" id="{FF24586F-137B-401C-AC1F-76D8644D2671}" vid="{E7456CED-8682-4388-B8F9-60C43461FC0D}"/>
    </a:ext>
  </a:extLst>
</a:theme>
</file>

<file path=ppt/theme/theme2.xml><?xml version="1.0" encoding="utf-8"?>
<a:theme xmlns:a="http://schemas.openxmlformats.org/drawingml/2006/main" name="2_Inhalt mit Ebenen, Ro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3.xml><?xml version="1.0" encoding="utf-8"?>
<a:theme xmlns:a="http://schemas.openxmlformats.org/drawingml/2006/main" name="3_Inhalt_Aufzählung, Violet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4.xml><?xml version="1.0" encoding="utf-8"?>
<a:theme xmlns:a="http://schemas.openxmlformats.org/drawingml/2006/main" name="4_Inhalt mit Ebenen_U2, Ro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5.xml><?xml version="1.0" encoding="utf-8"?>
<a:theme xmlns:a="http://schemas.openxmlformats.org/drawingml/2006/main" name="Zusätzliche Folien">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3" id="{FF24586F-137B-401C-AC1F-76D8644D2671}" vid="{069C3F95-4019-473B-9916-F8AFC8A4B296}"/>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Powerpoint_Projekte_16zu9_Dachmarke_VCH</Template>
  <TotalTime>0</TotalTime>
  <Words>775</Words>
  <Application>Microsoft Office PowerPoint</Application>
  <PresentationFormat>Breitbild</PresentationFormat>
  <Paragraphs>72</Paragraphs>
  <Slides>7</Slides>
  <Notes>4</Notes>
  <HiddenSlides>0</HiddenSlides>
  <MMClips>0</MMClips>
  <ScaleCrop>false</ScaleCrop>
  <HeadingPairs>
    <vt:vector size="6" baseType="variant">
      <vt:variant>
        <vt:lpstr>Verwendete Schriftarten</vt:lpstr>
      </vt:variant>
      <vt:variant>
        <vt:i4>4</vt:i4>
      </vt:variant>
      <vt:variant>
        <vt:lpstr>Design</vt:lpstr>
      </vt:variant>
      <vt:variant>
        <vt:i4>5</vt:i4>
      </vt:variant>
      <vt:variant>
        <vt:lpstr>Folientitel</vt:lpstr>
      </vt:variant>
      <vt:variant>
        <vt:i4>7</vt:i4>
      </vt:variant>
    </vt:vector>
  </HeadingPairs>
  <TitlesOfParts>
    <vt:vector size="16" baseType="lpstr">
      <vt:lpstr>Aptos</vt:lpstr>
      <vt:lpstr>Aptos Bold</vt:lpstr>
      <vt:lpstr>Arial</vt:lpstr>
      <vt:lpstr>Calibri</vt:lpstr>
      <vt:lpstr>1_Titel mit Ebenen</vt:lpstr>
      <vt:lpstr>2_Inhalt mit Ebenen, Rot</vt:lpstr>
      <vt:lpstr>3_Inhalt_Aufzählung, Violett</vt:lpstr>
      <vt:lpstr>4_Inhalt mit Ebenen_U2, Rot</vt:lpstr>
      <vt:lpstr>Zusätzliche Folien</vt:lpstr>
      <vt:lpstr>Elevator-Pitch: Kernbotschaften vermitteln</vt:lpstr>
      <vt:lpstr>Was ist ein Elevator Pitch?</vt:lpstr>
      <vt:lpstr>Aufgabe: Erstellt selbst einen Elevator-Pitch</vt:lpstr>
      <vt:lpstr>Präsentiert euren Pitch!</vt:lpstr>
      <vt:lpstr>PowerPoint-Präsentation</vt:lpstr>
      <vt:lpstr>www.verbraucherchecker.de instagram.com/verbraucherzentrale.vzbv </vt:lpstr>
      <vt:lpstr>Ihre Verbraucherzentrale</vt:lpstr>
    </vt:vector>
  </TitlesOfParts>
  <Company>Verbraucherzentrale Bundesverband e. 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Elevator Pitch</dc:title>
  <dc:creator>Doerte.Adam-Gutsch@vzbv.de</dc:creator>
  <cp:lastModifiedBy>Schnieder, Lena (vzbv)</cp:lastModifiedBy>
  <cp:revision>74</cp:revision>
  <dcterms:created xsi:type="dcterms:W3CDTF">2025-07-22T09:47:03Z</dcterms:created>
  <dcterms:modified xsi:type="dcterms:W3CDTF">2026-04-24T08:44:08Z</dcterms:modified>
</cp:coreProperties>
</file>