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48" r:id="rId2"/>
    <p:sldMasterId id="2147483792" r:id="rId3"/>
    <p:sldMasterId id="2147483849" r:id="rId4"/>
    <p:sldMasterId id="2147483673" r:id="rId5"/>
  </p:sldMasterIdLst>
  <p:notesMasterIdLst>
    <p:notesMasterId r:id="rId17"/>
  </p:notesMasterIdLst>
  <p:handoutMasterIdLst>
    <p:handoutMasterId r:id="rId18"/>
  </p:handoutMasterIdLst>
  <p:sldIdLst>
    <p:sldId id="341" r:id="rId6"/>
    <p:sldId id="737" r:id="rId7"/>
    <p:sldId id="738" r:id="rId8"/>
    <p:sldId id="350" r:id="rId9"/>
    <p:sldId id="381" r:id="rId10"/>
    <p:sldId id="735" r:id="rId11"/>
    <p:sldId id="736" r:id="rId12"/>
    <p:sldId id="272" r:id="rId13"/>
    <p:sldId id="377" r:id="rId14"/>
    <p:sldId id="378" r:id="rId15"/>
    <p:sldId id="285" r:id="rId16"/>
  </p:sldIdLst>
  <p:sldSz cx="12192000" cy="6858000"/>
  <p:notesSz cx="6858000" cy="9144000"/>
  <p:defaultTextStyle>
    <a:defPPr>
      <a:defRPr lang="de-DE"/>
    </a:defPPr>
    <a:lvl1pPr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5pPr>
    <a:lvl6pPr marL="2286000" algn="l" defTabSz="914400" rtl="0" eaLnBrk="1" latinLnBrk="0" hangingPunct="1">
      <a:defRPr kern="1200">
        <a:solidFill>
          <a:schemeClr val="tx1"/>
        </a:solidFill>
        <a:latin typeface="Aptos" panose="020B0004020202020204" pitchFamily="34" charset="0"/>
        <a:ea typeface="+mn-ea"/>
        <a:cs typeface="+mn-cs"/>
      </a:defRPr>
    </a:lvl6pPr>
    <a:lvl7pPr marL="2743200" algn="l" defTabSz="914400" rtl="0" eaLnBrk="1" latinLnBrk="0" hangingPunct="1">
      <a:defRPr kern="1200">
        <a:solidFill>
          <a:schemeClr val="tx1"/>
        </a:solidFill>
        <a:latin typeface="Aptos" panose="020B0004020202020204" pitchFamily="34" charset="0"/>
        <a:ea typeface="+mn-ea"/>
        <a:cs typeface="+mn-cs"/>
      </a:defRPr>
    </a:lvl7pPr>
    <a:lvl8pPr marL="3200400" algn="l" defTabSz="914400" rtl="0" eaLnBrk="1" latinLnBrk="0" hangingPunct="1">
      <a:defRPr kern="1200">
        <a:solidFill>
          <a:schemeClr val="tx1"/>
        </a:solidFill>
        <a:latin typeface="Aptos" panose="020B0004020202020204" pitchFamily="34" charset="0"/>
        <a:ea typeface="+mn-ea"/>
        <a:cs typeface="+mn-cs"/>
      </a:defRPr>
    </a:lvl8pPr>
    <a:lvl9pPr marL="3657600" algn="l" defTabSz="914400" rtl="0" eaLnBrk="1" latinLnBrk="0" hangingPunct="1">
      <a:defRPr kern="1200">
        <a:solidFill>
          <a:schemeClr val="tx1"/>
        </a:solidFill>
        <a:latin typeface="Aptos" panose="020B00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F5F1A4-A531-7577-F36D-38554E2E5265}" name="Schnieder, Lena (vzbv)" initials="LS" userId="S::l.schnieder@vzbv.de::ae1a9fc8-f240-4258-aa73-18b438590a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xer, Lenja Mandavi (vzbv)"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1328A"/>
    <a:srgbClr val="FFFFFF"/>
    <a:srgbClr val="FFFAED"/>
    <a:srgbClr val="E8F1F7"/>
    <a:srgbClr val="EDE9F5"/>
    <a:srgbClr val="F7E7E1"/>
    <a:srgbClr val="ECECEC"/>
    <a:srgbClr val="DE00E3"/>
    <a:srgbClr val="FAD8C8"/>
    <a:srgbClr val="E9A0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4473" autoAdjust="0"/>
  </p:normalViewPr>
  <p:slideViewPr>
    <p:cSldViewPr snapToGrid="0">
      <p:cViewPr varScale="1">
        <p:scale>
          <a:sx n="59" d="100"/>
          <a:sy n="59" d="100"/>
        </p:scale>
        <p:origin x="856" y="6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6" d="100"/>
          <a:sy n="76" d="100"/>
        </p:scale>
        <p:origin x="361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0598791-4985-DC37-757C-20D0BDDAAE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a:extLst>
              <a:ext uri="{FF2B5EF4-FFF2-40B4-BE49-F238E27FC236}">
                <a16:creationId xmlns:a16="http://schemas.microsoft.com/office/drawing/2014/main" id="{64213A70-38B5-0EE1-7EE0-68A065B06E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8BEA0040-0835-4268-9631-ADF01049CCFD}" type="datetimeFigureOut">
              <a:rPr lang="de-DE"/>
              <a:pPr>
                <a:defRPr/>
              </a:pPr>
              <a:t>24.04.2026</a:t>
            </a:fld>
            <a:endParaRPr lang="de-DE"/>
          </a:p>
        </p:txBody>
      </p:sp>
      <p:sp>
        <p:nvSpPr>
          <p:cNvPr id="4" name="Fußzeilenplatzhalter 3">
            <a:extLst>
              <a:ext uri="{FF2B5EF4-FFF2-40B4-BE49-F238E27FC236}">
                <a16:creationId xmlns:a16="http://schemas.microsoft.com/office/drawing/2014/main" id="{8E324884-2047-D93A-5476-539843D153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5" name="Foliennummernplatzhalter 4">
            <a:extLst>
              <a:ext uri="{FF2B5EF4-FFF2-40B4-BE49-F238E27FC236}">
                <a16:creationId xmlns:a16="http://schemas.microsoft.com/office/drawing/2014/main" id="{3DBDC99F-9C18-71E4-2F55-093A751C76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9B7F60A-CD7F-4CC9-A23C-321251B9AAF5}" type="slidenum">
              <a:rPr lang="de-DE"/>
              <a:pPr>
                <a:defRPr/>
              </a:pPr>
              <a:t>‹Nr.›</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1F89ECB-4B29-2406-3A1B-8604557E2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a:extLst>
              <a:ext uri="{FF2B5EF4-FFF2-40B4-BE49-F238E27FC236}">
                <a16:creationId xmlns:a16="http://schemas.microsoft.com/office/drawing/2014/main" id="{5140DE0C-C000-8149-5351-25992723C36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EB7BDA61-1BA1-4B2F-A3DA-A40ABF7A72A6}" type="datetimeFigureOut">
              <a:rPr lang="de-DE"/>
              <a:pPr>
                <a:defRPr/>
              </a:pPr>
              <a:t>24.04.2026</a:t>
            </a:fld>
            <a:endParaRPr lang="de-DE"/>
          </a:p>
        </p:txBody>
      </p:sp>
      <p:sp>
        <p:nvSpPr>
          <p:cNvPr id="4" name="Folienbildplatzhalter 3">
            <a:extLst>
              <a:ext uri="{FF2B5EF4-FFF2-40B4-BE49-F238E27FC236}">
                <a16:creationId xmlns:a16="http://schemas.microsoft.com/office/drawing/2014/main" id="{FC00F193-E956-F3E3-B182-8CE261A9C35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6E270C65-D56C-E72A-31F3-CC7F402C315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7C50F253-21C2-6BC9-C822-4EAE351B8D1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7" name="Foliennummernplatzhalter 6">
            <a:extLst>
              <a:ext uri="{FF2B5EF4-FFF2-40B4-BE49-F238E27FC236}">
                <a16:creationId xmlns:a16="http://schemas.microsoft.com/office/drawing/2014/main" id="{EAE1F44A-A253-4695-D5FB-7FF7C014C7E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44B50A89-AEE9-454C-B2A9-437B137527E0}"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Sprechtext (Vorschlag):</a:t>
            </a:r>
            <a:r>
              <a:rPr lang="de-DE" sz="1200" kern="1200" baseline="0" dirty="0">
                <a:solidFill>
                  <a:schemeClr val="tx1"/>
                </a:solidFill>
                <a:effectLst/>
                <a:latin typeface="+mn-lt"/>
                <a:ea typeface="+mn-ea"/>
                <a:cs typeface="+mn-cs"/>
              </a:rPr>
              <a:t> </a:t>
            </a:r>
          </a:p>
          <a:p>
            <a:r>
              <a:rPr lang="de-DE" sz="1200" i="1" kern="1200" baseline="0" dirty="0">
                <a:solidFill>
                  <a:schemeClr val="tx1"/>
                </a:solidFill>
                <a:effectLst/>
                <a:latin typeface="+mn-lt"/>
                <a:ea typeface="+mn-ea"/>
                <a:cs typeface="+mn-cs"/>
              </a:rPr>
              <a:t>„Willkommen im Workshop: Energie! Ressourcen bewusst nutzen.“</a:t>
            </a:r>
            <a:endParaRPr lang="de-DE" dirty="0"/>
          </a:p>
        </p:txBody>
      </p:sp>
      <p:sp>
        <p:nvSpPr>
          <p:cNvPr id="4" name="Foliennummernplatzhalter 3"/>
          <p:cNvSpPr>
            <a:spLocks noGrp="1"/>
          </p:cNvSpPr>
          <p:nvPr>
            <p:ph type="sldNum" sz="quarter" idx="10"/>
          </p:nvPr>
        </p:nvSpPr>
        <p:spPr/>
        <p:txBody>
          <a:bodyPr/>
          <a:lstStyle/>
          <a:p>
            <a:pPr>
              <a:defRPr/>
            </a:pPr>
            <a:fld id="{44B50A89-AEE9-454C-B2A9-437B137527E0}" type="slidenum">
              <a:rPr lang="de-DE" smtClean="0"/>
              <a:pPr>
                <a:defRPr/>
              </a:pPr>
              <a:t>1</a:t>
            </a:fld>
            <a:endParaRPr lang="de-DE"/>
          </a:p>
        </p:txBody>
      </p:sp>
    </p:spTree>
    <p:extLst>
      <p:ext uri="{BB962C8B-B14F-4D97-AF65-F5344CB8AC3E}">
        <p14:creationId xmlns:p14="http://schemas.microsoft.com/office/powerpoint/2010/main" val="773188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E27F8-3981-55D4-6907-5768C09E557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19CBD3D-D331-7495-1311-0194B8C3682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1410B65-6EED-1CD1-90B0-AFFC5776249E}"/>
              </a:ext>
            </a:extLst>
          </p:cNvPr>
          <p:cNvSpPr>
            <a:spLocks noGrp="1"/>
          </p:cNvSpPr>
          <p:nvPr>
            <p:ph type="body" idx="1"/>
          </p:nvPr>
        </p:nvSpPr>
        <p:spPr/>
        <p:txBody>
          <a:bodyPr/>
          <a:lstStyle/>
          <a:p>
            <a:r>
              <a:rPr lang="de-DE" dirty="0"/>
              <a:t>Sprechtext (Vorschlag):</a:t>
            </a:r>
          </a:p>
          <a:p>
            <a:endParaRPr lang="de-DE" dirty="0"/>
          </a:p>
          <a:p>
            <a:pPr algn="just">
              <a:lnSpc>
                <a:spcPct val="150000"/>
              </a:lnSpc>
              <a:spcBef>
                <a:spcPts val="720"/>
              </a:spcBef>
              <a:spcAft>
                <a:spcPts val="720"/>
              </a:spcAft>
            </a:pPr>
            <a:r>
              <a:rPr lang="de-DE" sz="1200" i="1" dirty="0">
                <a:solidFill>
                  <a:srgbClr val="DB007A"/>
                </a:solidFill>
                <a:effectLst/>
                <a:latin typeface="Arial" panose="020B0604020202020204" pitchFamily="34" charset="0"/>
                <a:ea typeface="Calibri" panose="020F0502020204030204" pitchFamily="34" charset="0"/>
                <a:cs typeface="Arial" panose="020B0604020202020204" pitchFamily="34" charset="0"/>
              </a:rPr>
              <a:t>„Bitte schaut auf den Comic. Was sind eure Gedanken dazu? Erkennt ihr euch selbst darin wieder?“</a:t>
            </a:r>
          </a:p>
          <a:p>
            <a:pPr algn="just">
              <a:lnSpc>
                <a:spcPct val="150000"/>
              </a:lnSpc>
              <a:spcBef>
                <a:spcPts val="720"/>
              </a:spcBef>
              <a:spcAft>
                <a:spcPts val="720"/>
              </a:spcAft>
            </a:pPr>
            <a:endParaRPr lang="de-DE" sz="120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Bef>
                <a:spcPts val="720"/>
              </a:spcBef>
              <a:spcAft>
                <a:spcPts val="720"/>
              </a:spcAft>
            </a:pPr>
            <a:r>
              <a:rPr lang="de-DE" sz="1200" i="0" dirty="0">
                <a:solidFill>
                  <a:srgbClr val="000000"/>
                </a:solidFill>
                <a:effectLst/>
                <a:latin typeface="Arial" panose="020B0604020202020204" pitchFamily="34" charset="0"/>
                <a:ea typeface="Times New Roman" panose="02020603050405020304" pitchFamily="18" charset="0"/>
              </a:rPr>
              <a:t>Die </a:t>
            </a:r>
            <a:r>
              <a:rPr lang="de-DE" sz="1200" i="0" dirty="0" err="1">
                <a:solidFill>
                  <a:srgbClr val="000000"/>
                </a:solidFill>
                <a:effectLst/>
                <a:latin typeface="Arial" panose="020B0604020202020204" pitchFamily="34" charset="0"/>
                <a:ea typeface="Times New Roman" panose="02020603050405020304" pitchFamily="18" charset="0"/>
              </a:rPr>
              <a:t>Trainer:innen</a:t>
            </a:r>
            <a:r>
              <a:rPr lang="de-DE" sz="1200" i="0" dirty="0">
                <a:solidFill>
                  <a:srgbClr val="000000"/>
                </a:solidFill>
                <a:effectLst/>
                <a:latin typeface="Arial" panose="020B0604020202020204" pitchFamily="34" charset="0"/>
                <a:ea typeface="Times New Roman" panose="02020603050405020304" pitchFamily="18" charset="0"/>
              </a:rPr>
              <a:t> bedanken sich für die Rückmeldung der jungen Menschen und erklären kurz das dem Comic zugrundeliegende Szenario:</a:t>
            </a:r>
          </a:p>
          <a:p>
            <a:pPr algn="just">
              <a:lnSpc>
                <a:spcPct val="150000"/>
              </a:lnSpc>
              <a:spcBef>
                <a:spcPts val="720"/>
              </a:spcBef>
              <a:spcAft>
                <a:spcPts val="720"/>
              </a:spcAft>
            </a:pPr>
            <a:endParaRPr lang="de-DE" sz="1400" i="0" dirty="0">
              <a:effectLst/>
              <a:latin typeface="Times New Roman" panose="02020603050405020304" pitchFamily="18" charset="0"/>
              <a:ea typeface="Times New Roman" panose="02020603050405020304" pitchFamily="18" charset="0"/>
            </a:endParaRPr>
          </a:p>
          <a:p>
            <a:pPr algn="just">
              <a:lnSpc>
                <a:spcPct val="150000"/>
              </a:lnSpc>
              <a:spcBef>
                <a:spcPts val="720"/>
              </a:spcBef>
              <a:spcAft>
                <a:spcPts val="720"/>
              </a:spcAft>
            </a:pPr>
            <a:r>
              <a:rPr lang="de-DE" sz="1200" b="0" i="0" dirty="0">
                <a:solidFill>
                  <a:srgbClr val="DB007A"/>
                </a:solidFill>
                <a:effectLst/>
                <a:latin typeface="Arial" panose="020B0604020202020204" pitchFamily="34" charset="0"/>
                <a:ea typeface="Calibri" panose="020F0502020204030204" pitchFamily="34" charset="0"/>
                <a:cs typeface="Arial" panose="020B0604020202020204" pitchFamily="34" charset="0"/>
              </a:rPr>
              <a:t>Anna wohnt seit einem Jahr in ihrer ersten eigenen Wohnung. Gerade flattern die ersten Abrechnungen für Strom, Wasser und Heizung in ihren Briefkasten. Sie muss einiges nachzahlen und fragt sich nun, wie sie zukünftig Energie sparen kann.</a:t>
            </a:r>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1042AC73-5643-F3EF-94AD-9BADFBF3F16A}"/>
              </a:ext>
            </a:extLst>
          </p:cNvPr>
          <p:cNvSpPr>
            <a:spLocks noGrp="1"/>
          </p:cNvSpPr>
          <p:nvPr>
            <p:ph type="sldNum" sz="quarter" idx="5"/>
          </p:nvPr>
        </p:nvSpPr>
        <p:spPr/>
        <p:txBody>
          <a:bodyPr/>
          <a:lstStyle/>
          <a:p>
            <a:pPr>
              <a:defRPr/>
            </a:pPr>
            <a:fld id="{44B50A89-AEE9-454C-B2A9-437B137527E0}" type="slidenum">
              <a:rPr lang="de-DE" smtClean="0"/>
              <a:pPr>
                <a:defRPr/>
              </a:pPr>
              <a:t>2</a:t>
            </a:fld>
            <a:endParaRPr lang="de-DE"/>
          </a:p>
        </p:txBody>
      </p:sp>
    </p:spTree>
    <p:extLst>
      <p:ext uri="{BB962C8B-B14F-4D97-AF65-F5344CB8AC3E}">
        <p14:creationId xmlns:p14="http://schemas.microsoft.com/office/powerpoint/2010/main" val="988967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86214-9C1B-5477-C341-F1CD42D4431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26F58D3-C0FE-A43A-0C53-B3E9E94196D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C9B15EF-A307-8CEA-0C02-728ABD7AAA16}"/>
              </a:ext>
            </a:extLst>
          </p:cNvPr>
          <p:cNvSpPr>
            <a:spLocks noGrp="1"/>
          </p:cNvSpPr>
          <p:nvPr>
            <p:ph type="body" idx="1"/>
          </p:nvPr>
        </p:nvSpPr>
        <p:spPr/>
        <p:txBody>
          <a:bodyPr/>
          <a:lstStyle/>
          <a:p>
            <a:r>
              <a:rPr lang="de-DE" dirty="0"/>
              <a:t>Sprechtext (Vorschlag):</a:t>
            </a:r>
          </a:p>
          <a:p>
            <a:pPr algn="just">
              <a:lnSpc>
                <a:spcPct val="150000"/>
              </a:lnSpc>
              <a:spcBef>
                <a:spcPts val="720"/>
              </a:spcBef>
              <a:spcAft>
                <a:spcPts val="720"/>
              </a:spcAft>
            </a:pPr>
            <a:r>
              <a:rPr lang="de-DE" sz="1200" i="1" dirty="0">
                <a:solidFill>
                  <a:srgbClr val="DB007A"/>
                </a:solidFill>
                <a:effectLst/>
                <a:latin typeface="Arial" panose="020B0604020202020204" pitchFamily="34" charset="0"/>
                <a:ea typeface="Calibri" panose="020F0502020204030204" pitchFamily="34" charset="0"/>
                <a:cs typeface="Arial" panose="020B0604020202020204" pitchFamily="34" charset="0"/>
              </a:rPr>
              <a:t>„Habt ihr euch bereits mit dem Thema Energie- oder Wassersparen auseinandergesetzt? Was glaubt ihr, an welchen Stellen in eurem Alltag könntet ihr Energie und Wasser sparen?“</a:t>
            </a:r>
          </a:p>
          <a:p>
            <a:pPr algn="just">
              <a:lnSpc>
                <a:spcPct val="150000"/>
              </a:lnSpc>
              <a:spcBef>
                <a:spcPts val="720"/>
              </a:spcBef>
              <a:spcAft>
                <a:spcPts val="720"/>
              </a:spcAft>
            </a:pPr>
            <a:endParaRPr lang="de-DE" sz="120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Bef>
                <a:spcPts val="720"/>
              </a:spcBef>
              <a:spcAft>
                <a:spcPts val="720"/>
              </a:spcAft>
            </a:pPr>
            <a:r>
              <a:rPr lang="de-DE" sz="1200" i="0" dirty="0">
                <a:solidFill>
                  <a:srgbClr val="000000"/>
                </a:solidFill>
                <a:effectLst/>
                <a:latin typeface="Arial" panose="020B0604020202020204" pitchFamily="34" charset="0"/>
                <a:ea typeface="Times New Roman" panose="02020603050405020304" pitchFamily="18" charset="0"/>
              </a:rPr>
              <a:t>Die </a:t>
            </a:r>
            <a:r>
              <a:rPr lang="de-DE" sz="1200" i="0" dirty="0" err="1">
                <a:solidFill>
                  <a:srgbClr val="000000"/>
                </a:solidFill>
                <a:effectLst/>
                <a:latin typeface="Arial" panose="020B0604020202020204" pitchFamily="34" charset="0"/>
                <a:ea typeface="Times New Roman" panose="02020603050405020304" pitchFamily="18" charset="0"/>
              </a:rPr>
              <a:t>Trainer:innen</a:t>
            </a:r>
            <a:r>
              <a:rPr lang="de-DE" sz="1200" i="0" dirty="0">
                <a:solidFill>
                  <a:srgbClr val="000000"/>
                </a:solidFill>
                <a:effectLst/>
                <a:latin typeface="Arial" panose="020B0604020202020204" pitchFamily="34" charset="0"/>
                <a:ea typeface="Times New Roman" panose="02020603050405020304" pitchFamily="18" charset="0"/>
              </a:rPr>
              <a:t> bedanken sich für die Rückmeldungen.</a:t>
            </a:r>
            <a:endParaRPr lang="de-DE" dirty="0"/>
          </a:p>
        </p:txBody>
      </p:sp>
      <p:sp>
        <p:nvSpPr>
          <p:cNvPr id="4" name="Foliennummernplatzhalter 3">
            <a:extLst>
              <a:ext uri="{FF2B5EF4-FFF2-40B4-BE49-F238E27FC236}">
                <a16:creationId xmlns:a16="http://schemas.microsoft.com/office/drawing/2014/main" id="{F3635590-5A71-1979-4E1F-8667CDDD9908}"/>
              </a:ext>
            </a:extLst>
          </p:cNvPr>
          <p:cNvSpPr>
            <a:spLocks noGrp="1"/>
          </p:cNvSpPr>
          <p:nvPr>
            <p:ph type="sldNum" sz="quarter" idx="5"/>
          </p:nvPr>
        </p:nvSpPr>
        <p:spPr/>
        <p:txBody>
          <a:bodyPr/>
          <a:lstStyle/>
          <a:p>
            <a:pPr>
              <a:defRPr/>
            </a:pPr>
            <a:fld id="{44B50A89-AEE9-454C-B2A9-437B137527E0}" type="slidenum">
              <a:rPr lang="de-DE" smtClean="0"/>
              <a:pPr>
                <a:defRPr/>
              </a:pPr>
              <a:t>3</a:t>
            </a:fld>
            <a:endParaRPr lang="de-DE"/>
          </a:p>
        </p:txBody>
      </p:sp>
    </p:spTree>
    <p:extLst>
      <p:ext uri="{BB962C8B-B14F-4D97-AF65-F5344CB8AC3E}">
        <p14:creationId xmlns:p14="http://schemas.microsoft.com/office/powerpoint/2010/main" val="1238116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r>
              <a:rPr lang="de-DE" i="1" dirty="0"/>
              <a:t>„Mit Blick auf den Klimawandel ist es umso wichtiger, im Alltag ressourcenschonend zu handeln. Das gilt für den Einkauf von Lebensmitteln, Kleidung und Gegenständen des täglichen Gebrauchs, aber auch für die Energienutzung beim Verbrauch von Gas, Wasser oder Strom. Durch momentan bestehende Abhängigkeiten in der Energieversorgung, die Begrenztheit fossiler Energieträger und den Ausbau regenerativer Energien gibt es verschiedene Herausforderungen in der Energieversorgung. Wie wir bewusst mit den uns zur Verfügung stehenden Ressourcen umgehen können, recherchieren wir jetzt.</a:t>
            </a: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Ressourcen im Rahmen von Energieversorgung sind Mittel oder Quellen mit oder aus denen Energie gewonnen werden kann. Erneuerbare Energie-Ressourcen sind zum Beispiel Wind und Solarkraft. </a:t>
            </a: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Findet euch bitte in Kleingruppen zusammen und sucht euch eines der folgenden Themen aus, welches ihr innerhalb eurer Gruppe bearbeiten möchtet:</a:t>
            </a:r>
          </a:p>
          <a:p>
            <a:pPr lvl="0"/>
            <a:r>
              <a:rPr lang="de-DE" sz="1200" i="1" kern="1200" dirty="0">
                <a:solidFill>
                  <a:schemeClr val="tx1"/>
                </a:solidFill>
                <a:effectLst/>
                <a:latin typeface="+mn-lt"/>
                <a:ea typeface="+mn-ea"/>
                <a:cs typeface="+mn-cs"/>
              </a:rPr>
              <a:t>Energiesparen – Tipps und Tricks für meinen Alltag </a:t>
            </a:r>
          </a:p>
          <a:p>
            <a:pPr lvl="0"/>
            <a:r>
              <a:rPr lang="de-DE" sz="1200" i="1" kern="1200" dirty="0">
                <a:solidFill>
                  <a:schemeClr val="tx1"/>
                </a:solidFill>
                <a:effectLst/>
                <a:latin typeface="+mn-lt"/>
                <a:ea typeface="+mn-ea"/>
                <a:cs typeface="+mn-cs"/>
              </a:rPr>
              <a:t>Wasser sparen – Bewusster Umgang mit Trinkwasser</a:t>
            </a:r>
          </a:p>
          <a:p>
            <a:r>
              <a:rPr lang="de-DE" sz="1200" i="1" kern="1200" dirty="0">
                <a:solidFill>
                  <a:schemeClr val="tx1"/>
                </a:solidFill>
                <a:effectLst/>
                <a:latin typeface="+mn-lt"/>
                <a:ea typeface="+mn-ea"/>
                <a:cs typeface="+mn-cs"/>
              </a:rPr>
              <a:t>Geht die bereitgestellten Artikel durch und notiert, was euch an diesem Thema wichtig ist. Nutzt dabei auch das bereitgestellte Arbeitsblatt als Orientierung.</a:t>
            </a:r>
            <a:r>
              <a:rPr lang="de-DE" sz="1200" i="1" kern="1200" baseline="0" dirty="0">
                <a:solidFill>
                  <a:schemeClr val="tx1"/>
                </a:solidFill>
                <a:effectLst/>
                <a:latin typeface="+mn-lt"/>
                <a:ea typeface="+mn-ea"/>
                <a:cs typeface="+mn-cs"/>
              </a:rPr>
              <a:t> </a:t>
            </a:r>
            <a:r>
              <a:rPr lang="de-DE" sz="1200" i="1" kern="1200" dirty="0">
                <a:solidFill>
                  <a:schemeClr val="tx1"/>
                </a:solidFill>
                <a:effectLst/>
                <a:latin typeface="+mn-lt"/>
                <a:ea typeface="+mn-ea"/>
                <a:cs typeface="+mn-cs"/>
              </a:rPr>
              <a:t>Fasst die wichtigen Punkte zusammen, gern als ausformulierte Tipps, Stichpunkte oder Checklisten.“</a:t>
            </a:r>
          </a:p>
          <a:p>
            <a:endParaRPr lang="de-DE" dirty="0"/>
          </a:p>
        </p:txBody>
      </p:sp>
      <p:sp>
        <p:nvSpPr>
          <p:cNvPr id="4" name="Foliennummernplatzhalter 3"/>
          <p:cNvSpPr>
            <a:spLocks noGrp="1"/>
          </p:cNvSpPr>
          <p:nvPr>
            <p:ph type="sldNum" sz="quarter" idx="10"/>
          </p:nvPr>
        </p:nvSpPr>
        <p:spPr/>
        <p:txBody>
          <a:bodyPr/>
          <a:lstStyle/>
          <a:p>
            <a:pPr>
              <a:defRPr/>
            </a:pPr>
            <a:fld id="{44B50A89-AEE9-454C-B2A9-437B137527E0}" type="slidenum">
              <a:rPr lang="de-DE" smtClean="0"/>
              <a:pPr>
                <a:defRPr/>
              </a:pPr>
              <a:t>4</a:t>
            </a:fld>
            <a:endParaRPr lang="de-DE"/>
          </a:p>
        </p:txBody>
      </p:sp>
    </p:spTree>
    <p:extLst>
      <p:ext uri="{BB962C8B-B14F-4D97-AF65-F5344CB8AC3E}">
        <p14:creationId xmlns:p14="http://schemas.microsoft.com/office/powerpoint/2010/main" val="199906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Sprechtext (Vorschlag):</a:t>
            </a:r>
          </a:p>
          <a:p>
            <a:pPr algn="l">
              <a:lnSpc>
                <a:spcPct val="150000"/>
              </a:lnSpc>
            </a:pPr>
            <a:r>
              <a:rPr lang="de-DE" b="0" i="1" cap="none" dirty="0"/>
              <a:t>„Stellt sehr gern eure Ergebnisse vor</a:t>
            </a:r>
            <a:r>
              <a:rPr lang="de-DE" i="1" cap="none" dirty="0">
                <a:solidFill>
                  <a:srgbClr val="019BA5"/>
                </a:solidFill>
              </a:rPr>
              <a:t>. Welche Tipps habt ihr gesammelt?</a:t>
            </a:r>
            <a:r>
              <a:rPr lang="de-DE" i="1" cap="none" baseline="0" dirty="0">
                <a:solidFill>
                  <a:srgbClr val="019BA5"/>
                </a:solidFill>
              </a:rPr>
              <a:t> Was war neu für euch? Was nehmt ihr euch als Tipp mit?</a:t>
            </a:r>
            <a:r>
              <a:rPr lang="de-DE" b="0" i="1" cap="none" dirty="0"/>
              <a:t>“</a:t>
            </a:r>
            <a:endParaRPr lang="de-DE" i="1" dirty="0"/>
          </a:p>
          <a:p>
            <a:pPr algn="l"/>
            <a:endParaRPr lang="de-DE" dirty="0"/>
          </a:p>
          <a:p>
            <a:pPr algn="l"/>
            <a:r>
              <a:rPr lang="de-DE" dirty="0"/>
              <a:t>Die </a:t>
            </a:r>
            <a:r>
              <a:rPr lang="de-DE" dirty="0" err="1"/>
              <a:t>Trainer:innen</a:t>
            </a:r>
            <a:r>
              <a:rPr lang="de-DE" dirty="0"/>
              <a:t> können die Lösungen mündlich besprechen und/oder die</a:t>
            </a:r>
            <a:r>
              <a:rPr lang="de-DE" baseline="0" dirty="0"/>
              <a:t> Lösung</a:t>
            </a:r>
            <a:r>
              <a:rPr lang="de-DE" dirty="0"/>
              <a:t>sblätter</a:t>
            </a:r>
            <a:r>
              <a:rPr lang="de-DE" baseline="0" dirty="0"/>
              <a:t> austeilen.</a:t>
            </a:r>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5</a:t>
            </a:fld>
            <a:endParaRPr lang="de-DE"/>
          </a:p>
        </p:txBody>
      </p:sp>
    </p:spTree>
    <p:extLst>
      <p:ext uri="{BB962C8B-B14F-4D97-AF65-F5344CB8AC3E}">
        <p14:creationId xmlns:p14="http://schemas.microsoft.com/office/powerpoint/2010/main" val="1261016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Diese Folie</a:t>
            </a:r>
            <a:r>
              <a:rPr lang="de-DE" baseline="0" dirty="0"/>
              <a:t> kann zur Auswertung genutzt werden. Über diese Fakten hinaus können die </a:t>
            </a:r>
            <a:r>
              <a:rPr lang="de-DE" baseline="0" dirty="0" err="1"/>
              <a:t>Trainer:innen</a:t>
            </a:r>
            <a:r>
              <a:rPr lang="de-DE" baseline="0" dirty="0"/>
              <a:t> die Jugendlichen aber auch ansprechen, wo sie in ihrem Alltag konkret noch Wasser sparen könnten. </a:t>
            </a:r>
            <a:endParaRPr lang="de-DE" dirty="0"/>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6</a:t>
            </a:fld>
            <a:endParaRPr lang="de-DE"/>
          </a:p>
        </p:txBody>
      </p:sp>
    </p:spTree>
    <p:extLst>
      <p:ext uri="{BB962C8B-B14F-4D97-AF65-F5344CB8AC3E}">
        <p14:creationId xmlns:p14="http://schemas.microsoft.com/office/powerpoint/2010/main" val="706457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C4F0D-84D8-46F7-1BFC-CA4CA77B2B8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31FEB58-361E-C21C-EA11-B2532630882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01056C1-89AB-3235-2070-0B2C96EA1DE0}"/>
              </a:ext>
            </a:extLst>
          </p:cNvPr>
          <p:cNvSpPr>
            <a:spLocks noGrp="1"/>
          </p:cNvSpPr>
          <p:nvPr>
            <p:ph type="body" idx="1"/>
          </p:nvPr>
        </p:nvSpPr>
        <p:spPr/>
        <p:txBody>
          <a:bodyPr/>
          <a:lstStyle/>
          <a:p>
            <a:r>
              <a:rPr lang="de-DE" dirty="0"/>
              <a:t>Diese Folie</a:t>
            </a:r>
            <a:r>
              <a:rPr lang="de-DE" baseline="0" dirty="0"/>
              <a:t> kann zur Auswertung genutzt werden. </a:t>
            </a:r>
            <a:endParaRPr lang="de-DE" dirty="0"/>
          </a:p>
        </p:txBody>
      </p:sp>
      <p:sp>
        <p:nvSpPr>
          <p:cNvPr id="4" name="Foliennummernplatzhalter 3">
            <a:extLst>
              <a:ext uri="{FF2B5EF4-FFF2-40B4-BE49-F238E27FC236}">
                <a16:creationId xmlns:a16="http://schemas.microsoft.com/office/drawing/2014/main" id="{26850897-61A2-CD58-94B3-1E005F2DA964}"/>
              </a:ext>
            </a:extLst>
          </p:cNvPr>
          <p:cNvSpPr>
            <a:spLocks noGrp="1"/>
          </p:cNvSpPr>
          <p:nvPr>
            <p:ph type="sldNum" sz="quarter" idx="5"/>
          </p:nvPr>
        </p:nvSpPr>
        <p:spPr/>
        <p:txBody>
          <a:bodyPr/>
          <a:lstStyle/>
          <a:p>
            <a:pPr>
              <a:defRPr/>
            </a:pPr>
            <a:fld id="{44B50A89-AEE9-454C-B2A9-437B137527E0}" type="slidenum">
              <a:rPr lang="de-DE" smtClean="0"/>
              <a:pPr>
                <a:defRPr/>
              </a:pPr>
              <a:t>7</a:t>
            </a:fld>
            <a:endParaRPr lang="de-DE"/>
          </a:p>
        </p:txBody>
      </p:sp>
    </p:spTree>
    <p:extLst>
      <p:ext uri="{BB962C8B-B14F-4D97-AF65-F5344CB8AC3E}">
        <p14:creationId xmlns:p14="http://schemas.microsoft.com/office/powerpoint/2010/main" val="1560110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8</a:t>
            </a:fld>
            <a:endParaRPr lang="de-DE"/>
          </a:p>
        </p:txBody>
      </p:sp>
    </p:spTree>
    <p:extLst>
      <p:ext uri="{BB962C8B-B14F-4D97-AF65-F5344CB8AC3E}">
        <p14:creationId xmlns:p14="http://schemas.microsoft.com/office/powerpoint/2010/main" val="1355850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 mit Bild + 1 Projektlogo">
    <p:spTree>
      <p:nvGrpSpPr>
        <p:cNvPr id="1" name=""/>
        <p:cNvGrpSpPr/>
        <p:nvPr/>
      </p:nvGrpSpPr>
      <p:grpSpPr>
        <a:xfrm>
          <a:off x="0" y="0"/>
          <a:ext cx="0" cy="0"/>
          <a:chOff x="0" y="0"/>
          <a:chExt cx="0" cy="0"/>
        </a:xfrm>
      </p:grpSpPr>
      <p:sp>
        <p:nvSpPr>
          <p:cNvPr id="4" name="Titel 3"/>
          <p:cNvSpPr>
            <a:spLocks noGrp="1"/>
          </p:cNvSpPr>
          <p:nvPr>
            <p:ph type="title" hasCustomPrompt="1"/>
          </p:nvPr>
        </p:nvSpPr>
        <p:spPr>
          <a:xfrm>
            <a:off x="683704" y="2340000"/>
            <a:ext cx="5400000" cy="2340000"/>
          </a:xfrm>
        </p:spPr>
        <p:txBody>
          <a:bodyPr anchor="b"/>
          <a:lstStyle>
            <a:lvl1pPr>
              <a:defRPr sz="6000"/>
            </a:lvl1pPr>
          </a:lstStyle>
          <a:p>
            <a:r>
              <a:rPr lang="de-DE" dirty="0" err="1"/>
              <a:t>TitelmasterforFFormat</a:t>
            </a:r>
            <a:r>
              <a:rPr lang="de-DE" dirty="0"/>
              <a:t> durch Klicken bearbeiten</a:t>
            </a:r>
          </a:p>
        </p:txBody>
      </p:sp>
      <p:sp>
        <p:nvSpPr>
          <p:cNvPr id="16" name="Textplatzhalter 15"/>
          <p:cNvSpPr>
            <a:spLocks noGrp="1"/>
          </p:cNvSpPr>
          <p:nvPr>
            <p:ph type="body" sz="quarter" idx="10"/>
          </p:nvPr>
        </p:nvSpPr>
        <p:spPr>
          <a:xfrm>
            <a:off x="683383" y="5124602"/>
            <a:ext cx="7119308" cy="684265"/>
          </a:xfrm>
          <a:prstGeom prst="rect">
            <a:avLst/>
          </a:prstGeom>
        </p:spPr>
        <p:txBody>
          <a:bodyPr>
            <a:noAutofit/>
          </a:bodyPr>
          <a:lstStyle>
            <a:lvl1pPr marL="0" indent="0">
              <a:buFontTx/>
              <a:buNone/>
              <a:defRPr sz="2500" b="0"/>
            </a:lvl1pPr>
          </a:lstStyle>
          <a:p>
            <a:pPr lvl="0"/>
            <a:r>
              <a:rPr lang="de-DE"/>
              <a:t>Formatvorlagen des Textmasters bearbeiten</a:t>
            </a:r>
          </a:p>
        </p:txBody>
      </p:sp>
      <p:sp>
        <p:nvSpPr>
          <p:cNvPr id="3" name="Bildplatzhalter 12"/>
          <p:cNvSpPr>
            <a:spLocks noGrp="1"/>
          </p:cNvSpPr>
          <p:nvPr>
            <p:ph type="pic" sz="quarter" idx="18"/>
          </p:nvPr>
        </p:nvSpPr>
        <p:spPr>
          <a:xfrm>
            <a:off x="6660000" y="-1368000"/>
            <a:ext cx="6840000" cy="6840000"/>
          </a:xfrm>
          <a:prstGeom prst="ellipse">
            <a:avLst/>
          </a:prstGeom>
          <a:solidFill>
            <a:schemeClr val="accent6">
              <a:lumMod val="20000"/>
              <a:lumOff val="80000"/>
            </a:schemeClr>
          </a:solidFill>
        </p:spPr>
        <p:txBody>
          <a:bodyPr tIns="3348000" rtlCol="0">
            <a:noAutofit/>
          </a:bodyPr>
          <a:lstStyle>
            <a:lvl1pPr marL="0" indent="0" algn="ctr">
              <a:lnSpc>
                <a:spcPct val="100000"/>
              </a:lnSpc>
              <a:spcBef>
                <a:spcPts val="0"/>
              </a:spcBef>
              <a:buFontTx/>
              <a:buNone/>
              <a:defRPr>
                <a:solidFill>
                  <a:schemeClr val="tx1"/>
                </a:solidFill>
              </a:defRPr>
            </a:lvl1pPr>
          </a:lstStyle>
          <a:p>
            <a:pPr lvl="0"/>
            <a:r>
              <a:rPr lang="de-DE" noProof="0"/>
              <a:t>Bild durch Klicken auf Symbol hinzufügen</a:t>
            </a:r>
            <a:endParaRPr lang="de-DE" noProof="0" dirty="0"/>
          </a:p>
        </p:txBody>
      </p:sp>
      <p:sp>
        <p:nvSpPr>
          <p:cNvPr id="5" name="Bildplatzhalter 12"/>
          <p:cNvSpPr>
            <a:spLocks noGrp="1"/>
          </p:cNvSpPr>
          <p:nvPr>
            <p:ph type="pic" sz="quarter" idx="20" hasCustomPrompt="1"/>
          </p:nvPr>
        </p:nvSpPr>
        <p:spPr>
          <a:xfrm>
            <a:off x="5193713" y="306000"/>
            <a:ext cx="2160000" cy="2160000"/>
          </a:xfrm>
          <a:prstGeom prst="ellipse">
            <a:avLst/>
          </a:prstGeom>
          <a:solidFill>
            <a:schemeClr val="bg1"/>
          </a:solidFill>
        </p:spPr>
        <p:txBody>
          <a:bodyPr rtlCol="0" anchor="ctr">
            <a:noAutofit/>
          </a:bodyPr>
          <a:lstStyle>
            <a:lvl1pPr marL="0" indent="0" algn="ctr">
              <a:lnSpc>
                <a:spcPct val="100000"/>
              </a:lnSpc>
              <a:spcBef>
                <a:spcPts val="0"/>
              </a:spcBef>
              <a:buFontTx/>
              <a:buNone/>
              <a:defRPr>
                <a:solidFill>
                  <a:schemeClr val="tx1"/>
                </a:solidFill>
              </a:defRPr>
            </a:lvl1pPr>
          </a:lstStyle>
          <a:p>
            <a:pPr lvl="0"/>
            <a:r>
              <a:rPr lang="de-DE" noProof="0" dirty="0"/>
              <a:t>Projekt-Signet durch Klicken auf Symbol hinzufügen</a:t>
            </a:r>
          </a:p>
        </p:txBody>
      </p:sp>
      <p:pic>
        <p:nvPicPr>
          <p:cNvPr id="8" name="Grafik 7" descr="&quot;&quot;">
            <a:extLst>
              <a:ext uri="{FF2B5EF4-FFF2-40B4-BE49-F238E27FC236}">
                <a16:creationId xmlns:a16="http://schemas.microsoft.com/office/drawing/2014/main" id="{9C2A97C1-B121-302D-51D0-F4FB42467383}"/>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2" name="Textplatzhalter 8">
            <a:extLst>
              <a:ext uri="{FF2B5EF4-FFF2-40B4-BE49-F238E27FC236}">
                <a16:creationId xmlns:a16="http://schemas.microsoft.com/office/drawing/2014/main" id="{189F9120-FE8B-FDF5-3519-452FBA92CEF5}"/>
              </a:ext>
            </a:extLst>
          </p:cNvPr>
          <p:cNvSpPr>
            <a:spLocks noGrp="1"/>
          </p:cNvSpPr>
          <p:nvPr>
            <p:ph type="body" sz="quarter" idx="19" hasCustomPrompt="1"/>
          </p:nvPr>
        </p:nvSpPr>
        <p:spPr>
          <a:xfrm>
            <a:off x="683383" y="6301068"/>
            <a:ext cx="2279650" cy="271463"/>
          </a:xfrm>
        </p:spPr>
        <p:txBody>
          <a:bodyPr/>
          <a:lstStyle>
            <a:lvl1pPr marL="0" indent="0">
              <a:buNone/>
              <a:defRPr sz="2000"/>
            </a:lvl1pPr>
          </a:lstStyle>
          <a:p>
            <a:pPr lvl="0"/>
            <a:r>
              <a:rPr lang="de-DE" dirty="0"/>
              <a:t>Datum</a:t>
            </a:r>
          </a:p>
        </p:txBody>
      </p:sp>
    </p:spTree>
    <p:extLst>
      <p:ext uri="{BB962C8B-B14F-4D97-AF65-F5344CB8AC3E}">
        <p14:creationId xmlns:p14="http://schemas.microsoft.com/office/powerpoint/2010/main" val="5203159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Agenda einspaltig_Aufzählung_Zahlen_ Ro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10" name="Textplatzhalter 9"/>
          <p:cNvSpPr>
            <a:spLocks noGrp="1"/>
          </p:cNvSpPr>
          <p:nvPr>
            <p:ph type="body" sz="quarter" idx="31"/>
          </p:nvPr>
        </p:nvSpPr>
        <p:spPr>
          <a:xfrm>
            <a:off x="684212" y="2700000"/>
            <a:ext cx="10800000" cy="3240000"/>
          </a:xfrm>
        </p:spPr>
        <p:txBody>
          <a:bodyPr spcCol="360000"/>
          <a:lstStyle>
            <a:lvl1pPr marL="342000" indent="-342900">
              <a:lnSpc>
                <a:spcPct val="150000"/>
              </a:lnSpc>
              <a:spcAft>
                <a:spcPts val="0"/>
              </a:spcAft>
              <a:buFont typeface="+mj-lt"/>
              <a:buAutoNum type="arabicPeriod"/>
              <a:defRPr sz="1500" b="1">
                <a:solidFill>
                  <a:schemeClr val="tx1"/>
                </a:solidFill>
              </a:defRPr>
            </a:lvl1pPr>
            <a:lvl2pPr marL="609600" indent="-342900">
              <a:buFont typeface="+mj-lt"/>
              <a:buAutoNum type="arabicPeriod"/>
              <a:defRPr/>
            </a:lvl2pPr>
            <a:lvl3pPr marL="885825" indent="-342900">
              <a:buFont typeface="+mj-lt"/>
              <a:buAutoNum type="arabicPeriod"/>
              <a:defRPr/>
            </a:lvl3pPr>
            <a:lvl4pPr marL="1152525" indent="-342900">
              <a:buFont typeface="+mj-lt"/>
              <a:buAutoNum type="arabicPeriod"/>
              <a:defRPr/>
            </a:lvl4pPr>
            <a:lvl5pPr marL="1419225" indent="-342900">
              <a:buFont typeface="+mj-lt"/>
              <a:buAutoNum type="arabicPeriod"/>
              <a:defRPr/>
            </a:lvl5pPr>
          </a:lstStyle>
          <a:p>
            <a:pPr lvl="0"/>
            <a:r>
              <a:rPr lang="de-DE" dirty="0"/>
              <a:t>Mastertextformat bearbeiten</a:t>
            </a:r>
          </a:p>
        </p:txBody>
      </p:sp>
      <p:sp>
        <p:nvSpPr>
          <p:cNvPr id="3" name="Fußzeilenplatzhalter 5" descr="&quot;&quot;">
            <a:extLst>
              <a:ext uri="{FF2B5EF4-FFF2-40B4-BE49-F238E27FC236}">
                <a16:creationId xmlns:a16="http://schemas.microsoft.com/office/drawing/2014/main" id="{3F76EE9B-7CFA-0389-A663-C49362DD437A}"/>
              </a:ext>
            </a:extLst>
          </p:cNvPr>
          <p:cNvSpPr>
            <a:spLocks noGrp="1"/>
          </p:cNvSpPr>
          <p:nvPr>
            <p:ph type="ftr" sz="quarter" idx="32"/>
          </p:nvPr>
        </p:nvSpPr>
        <p:spPr/>
        <p:txBody>
          <a:bodyPr/>
          <a:lstStyle>
            <a:lvl1pPr>
              <a:defRPr/>
            </a:lvl1pPr>
          </a:lstStyle>
          <a:p>
            <a:pPr>
              <a:defRPr/>
            </a:pPr>
            <a:r>
              <a:rPr lang="de-DE"/>
              <a:t>Ressourcen bewusst nutzen</a:t>
            </a:r>
          </a:p>
        </p:txBody>
      </p:sp>
      <p:sp>
        <p:nvSpPr>
          <p:cNvPr id="4" name="Foliennummernplatzhalter 6" descr="&quot;&quot;">
            <a:extLst>
              <a:ext uri="{FF2B5EF4-FFF2-40B4-BE49-F238E27FC236}">
                <a16:creationId xmlns:a16="http://schemas.microsoft.com/office/drawing/2014/main" id="{08F911F0-C296-023E-8F6A-6E1D850D15C8}"/>
              </a:ext>
            </a:extLst>
          </p:cNvPr>
          <p:cNvSpPr>
            <a:spLocks noGrp="1"/>
          </p:cNvSpPr>
          <p:nvPr>
            <p:ph type="sldNum" sz="quarter" idx="33"/>
          </p:nvPr>
        </p:nvSpPr>
        <p:spPr/>
        <p:txBody>
          <a:bodyPr/>
          <a:lstStyle>
            <a:lvl1pPr>
              <a:defRPr/>
            </a:lvl1pPr>
          </a:lstStyle>
          <a:p>
            <a:pPr>
              <a:defRPr/>
            </a:pPr>
            <a:fld id="{A5B3578B-5568-4DD4-BE65-63BB2690069E}" type="slidenum">
              <a:rPr lang="de-DE"/>
              <a:pPr>
                <a:defRPr/>
              </a:pPr>
              <a:t>‹Nr.›</a:t>
            </a:fld>
            <a:endParaRPr lang="de-DE" dirty="0"/>
          </a:p>
        </p:txBody>
      </p:sp>
    </p:spTree>
    <p:extLst>
      <p:ext uri="{BB962C8B-B14F-4D97-AF65-F5344CB8AC3E}">
        <p14:creationId xmlns:p14="http://schemas.microsoft.com/office/powerpoint/2010/main" val="1555767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ext mit Aufzählung, Ro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Ressourcen bewusst nutzen</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10799763"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p:txBody>
      </p:sp>
    </p:spTree>
    <p:extLst>
      <p:ext uri="{BB962C8B-B14F-4D97-AF65-F5344CB8AC3E}">
        <p14:creationId xmlns:p14="http://schemas.microsoft.com/office/powerpoint/2010/main" val="3169860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ext mit Aufzählung, Rot_mit Bild">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Ressourcen bewusst nutzen</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7668895"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p:txBody>
      </p:sp>
      <p:sp>
        <p:nvSpPr>
          <p:cNvPr id="7" name="Bildplatzhalter 20"/>
          <p:cNvSpPr>
            <a:spLocks noGrp="1"/>
          </p:cNvSpPr>
          <p:nvPr>
            <p:ph type="pic" sz="quarter" idx="34"/>
          </p:nvPr>
        </p:nvSpPr>
        <p:spPr>
          <a:xfrm>
            <a:off x="8528858" y="2700000"/>
            <a:ext cx="2953309" cy="3240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3869686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 mit Aufzählung, Ebenen,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p>
            <a:r>
              <a:rPr lang="de-DE" dirty="0"/>
              <a:t>Mastertitelformat bearbeiten</a:t>
            </a:r>
          </a:p>
        </p:txBody>
      </p:sp>
      <p:sp>
        <p:nvSpPr>
          <p:cNvPr id="4" name="Textplatzhalter 3"/>
          <p:cNvSpPr>
            <a:spLocks noGrp="1"/>
          </p:cNvSpPr>
          <p:nvPr>
            <p:ph type="body" sz="quarter" idx="18"/>
          </p:nvPr>
        </p:nvSpPr>
        <p:spPr>
          <a:xfrm>
            <a:off x="682625" y="2700000"/>
            <a:ext cx="10799763"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Ressourcen bewusst nutzen</a:t>
            </a:r>
          </a:p>
        </p:txBody>
      </p:sp>
    </p:spTree>
    <p:extLst>
      <p:ext uri="{BB962C8B-B14F-4D97-AF65-F5344CB8AC3E}">
        <p14:creationId xmlns:p14="http://schemas.microsoft.com/office/powerpoint/2010/main" val="323788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 2-spaltig,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lvl1pPr>
          </a:lstStyle>
          <a:p>
            <a:r>
              <a:rPr lang="de-DE" dirty="0"/>
              <a:t>Mastertitelformat bearbeiten</a:t>
            </a:r>
          </a:p>
        </p:txBody>
      </p:sp>
      <p:sp>
        <p:nvSpPr>
          <p:cNvPr id="3" name="Textplatzhalter 2"/>
          <p:cNvSpPr>
            <a:spLocks noGrp="1"/>
          </p:cNvSpPr>
          <p:nvPr>
            <p:ph type="body" sz="quarter" idx="14"/>
          </p:nvPr>
        </p:nvSpPr>
        <p:spPr>
          <a:xfrm>
            <a:off x="683311" y="2700000"/>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2700000"/>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Ressourcen bewusst nutzen</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Tree>
    <p:extLst>
      <p:ext uri="{BB962C8B-B14F-4D97-AF65-F5344CB8AC3E}">
        <p14:creationId xmlns:p14="http://schemas.microsoft.com/office/powerpoint/2010/main" val="924380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ild Kreis mit Text, Rot">
    <p:spTree>
      <p:nvGrpSpPr>
        <p:cNvPr id="1" name=""/>
        <p:cNvGrpSpPr/>
        <p:nvPr/>
      </p:nvGrpSpPr>
      <p:grpSpPr>
        <a:xfrm>
          <a:off x="0" y="0"/>
          <a:ext cx="0" cy="0"/>
          <a:chOff x="0" y="0"/>
          <a:chExt cx="0" cy="0"/>
        </a:xfrm>
      </p:grpSpPr>
      <p:sp>
        <p:nvSpPr>
          <p:cNvPr id="7" name="Titel 6"/>
          <p:cNvSpPr>
            <a:spLocks noGrp="1"/>
          </p:cNvSpPr>
          <p:nvPr>
            <p:ph type="title"/>
          </p:nvPr>
        </p:nvSpPr>
        <p:spPr>
          <a:xfrm>
            <a:off x="6659999" y="2052000"/>
            <a:ext cx="4803364" cy="756000"/>
          </a:xfrm>
        </p:spPr>
        <p:txBody>
          <a:bodyPr/>
          <a:lstStyle/>
          <a:p>
            <a:r>
              <a:rPr lang="de-DE" dirty="0"/>
              <a:t>Mastertitelformat bearbeiten</a:t>
            </a:r>
          </a:p>
        </p:txBody>
      </p:sp>
      <p:sp>
        <p:nvSpPr>
          <p:cNvPr id="3" name="Textplatzhalter 2"/>
          <p:cNvSpPr>
            <a:spLocks noGrp="1"/>
          </p:cNvSpPr>
          <p:nvPr>
            <p:ph type="body" sz="quarter" idx="15"/>
          </p:nvPr>
        </p:nvSpPr>
        <p:spPr>
          <a:xfrm>
            <a:off x="6660000" y="3060000"/>
            <a:ext cx="4803364" cy="2880000"/>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432000" y="1980000"/>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2" name="Foliennummernplatzhalter 5" descr="&quot;&quot;">
            <a:extLst>
              <a:ext uri="{FF2B5EF4-FFF2-40B4-BE49-F238E27FC236}">
                <a16:creationId xmlns:a16="http://schemas.microsoft.com/office/drawing/2014/main" id="{3909D8DF-33A9-950B-340B-7C49A60119AA}"/>
              </a:ext>
            </a:extLst>
          </p:cNvPr>
          <p:cNvSpPr>
            <a:spLocks noGrp="1"/>
          </p:cNvSpPr>
          <p:nvPr>
            <p:ph type="sldNum" sz="quarter" idx="19"/>
          </p:nvPr>
        </p:nvSpPr>
        <p:spPr/>
        <p:txBody>
          <a:bodyPr/>
          <a:lstStyle>
            <a:lvl1pPr>
              <a:defRPr/>
            </a:lvl1pPr>
          </a:lstStyle>
          <a:p>
            <a:pPr>
              <a:defRPr/>
            </a:pPr>
            <a:fld id="{61FE1DF2-B170-47DC-8B6A-E09896EA39CB}" type="slidenum">
              <a:rPr lang="de-DE"/>
              <a:pPr>
                <a:defRPr/>
              </a:pPr>
              <a:t>‹Nr.›</a:t>
            </a:fld>
            <a:endParaRPr lang="de-DE" dirty="0"/>
          </a:p>
        </p:txBody>
      </p:sp>
    </p:spTree>
    <p:extLst>
      <p:ext uri="{BB962C8B-B14F-4D97-AF65-F5344CB8AC3E}">
        <p14:creationId xmlns:p14="http://schemas.microsoft.com/office/powerpoint/2010/main" val="2817777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ilder Kreis mit Text, Rot">
    <p:spTree>
      <p:nvGrpSpPr>
        <p:cNvPr id="1" name=""/>
        <p:cNvGrpSpPr/>
        <p:nvPr/>
      </p:nvGrpSpPr>
      <p:grpSpPr>
        <a:xfrm>
          <a:off x="0" y="0"/>
          <a:ext cx="0" cy="0"/>
          <a:chOff x="0" y="0"/>
          <a:chExt cx="0" cy="0"/>
        </a:xfrm>
      </p:grpSpPr>
      <p:sp>
        <p:nvSpPr>
          <p:cNvPr id="7" name="Titel 6"/>
          <p:cNvSpPr>
            <a:spLocks noGrp="1"/>
          </p:cNvSpPr>
          <p:nvPr>
            <p:ph type="title"/>
          </p:nvPr>
        </p:nvSpPr>
        <p:spPr>
          <a:xfrm>
            <a:off x="4971244" y="4109318"/>
            <a:ext cx="3489015" cy="858163"/>
          </a:xfrm>
        </p:spPr>
        <p:txBody>
          <a:bodyPr/>
          <a:lstStyle/>
          <a:p>
            <a:r>
              <a:rPr lang="de-DE" dirty="0"/>
              <a:t>Mastertitelformat bearbeiten</a:t>
            </a:r>
          </a:p>
        </p:txBody>
      </p:sp>
      <p:sp>
        <p:nvSpPr>
          <p:cNvPr id="3" name="Textplatzhalter 2"/>
          <p:cNvSpPr>
            <a:spLocks noGrp="1"/>
          </p:cNvSpPr>
          <p:nvPr>
            <p:ph type="body" sz="quarter" idx="15"/>
          </p:nvPr>
        </p:nvSpPr>
        <p:spPr>
          <a:xfrm>
            <a:off x="4971244" y="5158443"/>
            <a:ext cx="4803364" cy="1028173"/>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646184" y="2424843"/>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2" name="Foliennummernplatzhalter 5" descr="&quot;&quot;">
            <a:extLst>
              <a:ext uri="{FF2B5EF4-FFF2-40B4-BE49-F238E27FC236}">
                <a16:creationId xmlns:a16="http://schemas.microsoft.com/office/drawing/2014/main" id="{3909D8DF-33A9-950B-340B-7C49A60119AA}"/>
              </a:ext>
            </a:extLst>
          </p:cNvPr>
          <p:cNvSpPr>
            <a:spLocks noGrp="1"/>
          </p:cNvSpPr>
          <p:nvPr>
            <p:ph type="sldNum" sz="quarter" idx="19"/>
          </p:nvPr>
        </p:nvSpPr>
        <p:spPr/>
        <p:txBody>
          <a:bodyPr/>
          <a:lstStyle>
            <a:lvl1pPr>
              <a:defRPr/>
            </a:lvl1pPr>
          </a:lstStyle>
          <a:p>
            <a:pPr>
              <a:defRPr/>
            </a:pPr>
            <a:fld id="{61FE1DF2-B170-47DC-8B6A-E09896EA39CB}" type="slidenum">
              <a:rPr lang="de-DE"/>
              <a:pPr>
                <a:defRPr/>
              </a:pPr>
              <a:t>‹Nr.›</a:t>
            </a:fld>
            <a:endParaRPr lang="de-DE" dirty="0"/>
          </a:p>
        </p:txBody>
      </p:sp>
      <p:sp>
        <p:nvSpPr>
          <p:cNvPr id="6" name="Bildplatzhalter 12"/>
          <p:cNvSpPr>
            <a:spLocks noGrp="1"/>
          </p:cNvSpPr>
          <p:nvPr>
            <p:ph type="pic" sz="quarter" idx="20"/>
          </p:nvPr>
        </p:nvSpPr>
        <p:spPr>
          <a:xfrm>
            <a:off x="7751866" y="-688800"/>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Tree>
    <p:extLst>
      <p:ext uri="{BB962C8B-B14F-4D97-AF65-F5344CB8AC3E}">
        <p14:creationId xmlns:p14="http://schemas.microsoft.com/office/powerpoint/2010/main" val="2920206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ext mit Bild 1zu1,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21" name="Bildplatzhalter 20"/>
          <p:cNvSpPr>
            <a:spLocks noGrp="1"/>
          </p:cNvSpPr>
          <p:nvPr>
            <p:ph type="pic" sz="quarter" idx="10"/>
          </p:nvPr>
        </p:nvSpPr>
        <p:spPr>
          <a:xfrm>
            <a:off x="6096000" y="0"/>
            <a:ext cx="60948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Ressourcen bewusst nutzen</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19720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ext mit Bild 1zu1, Text gr_fett,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2000" b="1"/>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dirty="0"/>
              <a:t>Mastertextformat bearbeiten</a:t>
            </a:r>
          </a:p>
        </p:txBody>
      </p:sp>
      <p:sp>
        <p:nvSpPr>
          <p:cNvPr id="21" name="Bildplatzhalter 20"/>
          <p:cNvSpPr>
            <a:spLocks noGrp="1"/>
          </p:cNvSpPr>
          <p:nvPr>
            <p:ph type="pic" sz="quarter" idx="10"/>
          </p:nvPr>
        </p:nvSpPr>
        <p:spPr>
          <a:xfrm>
            <a:off x="6096000" y="0"/>
            <a:ext cx="60948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Ressourcen bewusst nutzen</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694047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xt-Bild breit, Ro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3239999" cy="750525"/>
          </a:xfrm>
        </p:spPr>
        <p:txBody>
          <a:bodyPr/>
          <a:lstStyle>
            <a:lvl1pPr>
              <a:defRPr sz="3000"/>
            </a:lvl1pPr>
          </a:lstStyle>
          <a:p>
            <a:r>
              <a:rPr lang="de-DE" dirty="0"/>
              <a:t>Mastertitelformat bearbeiten</a:t>
            </a:r>
          </a:p>
        </p:txBody>
      </p:sp>
      <p:sp>
        <p:nvSpPr>
          <p:cNvPr id="2" name="Textplatzhalter 2"/>
          <p:cNvSpPr>
            <a:spLocks noGrp="1"/>
          </p:cNvSpPr>
          <p:nvPr>
            <p:ph type="body" sz="quarter" idx="15"/>
          </p:nvPr>
        </p:nvSpPr>
        <p:spPr>
          <a:xfrm>
            <a:off x="684000" y="3060000"/>
            <a:ext cx="3240704" cy="27720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4" name="Bildplatzhalter 20"/>
          <p:cNvSpPr>
            <a:spLocks noGrp="1"/>
          </p:cNvSpPr>
          <p:nvPr>
            <p:ph type="pic" sz="quarter" idx="10"/>
          </p:nvPr>
        </p:nvSpPr>
        <p:spPr>
          <a:xfrm>
            <a:off x="4495800" y="0"/>
            <a:ext cx="76962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Ressourcen bewusst nutzen</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169348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 mit Text + Projektsignet">
    <p:spTree>
      <p:nvGrpSpPr>
        <p:cNvPr id="1" name=""/>
        <p:cNvGrpSpPr/>
        <p:nvPr/>
      </p:nvGrpSpPr>
      <p:grpSpPr>
        <a:xfrm>
          <a:off x="0" y="0"/>
          <a:ext cx="0" cy="0"/>
          <a:chOff x="0" y="0"/>
          <a:chExt cx="0" cy="0"/>
        </a:xfrm>
      </p:grpSpPr>
      <p:sp>
        <p:nvSpPr>
          <p:cNvPr id="5" name="Titel 4"/>
          <p:cNvSpPr>
            <a:spLocks noGrp="1"/>
          </p:cNvSpPr>
          <p:nvPr>
            <p:ph type="title"/>
          </p:nvPr>
        </p:nvSpPr>
        <p:spPr>
          <a:xfrm>
            <a:off x="683704" y="2628000"/>
            <a:ext cx="10800000" cy="1440000"/>
          </a:xfrm>
        </p:spPr>
        <p:txBody>
          <a:bodyPr anchor="b"/>
          <a:lstStyle>
            <a:lvl1pPr>
              <a:defRPr sz="6000"/>
            </a:lvl1pPr>
          </a:lstStyle>
          <a:p>
            <a:r>
              <a:rPr lang="de-DE"/>
              <a:t>Titelmasterformat durch Klicken bearbeiten</a:t>
            </a:r>
            <a:endParaRPr lang="de-DE" dirty="0"/>
          </a:p>
        </p:txBody>
      </p:sp>
      <p:sp>
        <p:nvSpPr>
          <p:cNvPr id="2" name="Textplatzhalter 15"/>
          <p:cNvSpPr>
            <a:spLocks noGrp="1"/>
          </p:cNvSpPr>
          <p:nvPr>
            <p:ph type="body" sz="quarter" idx="10"/>
          </p:nvPr>
        </p:nvSpPr>
        <p:spPr>
          <a:xfrm>
            <a:off x="684000" y="4368120"/>
            <a:ext cx="8640000" cy="1008000"/>
          </a:xfrm>
          <a:prstGeom prst="rect">
            <a:avLst/>
          </a:prstGeom>
        </p:spPr>
        <p:txBody>
          <a:bodyPr>
            <a:noAutofit/>
          </a:bodyPr>
          <a:lstStyle>
            <a:lvl1pPr marL="0" indent="0">
              <a:buFontTx/>
              <a:buNone/>
              <a:defRPr sz="2500" b="0"/>
            </a:lvl1pPr>
          </a:lstStyle>
          <a:p>
            <a:pPr lvl="0"/>
            <a:r>
              <a:rPr lang="de-DE"/>
              <a:t>Formatvorlagen des Textmasters bearbeiten</a:t>
            </a:r>
          </a:p>
        </p:txBody>
      </p:sp>
      <p:sp>
        <p:nvSpPr>
          <p:cNvPr id="6" name="Ellipse 5">
            <a:extLst>
              <a:ext uri="{FF2B5EF4-FFF2-40B4-BE49-F238E27FC236}">
                <a16:creationId xmlns:a16="http://schemas.microsoft.com/office/drawing/2014/main" id="{3B190482-EE6F-7CF4-F258-B6D20778E7AD}"/>
              </a:ext>
            </a:extLst>
          </p:cNvPr>
          <p:cNvSpPr/>
          <p:nvPr userDrawn="1"/>
        </p:nvSpPr>
        <p:spPr>
          <a:xfrm>
            <a:off x="10424241" y="292122"/>
            <a:ext cx="1440000" cy="143894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Bildplatzhalter 12">
            <a:extLst>
              <a:ext uri="{FF2B5EF4-FFF2-40B4-BE49-F238E27FC236}">
                <a16:creationId xmlns:a16="http://schemas.microsoft.com/office/drawing/2014/main" id="{BEDBB238-E3E2-0F0D-E85C-F5421C11DA85}"/>
              </a:ext>
            </a:extLst>
          </p:cNvPr>
          <p:cNvSpPr>
            <a:spLocks noGrp="1"/>
          </p:cNvSpPr>
          <p:nvPr>
            <p:ph type="pic" sz="quarter" idx="21" hasCustomPrompt="1"/>
          </p:nvPr>
        </p:nvSpPr>
        <p:spPr>
          <a:xfrm>
            <a:off x="10424241" y="292122"/>
            <a:ext cx="1440000" cy="1440000"/>
          </a:xfrm>
          <a:prstGeom prst="ellipse">
            <a:avLst/>
          </a:prstGeom>
          <a:solidFill>
            <a:schemeClr val="bg1"/>
          </a:solidFill>
        </p:spPr>
        <p:txBody>
          <a:bodyPr rtlCol="0">
            <a:noAutofit/>
          </a:bodyPr>
          <a:lstStyle>
            <a:lvl1pPr marL="0" indent="0" algn="ctr">
              <a:lnSpc>
                <a:spcPct val="100000"/>
              </a:lnSpc>
              <a:spcBef>
                <a:spcPts val="0"/>
              </a:spcBef>
              <a:buFontTx/>
              <a:buNone/>
              <a:defRPr>
                <a:solidFill>
                  <a:schemeClr val="tx1"/>
                </a:solidFill>
              </a:defRPr>
            </a:lvl1pPr>
          </a:lstStyle>
          <a:p>
            <a:pPr lvl="0"/>
            <a:r>
              <a:rPr lang="de-DE" noProof="0" dirty="0"/>
              <a:t>Projekt-Signet durch Klick hinzufügen</a:t>
            </a:r>
          </a:p>
        </p:txBody>
      </p:sp>
      <p:pic>
        <p:nvPicPr>
          <p:cNvPr id="8" name="Grafik 7" descr="&quot;&quot;">
            <a:extLst>
              <a:ext uri="{FF2B5EF4-FFF2-40B4-BE49-F238E27FC236}">
                <a16:creationId xmlns:a16="http://schemas.microsoft.com/office/drawing/2014/main" id="{7EEFD438-70D0-820B-3B32-2AB34F198745}"/>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4" name="Textplatzhalter 8">
            <a:extLst>
              <a:ext uri="{FF2B5EF4-FFF2-40B4-BE49-F238E27FC236}">
                <a16:creationId xmlns:a16="http://schemas.microsoft.com/office/drawing/2014/main" id="{6B50EF0D-7241-975E-A505-6F2906E7D0B9}"/>
              </a:ext>
            </a:extLst>
          </p:cNvPr>
          <p:cNvSpPr>
            <a:spLocks noGrp="1"/>
          </p:cNvSpPr>
          <p:nvPr>
            <p:ph type="body" sz="quarter" idx="19" hasCustomPrompt="1"/>
          </p:nvPr>
        </p:nvSpPr>
        <p:spPr>
          <a:xfrm>
            <a:off x="683383" y="6301068"/>
            <a:ext cx="2279650" cy="271463"/>
          </a:xfrm>
        </p:spPr>
        <p:txBody>
          <a:bodyPr/>
          <a:lstStyle>
            <a:lvl1pPr marL="0" indent="0">
              <a:buNone/>
              <a:defRPr sz="2000"/>
            </a:lvl1pPr>
          </a:lstStyle>
          <a:p>
            <a:pPr lvl="0"/>
            <a:r>
              <a:rPr lang="de-DE" dirty="0"/>
              <a:t>Datum</a:t>
            </a:r>
          </a:p>
        </p:txBody>
      </p:sp>
    </p:spTree>
    <p:extLst>
      <p:ext uri="{BB962C8B-B14F-4D97-AF65-F5344CB8AC3E}">
        <p14:creationId xmlns:p14="http://schemas.microsoft.com/office/powerpoint/2010/main" val="1065575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ext-Bild 1zu2 breit, Ro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0" y="2759676"/>
            <a:ext cx="12192000" cy="4098324"/>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Ressourcen bewusst nutzen</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1973687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ext-2 Bilder rechteckig, Ro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682166" y="2759675"/>
            <a:ext cx="4178157" cy="3359465"/>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Ressourcen bewusst nutzen</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
        <p:nvSpPr>
          <p:cNvPr id="6" name="Bildplatzhalter 20"/>
          <p:cNvSpPr>
            <a:spLocks noGrp="1"/>
          </p:cNvSpPr>
          <p:nvPr>
            <p:ph type="pic" sz="quarter" idx="18"/>
          </p:nvPr>
        </p:nvSpPr>
        <p:spPr>
          <a:xfrm>
            <a:off x="6244281" y="2759675"/>
            <a:ext cx="4173713" cy="3355892"/>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2349057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ext-Diagramm, Rot">
    <p:spTree>
      <p:nvGrpSpPr>
        <p:cNvPr id="1" name=""/>
        <p:cNvGrpSpPr/>
        <p:nvPr/>
      </p:nvGrpSpPr>
      <p:grpSpPr>
        <a:xfrm>
          <a:off x="0" y="0"/>
          <a:ext cx="0" cy="0"/>
          <a:chOff x="0" y="0"/>
          <a:chExt cx="0" cy="0"/>
        </a:xfrm>
      </p:grpSpPr>
      <p:sp>
        <p:nvSpPr>
          <p:cNvPr id="6" name="Titel 5"/>
          <p:cNvSpPr>
            <a:spLocks noGrp="1"/>
          </p:cNvSpPr>
          <p:nvPr>
            <p:ph type="title"/>
          </p:nvPr>
        </p:nvSpPr>
        <p:spPr>
          <a:xfrm>
            <a:off x="682167" y="2052000"/>
            <a:ext cx="3600000" cy="1219520"/>
          </a:xfrm>
        </p:spPr>
        <p:txBody>
          <a:bodyPr/>
          <a:lstStyle>
            <a:lvl1pPr>
              <a:defRPr sz="3000"/>
            </a:lvl1pPr>
          </a:lstStyle>
          <a:p>
            <a:r>
              <a:rPr lang="de-DE" dirty="0"/>
              <a:t>Mastertitelformat bearbeiten</a:t>
            </a:r>
          </a:p>
        </p:txBody>
      </p:sp>
      <p:sp>
        <p:nvSpPr>
          <p:cNvPr id="3" name="Textplatzhalter 2"/>
          <p:cNvSpPr>
            <a:spLocks noGrp="1"/>
          </p:cNvSpPr>
          <p:nvPr>
            <p:ph type="body" sz="quarter" idx="15"/>
          </p:nvPr>
        </p:nvSpPr>
        <p:spPr>
          <a:xfrm>
            <a:off x="682808" y="3505200"/>
            <a:ext cx="3600000" cy="24348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7" name="Diagrammplatzhalter 6"/>
          <p:cNvSpPr>
            <a:spLocks noGrp="1"/>
          </p:cNvSpPr>
          <p:nvPr>
            <p:ph type="chart" sz="quarter" idx="19"/>
          </p:nvPr>
        </p:nvSpPr>
        <p:spPr>
          <a:xfrm>
            <a:off x="5007588" y="1440000"/>
            <a:ext cx="6455775" cy="4500000"/>
          </a:xfrm>
        </p:spPr>
        <p:txBody>
          <a:bodyPr rtlCol="0">
            <a:noAutofit/>
          </a:bodyPr>
          <a:lstStyle/>
          <a:p>
            <a:pPr lvl="0"/>
            <a:endParaRPr lang="de-DE" noProof="0"/>
          </a:p>
        </p:txBody>
      </p:sp>
      <p:sp>
        <p:nvSpPr>
          <p:cNvPr id="2" name="Textplatzhalter 5"/>
          <p:cNvSpPr>
            <a:spLocks noGrp="1"/>
          </p:cNvSpPr>
          <p:nvPr>
            <p:ph type="body" sz="quarter" idx="18"/>
          </p:nvPr>
        </p:nvSpPr>
        <p:spPr>
          <a:xfrm>
            <a:off x="5015753" y="6050124"/>
            <a:ext cx="6455775" cy="261938"/>
          </a:xfrm>
        </p:spPr>
        <p:txBody>
          <a:bodyPr/>
          <a:lstStyle>
            <a:lvl1pPr marL="0" indent="0">
              <a:buFontTx/>
              <a:buNone/>
              <a:defRPr sz="1000"/>
            </a:lvl1pPr>
            <a:lvl2pPr marL="266700" indent="0">
              <a:buFontTx/>
              <a:buNone/>
              <a:defRPr/>
            </a:lvl2pPr>
            <a:lvl3pPr marL="542925" indent="0">
              <a:buFontTx/>
              <a:buNone/>
              <a:defRPr/>
            </a:lvl3pPr>
            <a:lvl4pPr marL="809625" indent="0">
              <a:buFontTx/>
              <a:buNone/>
              <a:defRPr/>
            </a:lvl4pPr>
            <a:lvl5pPr marL="1076325" indent="0">
              <a:buFontTx/>
              <a:buNone/>
              <a:defRPr/>
            </a:lvl5pPr>
          </a:lstStyle>
          <a:p>
            <a:pPr lvl="0"/>
            <a:r>
              <a:rPr lang="de-DE"/>
              <a:t>Mastertextformat bearbeiten</a:t>
            </a:r>
          </a:p>
        </p:txBody>
      </p:sp>
      <p:sp>
        <p:nvSpPr>
          <p:cNvPr id="4" name="Fußzeilenplatzhalter 3" descr="&quot;&quot;">
            <a:extLst>
              <a:ext uri="{FF2B5EF4-FFF2-40B4-BE49-F238E27FC236}">
                <a16:creationId xmlns:a16="http://schemas.microsoft.com/office/drawing/2014/main" id="{0D296000-0DDF-F6EE-B400-6E94B0A129B5}"/>
              </a:ext>
            </a:extLst>
          </p:cNvPr>
          <p:cNvSpPr>
            <a:spLocks noGrp="1"/>
          </p:cNvSpPr>
          <p:nvPr>
            <p:ph type="ftr" sz="quarter" idx="20"/>
          </p:nvPr>
        </p:nvSpPr>
        <p:spPr/>
        <p:txBody>
          <a:bodyPr/>
          <a:lstStyle>
            <a:lvl1pPr>
              <a:defRPr/>
            </a:lvl1pPr>
          </a:lstStyle>
          <a:p>
            <a:pPr>
              <a:defRPr/>
            </a:pPr>
            <a:r>
              <a:rPr lang="de-DE"/>
              <a:t>Ressourcen bewusst nutzen</a:t>
            </a:r>
          </a:p>
        </p:txBody>
      </p:sp>
      <p:sp>
        <p:nvSpPr>
          <p:cNvPr id="5" name="Foliennummernplatzhalter 4" descr="&quot;&quot;">
            <a:extLst>
              <a:ext uri="{FF2B5EF4-FFF2-40B4-BE49-F238E27FC236}">
                <a16:creationId xmlns:a16="http://schemas.microsoft.com/office/drawing/2014/main" id="{3FE1D608-C69E-F6E1-14B1-A05BFD9E1A23}"/>
              </a:ext>
            </a:extLst>
          </p:cNvPr>
          <p:cNvSpPr>
            <a:spLocks noGrp="1"/>
          </p:cNvSpPr>
          <p:nvPr>
            <p:ph type="sldNum" sz="quarter" idx="21"/>
          </p:nvPr>
        </p:nvSpPr>
        <p:spPr/>
        <p:txBody>
          <a:bodyPr/>
          <a:lstStyle>
            <a:lvl1pPr>
              <a:defRPr/>
            </a:lvl1pPr>
          </a:lstStyle>
          <a:p>
            <a:pPr>
              <a:defRPr/>
            </a:pPr>
            <a:fld id="{6C455AA7-CDE8-460C-9294-F9D8072C1E78}" type="slidenum">
              <a:rPr lang="de-DE"/>
              <a:pPr>
                <a:defRPr/>
              </a:pPr>
              <a:t>‹Nr.›</a:t>
            </a:fld>
            <a:endParaRPr lang="de-DE" dirty="0"/>
          </a:p>
        </p:txBody>
      </p:sp>
    </p:spTree>
    <p:extLst>
      <p:ext uri="{BB962C8B-B14F-4D97-AF65-F5344CB8AC3E}">
        <p14:creationId xmlns:p14="http://schemas.microsoft.com/office/powerpoint/2010/main" val="1695150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Kontakt mit Signet, Aufzählung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3240000" cy="763712"/>
          </a:xfrm>
        </p:spPr>
        <p:txBody>
          <a:bodyPr/>
          <a:lstStyle>
            <a:lvl1pPr>
              <a:defRPr>
                <a:solidFill>
                  <a:schemeClr val="tx1"/>
                </a:solidFill>
              </a:defRPr>
            </a:lvl1pPr>
          </a:lstStyle>
          <a:p>
            <a:r>
              <a:rPr lang="de-DE" dirty="0"/>
              <a:t>Mastertitelformat bearbeiten</a:t>
            </a:r>
          </a:p>
        </p:txBody>
      </p:sp>
      <p:sp>
        <p:nvSpPr>
          <p:cNvPr id="11" name="Bildplatzhalter 10" descr="Alternativtext nicht vergessen oder Bild als dekorativ markieren"/>
          <p:cNvSpPr>
            <a:spLocks noGrp="1" noChangeAspect="1"/>
          </p:cNvSpPr>
          <p:nvPr>
            <p:ph type="pic" sz="quarter" idx="34" hasCustomPrompt="1"/>
          </p:nvPr>
        </p:nvSpPr>
        <p:spPr>
          <a:xfrm>
            <a:off x="684000" y="3060000"/>
            <a:ext cx="1080000" cy="1080000"/>
          </a:xfrm>
          <a:prstGeom prst="ellipse">
            <a:avLst/>
          </a:prstGeom>
          <a:solidFill>
            <a:schemeClr val="bg2"/>
          </a:solidFill>
        </p:spPr>
        <p:txBody>
          <a:bodyPr rtlCol="0">
            <a:noAutofit/>
          </a:bodyPr>
          <a:lstStyle>
            <a:lvl1pPr marL="0" indent="0" algn="ctr">
              <a:buNone/>
              <a:defRPr/>
            </a:lvl1pPr>
          </a:lstStyle>
          <a:p>
            <a:pPr lvl="0"/>
            <a:r>
              <a:rPr lang="de-DE" noProof="0" dirty="0"/>
              <a:t> </a:t>
            </a:r>
          </a:p>
        </p:txBody>
      </p:sp>
      <p:sp>
        <p:nvSpPr>
          <p:cNvPr id="27" name="Textplatzhalter 25"/>
          <p:cNvSpPr>
            <a:spLocks noGrp="1"/>
          </p:cNvSpPr>
          <p:nvPr>
            <p:ph type="body" sz="quarter" idx="26"/>
          </p:nvPr>
        </p:nvSpPr>
        <p:spPr>
          <a:xfrm>
            <a:off x="684000" y="4500000"/>
            <a:ext cx="3240000" cy="1620000"/>
          </a:xfrm>
        </p:spPr>
        <p:txBody>
          <a:bodyPr>
            <a:noAutofit/>
          </a:bodyPr>
          <a:lstStyle>
            <a:lvl1pPr marL="0" indent="0">
              <a:spcAft>
                <a:spcPts val="0"/>
              </a:spcAft>
              <a:buFont typeface="Arial" panose="020B0604020202020204" pitchFamily="34" charset="0"/>
              <a:buNone/>
              <a:defRPr sz="1500"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Bildplatzhalter 10"/>
          <p:cNvSpPr>
            <a:spLocks noGrp="1" noChangeAspect="1"/>
          </p:cNvSpPr>
          <p:nvPr>
            <p:ph type="pic" sz="quarter" idx="36" hasCustomPrompt="1"/>
          </p:nvPr>
        </p:nvSpPr>
        <p:spPr>
          <a:xfrm>
            <a:off x="4320000" y="3060000"/>
            <a:ext cx="1080000" cy="1080000"/>
          </a:xfrm>
          <a:prstGeom prst="ellipse">
            <a:avLst/>
          </a:prstGeom>
          <a:solidFill>
            <a:schemeClr val="bg2"/>
          </a:solidFill>
        </p:spPr>
        <p:txBody>
          <a:bodyPr rtlCol="0">
            <a:noAutofit/>
          </a:bodyPr>
          <a:lstStyle>
            <a:lvl1pPr marL="0" indent="0" algn="ctr">
              <a:buFontTx/>
              <a:buNone/>
              <a:defRPr/>
            </a:lvl1pPr>
          </a:lstStyle>
          <a:p>
            <a:pPr lvl="0"/>
            <a:r>
              <a:rPr lang="de-DE" noProof="0" dirty="0"/>
              <a:t> </a:t>
            </a:r>
          </a:p>
        </p:txBody>
      </p:sp>
      <p:sp>
        <p:nvSpPr>
          <p:cNvPr id="2" name="Textplatzhalter 25"/>
          <p:cNvSpPr>
            <a:spLocks noGrp="1"/>
          </p:cNvSpPr>
          <p:nvPr>
            <p:ph type="body" sz="quarter" idx="30"/>
          </p:nvPr>
        </p:nvSpPr>
        <p:spPr>
          <a:xfrm>
            <a:off x="4320000" y="4500000"/>
            <a:ext cx="3240000" cy="1620000"/>
          </a:xfrm>
        </p:spPr>
        <p:txBody>
          <a:bodyPr>
            <a:noAutofit/>
          </a:bodyPr>
          <a:lstStyle>
            <a:lvl1pPr marL="0" indent="0">
              <a:spcAft>
                <a:spcPts val="0"/>
              </a:spcAft>
              <a:buFont typeface="Arial" panose="020B0604020202020204" pitchFamily="34" charset="0"/>
              <a:buNone/>
              <a:defRPr sz="1500"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Bildplatzhalter 10"/>
          <p:cNvSpPr>
            <a:spLocks noGrp="1" noChangeAspect="1"/>
          </p:cNvSpPr>
          <p:nvPr>
            <p:ph type="pic" sz="quarter" idx="35" hasCustomPrompt="1"/>
          </p:nvPr>
        </p:nvSpPr>
        <p:spPr>
          <a:xfrm>
            <a:off x="7920000" y="3060000"/>
            <a:ext cx="1080000" cy="1080000"/>
          </a:xfrm>
          <a:prstGeom prst="ellipse">
            <a:avLst/>
          </a:prstGeom>
          <a:solidFill>
            <a:schemeClr val="bg2"/>
          </a:solidFill>
        </p:spPr>
        <p:txBody>
          <a:bodyPr rtlCol="0">
            <a:noAutofit/>
          </a:bodyPr>
          <a:lstStyle>
            <a:lvl1pPr marL="0" indent="0" algn="ctr">
              <a:buFont typeface="Arial" panose="020B0604020202020204" pitchFamily="34" charset="0"/>
              <a:buNone/>
              <a:defRPr/>
            </a:lvl1pPr>
          </a:lstStyle>
          <a:p>
            <a:pPr lvl="0"/>
            <a:r>
              <a:rPr lang="de-DE" noProof="0" dirty="0"/>
              <a:t> </a:t>
            </a:r>
          </a:p>
        </p:txBody>
      </p:sp>
      <p:sp>
        <p:nvSpPr>
          <p:cNvPr id="3" name="Textplatzhalter 25"/>
          <p:cNvSpPr>
            <a:spLocks noGrp="1"/>
          </p:cNvSpPr>
          <p:nvPr>
            <p:ph type="body" sz="quarter" idx="31"/>
          </p:nvPr>
        </p:nvSpPr>
        <p:spPr>
          <a:xfrm>
            <a:off x="7920000" y="4500000"/>
            <a:ext cx="3240000" cy="1620000"/>
          </a:xfrm>
        </p:spPr>
        <p:txBody>
          <a:bodyPr>
            <a:noAutofit/>
          </a:bodyPr>
          <a:lstStyle>
            <a:lvl1pPr marL="0" indent="0">
              <a:spcAft>
                <a:spcPts val="0"/>
              </a:spcAft>
              <a:buFont typeface="Arial" panose="020B0604020202020204" pitchFamily="34" charset="0"/>
              <a:buNone/>
              <a:defRPr sz="1500"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Fußzeilenplatzhalter 3" descr="&quot;&quot;">
            <a:extLst>
              <a:ext uri="{FF2B5EF4-FFF2-40B4-BE49-F238E27FC236}">
                <a16:creationId xmlns:a16="http://schemas.microsoft.com/office/drawing/2014/main" id="{90E54561-619A-615E-C6E6-28394F4E302C}"/>
              </a:ext>
            </a:extLst>
          </p:cNvPr>
          <p:cNvSpPr>
            <a:spLocks noGrp="1"/>
          </p:cNvSpPr>
          <p:nvPr>
            <p:ph type="ftr" sz="quarter" idx="37"/>
          </p:nvPr>
        </p:nvSpPr>
        <p:spPr/>
        <p:txBody>
          <a:bodyPr/>
          <a:lstStyle>
            <a:lvl1pPr>
              <a:defRPr/>
            </a:lvl1pPr>
          </a:lstStyle>
          <a:p>
            <a:pPr>
              <a:defRPr/>
            </a:pPr>
            <a:r>
              <a:rPr lang="de-DE"/>
              <a:t>Ressourcen bewusst nutzen</a:t>
            </a:r>
          </a:p>
        </p:txBody>
      </p:sp>
      <p:sp>
        <p:nvSpPr>
          <p:cNvPr id="5" name="Foliennummernplatzhalter 9" descr="&quot;&quot;">
            <a:extLst>
              <a:ext uri="{FF2B5EF4-FFF2-40B4-BE49-F238E27FC236}">
                <a16:creationId xmlns:a16="http://schemas.microsoft.com/office/drawing/2014/main" id="{9121973A-D265-CD23-8EB6-A04DF9D4B07F}"/>
              </a:ext>
            </a:extLst>
          </p:cNvPr>
          <p:cNvSpPr>
            <a:spLocks noGrp="1"/>
          </p:cNvSpPr>
          <p:nvPr>
            <p:ph type="sldNum" sz="quarter" idx="38"/>
          </p:nvPr>
        </p:nvSpPr>
        <p:spPr/>
        <p:txBody>
          <a:bodyPr/>
          <a:lstStyle>
            <a:lvl1pPr>
              <a:defRPr/>
            </a:lvl1pPr>
          </a:lstStyle>
          <a:p>
            <a:pPr>
              <a:defRPr/>
            </a:pPr>
            <a:fld id="{21F178CC-692F-425A-8124-A97DC1F2B1CA}" type="slidenum">
              <a:rPr lang="de-DE"/>
              <a:pPr>
                <a:defRPr/>
              </a:pPr>
              <a:t>‹Nr.›</a:t>
            </a:fld>
            <a:endParaRPr lang="de-DE" dirty="0"/>
          </a:p>
        </p:txBody>
      </p:sp>
      <p:sp>
        <p:nvSpPr>
          <p:cNvPr id="6" name="Bildplatzhalter 12">
            <a:extLst>
              <a:ext uri="{FF2B5EF4-FFF2-40B4-BE49-F238E27FC236}">
                <a16:creationId xmlns:a16="http://schemas.microsoft.com/office/drawing/2014/main" id="{2D57F7A9-2FFC-ACA3-C47F-223D5CB8D96D}"/>
              </a:ext>
            </a:extLst>
          </p:cNvPr>
          <p:cNvSpPr>
            <a:spLocks noGrp="1"/>
          </p:cNvSpPr>
          <p:nvPr>
            <p:ph type="pic" sz="quarter" idx="27"/>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Bild durch Klicken auf Symbol hinzufügen</a:t>
            </a:r>
          </a:p>
        </p:txBody>
      </p:sp>
    </p:spTree>
    <p:extLst>
      <p:ext uri="{BB962C8B-B14F-4D97-AF65-F5344CB8AC3E}">
        <p14:creationId xmlns:p14="http://schemas.microsoft.com/office/powerpoint/2010/main" val="2709329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Impressum mit Signet, Aufzählung Rot">
    <p:spTree>
      <p:nvGrpSpPr>
        <p:cNvPr id="1" name=""/>
        <p:cNvGrpSpPr/>
        <p:nvPr/>
      </p:nvGrpSpPr>
      <p:grpSpPr>
        <a:xfrm>
          <a:off x="0" y="0"/>
          <a:ext cx="0" cy="0"/>
          <a:chOff x="0" y="0"/>
          <a:chExt cx="0" cy="0"/>
        </a:xfrm>
      </p:grpSpPr>
      <p:sp>
        <p:nvSpPr>
          <p:cNvPr id="8"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10" name="Textplatzhalter 9"/>
          <p:cNvSpPr>
            <a:spLocks noGrp="1"/>
          </p:cNvSpPr>
          <p:nvPr>
            <p:ph type="body" sz="quarter" idx="19"/>
          </p:nvPr>
        </p:nvSpPr>
        <p:spPr>
          <a:xfrm>
            <a:off x="682312" y="4680000"/>
            <a:ext cx="2880000" cy="1246888"/>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a:t>Mastertextformat bearbeiten</a:t>
            </a:r>
          </a:p>
          <a:p>
            <a:pPr lvl="1"/>
            <a:r>
              <a:rPr lang="de-DE"/>
              <a:t>Zweite Ebene</a:t>
            </a:r>
          </a:p>
          <a:p>
            <a:pPr lvl="2"/>
            <a:r>
              <a:rPr lang="de-DE"/>
              <a:t>Dritte Ebene</a:t>
            </a:r>
          </a:p>
        </p:txBody>
      </p:sp>
      <p:sp>
        <p:nvSpPr>
          <p:cNvPr id="12" name="Textplatzhalter 9"/>
          <p:cNvSpPr>
            <a:spLocks noGrp="1"/>
          </p:cNvSpPr>
          <p:nvPr>
            <p:ph type="body" sz="quarter" idx="21"/>
          </p:nvPr>
        </p:nvSpPr>
        <p:spPr>
          <a:xfrm>
            <a:off x="3959999" y="4680000"/>
            <a:ext cx="7549689" cy="1246888"/>
          </a:xfrm>
          <a:prstGeom prst="rect">
            <a:avLst/>
          </a:prstGeom>
        </p:spPr>
        <p:txBody>
          <a:bodyPr numCol="2" spcCol="360000">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a:t>Mastertextformat bearbeiten</a:t>
            </a:r>
          </a:p>
          <a:p>
            <a:pPr lvl="1"/>
            <a:r>
              <a:rPr lang="de-DE"/>
              <a:t>Zweite Ebene</a:t>
            </a:r>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Ressourcen bewusst nutzen</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Tree>
    <p:extLst>
      <p:ext uri="{BB962C8B-B14F-4D97-AF65-F5344CB8AC3E}">
        <p14:creationId xmlns:p14="http://schemas.microsoft.com/office/powerpoint/2010/main" val="3430796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Nachweise mit Signet">
    <p:spTree>
      <p:nvGrpSpPr>
        <p:cNvPr id="1" name=""/>
        <p:cNvGrpSpPr/>
        <p:nvPr/>
      </p:nvGrpSpPr>
      <p:grpSpPr>
        <a:xfrm>
          <a:off x="0" y="0"/>
          <a:ext cx="0" cy="0"/>
          <a:chOff x="0" y="0"/>
          <a:chExt cx="0" cy="0"/>
        </a:xfrm>
      </p:grpSpPr>
      <p:sp>
        <p:nvSpPr>
          <p:cNvPr id="10" name="Textplatzhalter 9"/>
          <p:cNvSpPr>
            <a:spLocks noGrp="1"/>
          </p:cNvSpPr>
          <p:nvPr>
            <p:ph type="body" sz="quarter" idx="19" hasCustomPrompt="1"/>
          </p:nvPr>
        </p:nvSpPr>
        <p:spPr>
          <a:xfrm>
            <a:off x="684213" y="2831427"/>
            <a:ext cx="8700585" cy="1572519"/>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dirty="0"/>
              <a:t>Mastertextformat bearbeiten</a:t>
            </a:r>
          </a:p>
          <a:p>
            <a:pPr lvl="0"/>
            <a:endParaRPr lang="de-DE" dirty="0"/>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Ressourcen bewusst nutzen</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4213" y="2028306"/>
            <a:ext cx="1667417" cy="565266"/>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2985047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QR-Code, Legefigur">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Ressourcen bewusst nutzen</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2314" y="3103418"/>
            <a:ext cx="2321351" cy="3017295"/>
          </a:xfrm>
          <a:solidFill>
            <a:schemeClr val="bg2"/>
          </a:solidFill>
        </p:spPr>
        <p:txBody>
          <a:bodyPr anchor="ctr"/>
          <a:lstStyle>
            <a:lvl1pPr marL="0" indent="0" algn="ctr">
              <a:buFontTx/>
              <a:buNone/>
              <a:defRPr sz="1200"/>
            </a:lvl1pPr>
          </a:lstStyle>
          <a:p>
            <a:r>
              <a:rPr lang="de-DE" dirty="0"/>
              <a:t>Hier Bildeinsetzen</a:t>
            </a:r>
            <a:endParaRPr lang="en-GB" dirty="0"/>
          </a:p>
        </p:txBody>
      </p:sp>
      <p:sp>
        <p:nvSpPr>
          <p:cNvPr id="9" name="Bildplatzhalter 5">
            <a:extLst>
              <a:ext uri="{FF2B5EF4-FFF2-40B4-BE49-F238E27FC236}">
                <a16:creationId xmlns:a16="http://schemas.microsoft.com/office/drawing/2014/main" id="{142145FA-7210-C94C-5F60-51F60B72252E}"/>
              </a:ext>
            </a:extLst>
          </p:cNvPr>
          <p:cNvSpPr>
            <a:spLocks noGrp="1"/>
          </p:cNvSpPr>
          <p:nvPr>
            <p:ph type="pic" sz="quarter" idx="30" hasCustomPrompt="1"/>
          </p:nvPr>
        </p:nvSpPr>
        <p:spPr>
          <a:xfrm>
            <a:off x="4473966" y="3103418"/>
            <a:ext cx="1603688" cy="1603688"/>
          </a:xfrm>
          <a:solidFill>
            <a:schemeClr val="bg2"/>
          </a:solidFill>
        </p:spPr>
        <p:txBody>
          <a:bodyPr anchor="ctr"/>
          <a:lstStyle>
            <a:lvl1pPr marL="0" indent="0" algn="ctr">
              <a:buFontTx/>
              <a:buNone/>
              <a:defRPr sz="1200"/>
            </a:lvl1pPr>
          </a:lstStyle>
          <a:p>
            <a:r>
              <a:rPr lang="de-DE" dirty="0"/>
              <a:t>Hier QR-Code einsetzen</a:t>
            </a:r>
            <a:endParaRPr lang="en-GB" dirty="0"/>
          </a:p>
        </p:txBody>
      </p:sp>
      <p:sp>
        <p:nvSpPr>
          <p:cNvPr id="11" name="Titelplatzhalter 15"/>
          <p:cNvSpPr>
            <a:spLocks noGrp="1"/>
          </p:cNvSpPr>
          <p:nvPr>
            <p:ph type="title"/>
          </p:nvPr>
        </p:nvSpPr>
        <p:spPr>
          <a:xfrm>
            <a:off x="682313" y="2052001"/>
            <a:ext cx="6821176" cy="862996"/>
          </a:xfrm>
          <a:prstGeom prst="rect">
            <a:avLst/>
          </a:prstGeom>
        </p:spPr>
        <p:txBody>
          <a:bodyPr rtlCol="0">
            <a:noAutofit/>
          </a:bodyPr>
          <a:lstStyle>
            <a:lvl1pPr>
              <a:lnSpc>
                <a:spcPts val="6200"/>
              </a:lnSpc>
              <a:spcAft>
                <a:spcPts val="5500"/>
              </a:spcAft>
              <a:defRPr sz="3000" baseline="0">
                <a:solidFill>
                  <a:schemeClr val="tx1"/>
                </a:solidFill>
              </a:defRPr>
            </a:lvl1pPr>
          </a:lstStyle>
          <a:p>
            <a:endParaRPr lang="de-DE" dirty="0"/>
          </a:p>
        </p:txBody>
      </p:sp>
      <p:sp>
        <p:nvSpPr>
          <p:cNvPr id="8" name="Bildplatzhalter 5">
            <a:extLst>
              <a:ext uri="{FF2B5EF4-FFF2-40B4-BE49-F238E27FC236}">
                <a16:creationId xmlns:a16="http://schemas.microsoft.com/office/drawing/2014/main" id="{0DF909A3-5717-EA72-FC8B-DDD6970980A5}"/>
              </a:ext>
            </a:extLst>
          </p:cNvPr>
          <p:cNvSpPr>
            <a:spLocks noGrp="1"/>
          </p:cNvSpPr>
          <p:nvPr>
            <p:ph type="pic" sz="quarter" idx="31" hasCustomPrompt="1"/>
          </p:nvPr>
        </p:nvSpPr>
        <p:spPr>
          <a:xfrm>
            <a:off x="7547956" y="3103418"/>
            <a:ext cx="3915382" cy="2534047"/>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3909998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Impressum_Signet, Rot">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Ressourcen bewusst nutzen</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11"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8" name="Textplatzhalter 9"/>
          <p:cNvSpPr>
            <a:spLocks noGrp="1"/>
          </p:cNvSpPr>
          <p:nvPr>
            <p:ph type="body" sz="quarter" idx="19" hasCustomPrompt="1"/>
          </p:nvPr>
        </p:nvSpPr>
        <p:spPr>
          <a:xfrm>
            <a:off x="682313" y="4110681"/>
            <a:ext cx="4832663" cy="1050088"/>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9369074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Dank, Verfasser, Förderlogo, Signet, Rot">
    <p:spTree>
      <p:nvGrpSpPr>
        <p:cNvPr id="1" name=""/>
        <p:cNvGrpSpPr/>
        <p:nvPr/>
      </p:nvGrpSpPr>
      <p:grpSpPr>
        <a:xfrm>
          <a:off x="0" y="0"/>
          <a:ext cx="0" cy="0"/>
          <a:chOff x="0" y="0"/>
          <a:chExt cx="0" cy="0"/>
        </a:xfrm>
      </p:grpSpPr>
      <p:sp>
        <p:nvSpPr>
          <p:cNvPr id="2" name="Bildplatzhalter 5">
            <a:extLst>
              <a:ext uri="{FF2B5EF4-FFF2-40B4-BE49-F238E27FC236}">
                <a16:creationId xmlns:a16="http://schemas.microsoft.com/office/drawing/2014/main" id="{4235836B-6F1B-5BE5-8404-E8975B663ECD}"/>
              </a:ext>
            </a:extLst>
          </p:cNvPr>
          <p:cNvSpPr>
            <a:spLocks noGrp="1"/>
          </p:cNvSpPr>
          <p:nvPr>
            <p:ph type="pic" sz="quarter" idx="29" hasCustomPrompt="1"/>
          </p:nvPr>
        </p:nvSpPr>
        <p:spPr>
          <a:xfrm>
            <a:off x="9906000" y="4323200"/>
            <a:ext cx="1603688" cy="1603688"/>
          </a:xfrm>
          <a:solidFill>
            <a:schemeClr val="bg2"/>
          </a:solidFill>
        </p:spPr>
        <p:txBody>
          <a:bodyPr anchor="ctr"/>
          <a:lstStyle>
            <a:lvl1pPr marL="0" indent="0" algn="ctr">
              <a:buFontTx/>
              <a:buNone/>
              <a:defRPr sz="1200"/>
            </a:lvl1pPr>
          </a:lstStyle>
          <a:p>
            <a:r>
              <a:rPr lang="de-DE" dirty="0"/>
              <a:t>Hier Förderlogo einsetzen</a:t>
            </a:r>
            <a:endParaRPr lang="en-GB" dirty="0"/>
          </a:p>
        </p:txBody>
      </p:sp>
      <p:sp>
        <p:nvSpPr>
          <p:cNvPr id="3" name="Textplatzhalter 9"/>
          <p:cNvSpPr>
            <a:spLocks noGrp="1"/>
          </p:cNvSpPr>
          <p:nvPr>
            <p:ph type="body" sz="quarter" idx="19" hasCustomPrompt="1"/>
          </p:nvPr>
        </p:nvSpPr>
        <p:spPr>
          <a:xfrm>
            <a:off x="657597" y="4514334"/>
            <a:ext cx="4832663" cy="794715"/>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1">
                <a:solidFill>
                  <a:schemeClr val="tx2"/>
                </a:solidFill>
              </a:defRPr>
            </a:lvl1pPr>
            <a:lvl2pPr marL="0" indent="0">
              <a:lnSpc>
                <a:spcPct val="100000"/>
              </a:lnSpc>
              <a:spcAft>
                <a:spcPts val="0"/>
              </a:spcAft>
              <a:buNone/>
              <a:defRPr b="0" baseline="0"/>
            </a:lvl2pPr>
          </a:lstStyle>
          <a:p>
            <a:pPr lvl="0"/>
            <a:r>
              <a:rPr lang="de-DE" dirty="0"/>
              <a:t>Mastertextformat bearbeiten</a:t>
            </a:r>
          </a:p>
          <a:p>
            <a:pPr lvl="1"/>
            <a:r>
              <a:rPr lang="de-DE" dirty="0"/>
              <a:t>Zweite Zeile</a:t>
            </a:r>
          </a:p>
          <a:p>
            <a:pPr lvl="1"/>
            <a:r>
              <a:rPr lang="de-DE" dirty="0"/>
              <a:t>Dritte Zeile</a:t>
            </a:r>
          </a:p>
        </p:txBody>
      </p:sp>
      <p:sp>
        <p:nvSpPr>
          <p:cNvPr id="4"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6"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7"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684213" y="6364288"/>
            <a:ext cx="8999537" cy="144462"/>
          </a:xfrm>
        </p:spPr>
        <p:txBody>
          <a:bodyPr/>
          <a:lstStyle>
            <a:lvl1pPr>
              <a:defRPr/>
            </a:lvl1pPr>
          </a:lstStyle>
          <a:p>
            <a:pPr>
              <a:defRPr/>
            </a:pPr>
            <a:r>
              <a:rPr lang="de-DE"/>
              <a:t>Ressourcen bewusst nutzen</a:t>
            </a:r>
          </a:p>
        </p:txBody>
      </p:sp>
      <p:sp>
        <p:nvSpPr>
          <p:cNvPr id="8"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a:xfrm>
            <a:off x="10825163" y="6364288"/>
            <a:ext cx="638175" cy="144462"/>
          </a:xfrm>
        </p:spPr>
        <p:txBody>
          <a:bodyPr/>
          <a:lstStyle>
            <a:lvl1pPr>
              <a:defRPr/>
            </a:lvl1pPr>
          </a:lstStyle>
          <a:p>
            <a:pPr>
              <a:defRPr/>
            </a:pPr>
            <a:fld id="{37193EB5-2FB1-4136-A25E-233A53750E21}" type="slidenum">
              <a:rPr lang="de-DE"/>
              <a:pPr>
                <a:defRPr/>
              </a:pPr>
              <a:t>‹Nr.›</a:t>
            </a:fld>
            <a:endParaRPr lang="de-DE" dirty="0"/>
          </a:p>
        </p:txBody>
      </p:sp>
    </p:spTree>
    <p:extLst>
      <p:ext uri="{BB962C8B-B14F-4D97-AF65-F5344CB8AC3E}">
        <p14:creationId xmlns:p14="http://schemas.microsoft.com/office/powerpoint/2010/main" val="414307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Schlussfolie">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9C89E406-2C4D-95AD-D60B-BE78093D69F0}"/>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4" name="Grafik 3" descr="&quot;&quot;">
            <a:extLst>
              <a:ext uri="{FF2B5EF4-FFF2-40B4-BE49-F238E27FC236}">
                <a16:creationId xmlns:a16="http://schemas.microsoft.com/office/drawing/2014/main" id="{74C37DFB-BCE7-4062-54BB-080BD9D031B1}"/>
              </a:ext>
            </a:extLst>
          </p:cNvPr>
          <p:cNvPicPr>
            <a:picLocks noChangeAspect="1"/>
          </p:cNvPicPr>
          <p:nvPr userDrawn="1"/>
        </p:nvPicPr>
        <p:blipFill>
          <a:blip r:embed="rId2"/>
          <a:stretch>
            <a:fillRect/>
          </a:stretch>
        </p:blipFill>
        <p:spPr>
          <a:xfrm>
            <a:off x="2860426" y="2680201"/>
            <a:ext cx="6471148" cy="1497599"/>
          </a:xfrm>
          <a:prstGeom prst="rect">
            <a:avLst/>
          </a:prstGeom>
        </p:spPr>
      </p:pic>
    </p:spTree>
    <p:extLst>
      <p:ext uri="{BB962C8B-B14F-4D97-AF65-F5344CB8AC3E}">
        <p14:creationId xmlns:p14="http://schemas.microsoft.com/office/powerpoint/2010/main" val="283821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23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ext mit Bild 1zu1, Text gr_fet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2000" b="1"/>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dirty="0"/>
              <a:t>Mastertextformat bearbeiten</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Ressourcen bewusst nutzen</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1233957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_Kapiteltrennfolie-Weiß mit V-Element, Violett">
    <p:spTree>
      <p:nvGrpSpPr>
        <p:cNvPr id="1" name=""/>
        <p:cNvGrpSpPr/>
        <p:nvPr/>
      </p:nvGrpSpPr>
      <p:grpSpPr>
        <a:xfrm>
          <a:off x="0" y="0"/>
          <a:ext cx="0" cy="0"/>
          <a:chOff x="0" y="0"/>
          <a:chExt cx="0" cy="0"/>
        </a:xfrm>
      </p:grpSpPr>
      <p:pic>
        <p:nvPicPr>
          <p:cNvPr id="2" name="Grafik 1" descr="&quot;&quot;">
            <a:extLst>
              <a:ext uri="{FF2B5EF4-FFF2-40B4-BE49-F238E27FC236}">
                <a16:creationId xmlns:a16="http://schemas.microsoft.com/office/drawing/2014/main" id="{0684CDE7-2B62-A61D-11C4-07F22325636C}"/>
              </a:ext>
            </a:extLst>
          </p:cNvPr>
          <p:cNvPicPr>
            <a:picLocks noChangeAspect="1"/>
          </p:cNvPicPr>
          <p:nvPr userDrawn="1"/>
        </p:nvPicPr>
        <p:blipFill>
          <a:blip r:embed="rId2"/>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301008" cy="2520000"/>
          </a:xfrm>
        </p:spPr>
        <p:txBody>
          <a:bodyPr anchor="ctr"/>
          <a:lstStyle>
            <a:lvl1pPr>
              <a:defRPr sz="6000">
                <a:solidFill>
                  <a:srgbClr val="61328A"/>
                </a:solidFill>
              </a:defRPr>
            </a:lvl1pPr>
          </a:lstStyle>
          <a:p>
            <a:r>
              <a:rPr lang="de-DE" dirty="0"/>
              <a:t>Mastertitelformat bearbeiten</a:t>
            </a:r>
          </a:p>
        </p:txBody>
      </p:sp>
      <p:sp>
        <p:nvSpPr>
          <p:cNvPr id="3" name="Fußzeilenplatzhalter 4" descr="&quot;&quot;">
            <a:extLst>
              <a:ext uri="{FF2B5EF4-FFF2-40B4-BE49-F238E27FC236}">
                <a16:creationId xmlns:a16="http://schemas.microsoft.com/office/drawing/2014/main" id="{A13E0A39-5D4D-2231-807F-65770660D212}"/>
              </a:ext>
            </a:extLst>
          </p:cNvPr>
          <p:cNvSpPr>
            <a:spLocks noGrp="1"/>
          </p:cNvSpPr>
          <p:nvPr>
            <p:ph type="ftr" sz="quarter" idx="10"/>
          </p:nvPr>
        </p:nvSpPr>
        <p:spPr/>
        <p:txBody>
          <a:bodyPr/>
          <a:lstStyle>
            <a:lvl1pPr>
              <a:defRPr/>
            </a:lvl1pPr>
          </a:lstStyle>
          <a:p>
            <a:pPr>
              <a:defRPr/>
            </a:pPr>
            <a:r>
              <a:rPr lang="de-DE"/>
              <a:t>Ressourcen bewusst nutzen</a:t>
            </a:r>
          </a:p>
        </p:txBody>
      </p:sp>
      <p:sp>
        <p:nvSpPr>
          <p:cNvPr id="5" name="Foliennummernplatzhalter 5" descr="&quot;&quot;">
            <a:extLst>
              <a:ext uri="{FF2B5EF4-FFF2-40B4-BE49-F238E27FC236}">
                <a16:creationId xmlns:a16="http://schemas.microsoft.com/office/drawing/2014/main" id="{A47AFF51-7B9D-4FCA-E593-BB92F9F05BA2}"/>
              </a:ext>
            </a:extLst>
          </p:cNvPr>
          <p:cNvSpPr>
            <a:spLocks noGrp="1"/>
          </p:cNvSpPr>
          <p:nvPr>
            <p:ph type="sldNum" sz="quarter" idx="11"/>
          </p:nvPr>
        </p:nvSpPr>
        <p:spPr/>
        <p:txBody>
          <a:bodyPr/>
          <a:lstStyle>
            <a:lvl1pPr>
              <a:defRPr/>
            </a:lvl1pPr>
          </a:lstStyle>
          <a:p>
            <a:pPr>
              <a:defRPr/>
            </a:pPr>
            <a:fld id="{D493D051-DEC9-4BD4-97FB-BB71921529C2}" type="slidenum">
              <a:rPr lang="de-DE"/>
              <a:pPr>
                <a:defRPr/>
              </a:pPr>
              <a:t>‹Nr.›</a:t>
            </a:fld>
            <a:endParaRPr lang="de-DE" dirty="0"/>
          </a:p>
        </p:txBody>
      </p:sp>
    </p:spTree>
    <p:extLst>
      <p:ext uri="{BB962C8B-B14F-4D97-AF65-F5344CB8AC3E}">
        <p14:creationId xmlns:p14="http://schemas.microsoft.com/office/powerpoint/2010/main" val="5795934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Kapiteltrennfolie Rot mit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F1F0F999-DC5E-955F-60E1-81B2F4D26E03}"/>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86232541-D44A-5076-A394-1F2E45D37B8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22E4F2AB-8245-0996-E723-AD29C83E4B5C}"/>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250904" cy="2520000"/>
          </a:xfrm>
        </p:spPr>
        <p:txBody>
          <a:bodyPr anchor="ctr"/>
          <a:lstStyle>
            <a:lvl1pPr>
              <a:defRPr sz="6000" b="1">
                <a:solidFill>
                  <a:schemeClr val="bg1"/>
                </a:solidFill>
              </a:defRPr>
            </a:lvl1pPr>
          </a:lstStyle>
          <a:p>
            <a:r>
              <a:rPr lang="de-DE" dirty="0"/>
              <a:t>Mastertitelformat bearbeiten</a:t>
            </a:r>
          </a:p>
        </p:txBody>
      </p:sp>
      <p:sp>
        <p:nvSpPr>
          <p:cNvPr id="6" name="Fußzeilenplatzhalter 4" descr="&quot;&quot;">
            <a:extLst>
              <a:ext uri="{FF2B5EF4-FFF2-40B4-BE49-F238E27FC236}">
                <a16:creationId xmlns:a16="http://schemas.microsoft.com/office/drawing/2014/main" id="{C577EC5F-F29B-98EB-4C94-A94AFF3A3C9B}"/>
              </a:ext>
            </a:extLst>
          </p:cNvPr>
          <p:cNvSpPr>
            <a:spLocks noGrp="1"/>
          </p:cNvSpPr>
          <p:nvPr>
            <p:ph type="ftr" sz="quarter" idx="10"/>
          </p:nvPr>
        </p:nvSpPr>
        <p:spPr/>
        <p:txBody>
          <a:bodyPr/>
          <a:lstStyle>
            <a:lvl1pPr>
              <a:defRPr dirty="0">
                <a:solidFill>
                  <a:schemeClr val="bg1"/>
                </a:solidFill>
              </a:defRPr>
            </a:lvl1pPr>
          </a:lstStyle>
          <a:p>
            <a:pPr>
              <a:defRPr/>
            </a:pPr>
            <a:r>
              <a:rPr lang="de-DE"/>
              <a:t>Ressourcen bewusst nutzen</a:t>
            </a:r>
          </a:p>
        </p:txBody>
      </p:sp>
      <p:sp>
        <p:nvSpPr>
          <p:cNvPr id="7" name="Foliennummernplatzhalter 5" descr="&quot;&quot;">
            <a:extLst>
              <a:ext uri="{FF2B5EF4-FFF2-40B4-BE49-F238E27FC236}">
                <a16:creationId xmlns:a16="http://schemas.microsoft.com/office/drawing/2014/main" id="{58B8FC8A-D778-0C10-7B2E-3C7131A0791F}"/>
              </a:ext>
            </a:extLst>
          </p:cNvPr>
          <p:cNvSpPr>
            <a:spLocks noGrp="1"/>
          </p:cNvSpPr>
          <p:nvPr>
            <p:ph type="sldNum" sz="quarter" idx="11"/>
          </p:nvPr>
        </p:nvSpPr>
        <p:spPr/>
        <p:txBody>
          <a:bodyPr/>
          <a:lstStyle>
            <a:lvl1pPr>
              <a:defRPr smtClean="0">
                <a:solidFill>
                  <a:schemeClr val="bg1"/>
                </a:solidFill>
              </a:defRPr>
            </a:lvl1pPr>
          </a:lstStyle>
          <a:p>
            <a:pPr>
              <a:defRPr/>
            </a:pPr>
            <a:fld id="{AC328D57-7D4E-41E9-AC3D-DD0D861DAC6C}" type="slidenum">
              <a:rPr lang="de-DE"/>
              <a:pPr>
                <a:defRPr/>
              </a:pPr>
              <a:t>‹Nr.›</a:t>
            </a:fld>
            <a:endParaRPr lang="de-DE" dirty="0"/>
          </a:p>
        </p:txBody>
      </p:sp>
    </p:spTree>
    <p:extLst>
      <p:ext uri="{BB962C8B-B14F-4D97-AF65-F5344CB8AC3E}">
        <p14:creationId xmlns:p14="http://schemas.microsoft.com/office/powerpoint/2010/main" val="2493349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Kapiteltrennfolie Rot mit Text +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73C19936-3A98-4569-0F0B-F0C90F67E6BE}"/>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23CC3A55-B045-86B2-2CAA-5A75BA8F4C6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94214249-2E90-9A31-005C-480B1AA517AB}"/>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00000" y="2160000"/>
            <a:ext cx="7920000" cy="1620000"/>
          </a:xfrm>
        </p:spPr>
        <p:txBody>
          <a:bodyPr anchor="ctr"/>
          <a:lstStyle>
            <a:lvl1pPr>
              <a:defRPr sz="6000">
                <a:solidFill>
                  <a:schemeClr val="bg1"/>
                </a:solidFill>
              </a:defRPr>
            </a:lvl1pPr>
          </a:lstStyle>
          <a:p>
            <a:r>
              <a:rPr lang="de-DE" dirty="0"/>
              <a:t>Mastertitelformat bearbeiten</a:t>
            </a:r>
          </a:p>
        </p:txBody>
      </p:sp>
      <p:sp>
        <p:nvSpPr>
          <p:cNvPr id="9" name="Textplatzhalter 8"/>
          <p:cNvSpPr>
            <a:spLocks noGrp="1"/>
          </p:cNvSpPr>
          <p:nvPr>
            <p:ph type="body" sz="quarter" idx="12"/>
          </p:nvPr>
        </p:nvSpPr>
        <p:spPr>
          <a:xfrm>
            <a:off x="2772000" y="3960000"/>
            <a:ext cx="7848000" cy="720000"/>
          </a:xfrm>
        </p:spPr>
        <p:txBody>
          <a:bodyPr/>
          <a:lstStyle>
            <a:lvl1pPr marL="0" indent="0">
              <a:buFontTx/>
              <a:buNone/>
              <a:defRPr sz="2500">
                <a:solidFill>
                  <a:schemeClr val="bg1"/>
                </a:solidFill>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lvl="0"/>
            <a:r>
              <a:rPr lang="de-DE"/>
              <a:t>Mastertextformat bearbeiten</a:t>
            </a:r>
          </a:p>
        </p:txBody>
      </p:sp>
      <p:sp>
        <p:nvSpPr>
          <p:cNvPr id="6" name="Fußzeilenplatzhalter 4">
            <a:extLst>
              <a:ext uri="{FF2B5EF4-FFF2-40B4-BE49-F238E27FC236}">
                <a16:creationId xmlns:a16="http://schemas.microsoft.com/office/drawing/2014/main" id="{FEE4695B-137F-8F78-19B8-4E25E0C3913F}"/>
              </a:ext>
            </a:extLst>
          </p:cNvPr>
          <p:cNvSpPr>
            <a:spLocks noGrp="1"/>
          </p:cNvSpPr>
          <p:nvPr>
            <p:ph type="ftr" sz="quarter" idx="13"/>
          </p:nvPr>
        </p:nvSpPr>
        <p:spPr/>
        <p:txBody>
          <a:bodyPr/>
          <a:lstStyle>
            <a:lvl1pPr>
              <a:defRPr>
                <a:solidFill>
                  <a:schemeClr val="bg1"/>
                </a:solidFill>
              </a:defRPr>
            </a:lvl1pPr>
          </a:lstStyle>
          <a:p>
            <a:pPr>
              <a:defRPr/>
            </a:pPr>
            <a:r>
              <a:rPr lang="de-DE"/>
              <a:t>Ressourcen bewusst nutzen</a:t>
            </a:r>
            <a:endParaRPr lang="de-DE" dirty="0"/>
          </a:p>
        </p:txBody>
      </p:sp>
      <p:sp>
        <p:nvSpPr>
          <p:cNvPr id="7" name="Foliennummernplatzhalter 5">
            <a:extLst>
              <a:ext uri="{FF2B5EF4-FFF2-40B4-BE49-F238E27FC236}">
                <a16:creationId xmlns:a16="http://schemas.microsoft.com/office/drawing/2014/main" id="{AC8B719A-2A88-79A5-904C-5CC28BEECF1A}"/>
              </a:ext>
            </a:extLst>
          </p:cNvPr>
          <p:cNvSpPr>
            <a:spLocks noGrp="1"/>
          </p:cNvSpPr>
          <p:nvPr>
            <p:ph type="sldNum" sz="quarter" idx="14"/>
          </p:nvPr>
        </p:nvSpPr>
        <p:spPr/>
        <p:txBody>
          <a:bodyPr/>
          <a:lstStyle>
            <a:lvl1pPr>
              <a:defRPr smtClean="0">
                <a:solidFill>
                  <a:schemeClr val="bg1"/>
                </a:solidFill>
              </a:defRPr>
            </a:lvl1pPr>
          </a:lstStyle>
          <a:p>
            <a:pPr>
              <a:defRPr/>
            </a:pPr>
            <a:fld id="{BAC20764-E662-44D7-A7C9-2BA6BCE1B53E}" type="slidenum">
              <a:rPr lang="de-DE"/>
              <a:pPr>
                <a:defRPr/>
              </a:pPr>
              <a:t>‹Nr.›</a:t>
            </a:fld>
            <a:endParaRPr lang="de-DE" dirty="0"/>
          </a:p>
        </p:txBody>
      </p:sp>
    </p:spTree>
    <p:extLst>
      <p:ext uri="{BB962C8B-B14F-4D97-AF65-F5344CB8AC3E}">
        <p14:creationId xmlns:p14="http://schemas.microsoft.com/office/powerpoint/2010/main" val="1214912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Kapiteltrennfolie Rot mit Bild und Tex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7172CA99-EA49-F223-77B2-29C7907480A0}"/>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7F3520D5-1C4D-0B36-72E9-323B2DA8962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82167" y="684000"/>
            <a:ext cx="2971324" cy="688181"/>
          </a:xfrm>
          <a:prstGeom prst="rect">
            <a:avLst/>
          </a:prstGeom>
        </p:spPr>
      </p:pic>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864000" y="1899444"/>
            <a:ext cx="3060000" cy="3059112"/>
          </a:xfrm>
          <a:prstGeom prst="ellipse">
            <a:avLst/>
          </a:prstGeom>
          <a:solidFill>
            <a:schemeClr val="accent6">
              <a:lumMod val="20000"/>
              <a:lumOff val="80000"/>
            </a:schemeClr>
          </a:solidFill>
        </p:spPr>
        <p:txBody>
          <a:bodyPr/>
          <a:lstStyle>
            <a:lvl1pPr marL="0" indent="0" algn="ctr">
              <a:buFontTx/>
              <a:buNone/>
              <a:defRPr/>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10" name="Titel 10">
            <a:extLst>
              <a:ext uri="{FF2B5EF4-FFF2-40B4-BE49-F238E27FC236}">
                <a16:creationId xmlns:a16="http://schemas.microsoft.com/office/drawing/2014/main" id="{043F4D98-DB46-2DB3-91BB-CFFC1ED53234}"/>
              </a:ext>
            </a:extLst>
          </p:cNvPr>
          <p:cNvSpPr>
            <a:spLocks noGrp="1"/>
          </p:cNvSpPr>
          <p:nvPr>
            <p:ph type="title"/>
          </p:nvPr>
        </p:nvSpPr>
        <p:spPr>
          <a:xfrm>
            <a:off x="4788000" y="1979999"/>
            <a:ext cx="6660000" cy="3059111"/>
          </a:xfrm>
        </p:spPr>
        <p:txBody>
          <a:bodyPr anchor="ctr" anchorCtr="0"/>
          <a:lstStyle>
            <a:lvl1pPr>
              <a:defRPr sz="4000">
                <a:solidFill>
                  <a:schemeClr val="bg1"/>
                </a:solidFill>
              </a:defRPr>
            </a:lvl1pPr>
          </a:lstStyle>
          <a:p>
            <a:r>
              <a:rPr lang="de-DE" dirty="0"/>
              <a:t>Mastertitelformat bearbeiten</a:t>
            </a:r>
          </a:p>
        </p:txBody>
      </p:sp>
      <p:sp>
        <p:nvSpPr>
          <p:cNvPr id="12" name="Textplatzhalter 8">
            <a:extLst>
              <a:ext uri="{FF2B5EF4-FFF2-40B4-BE49-F238E27FC236}">
                <a16:creationId xmlns:a16="http://schemas.microsoft.com/office/drawing/2014/main" id="{6BF04115-4028-EFED-FD56-8B3EBD3FE75F}"/>
              </a:ext>
            </a:extLst>
          </p:cNvPr>
          <p:cNvSpPr>
            <a:spLocks noGrp="1"/>
          </p:cNvSpPr>
          <p:nvPr>
            <p:ph type="body" sz="quarter" idx="12" hasCustomPrompt="1"/>
          </p:nvPr>
        </p:nvSpPr>
        <p:spPr>
          <a:xfrm>
            <a:off x="4788000" y="5220001"/>
            <a:ext cx="6660000" cy="552150"/>
          </a:xfrm>
        </p:spPr>
        <p:txBody>
          <a:bodyPr wrap="none" anchor="b" anchorCtr="0"/>
          <a:lstStyle>
            <a:lvl1pPr marL="0" indent="0">
              <a:lnSpc>
                <a:spcPct val="100000"/>
              </a:lnSpc>
              <a:buFontTx/>
              <a:buNone/>
              <a:defRPr sz="2000" b="1">
                <a:solidFill>
                  <a:schemeClr val="bg1"/>
                </a:solidFill>
                <a:latin typeface="+mn-lt"/>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marL="0" marR="0" lvl="0" indent="0" algn="l" defTabSz="914400" rtl="0" eaLnBrk="1" fontAlgn="auto" latinLnBrk="0" hangingPunct="1">
              <a:lnSpc>
                <a:spcPts val="4800"/>
              </a:lnSpc>
              <a:spcBef>
                <a:spcPts val="0"/>
              </a:spcBef>
              <a:spcAft>
                <a:spcPts val="0"/>
              </a:spcAft>
              <a:buClrTx/>
              <a:buSzTx/>
              <a:buFont typeface="Arial" panose="020B0604020202020204" pitchFamily="34" charset="0"/>
              <a:buNone/>
              <a:tabLst/>
              <a:defRPr/>
            </a:pPr>
            <a:r>
              <a:rPr lang="de-DE" dirty="0"/>
              <a:t>Vorname Nachname, Position </a:t>
            </a:r>
          </a:p>
        </p:txBody>
      </p:sp>
      <p:sp>
        <p:nvSpPr>
          <p:cNvPr id="14" name="Fußzeilenplatzhalter 4">
            <a:extLst>
              <a:ext uri="{FF2B5EF4-FFF2-40B4-BE49-F238E27FC236}">
                <a16:creationId xmlns:a16="http://schemas.microsoft.com/office/drawing/2014/main" id="{1200AF5C-E765-EFC2-7EAE-5992B95CEF69}"/>
              </a:ext>
              <a:ext uri="{C183D7F6-B498-43B3-948B-1728B52AA6E4}">
                <adec:decorative xmlns:adec="http://schemas.microsoft.com/office/drawing/2017/decorative" val="1"/>
              </a:ext>
            </a:extLst>
          </p:cNvPr>
          <p:cNvSpPr>
            <a:spLocks noGrp="1"/>
          </p:cNvSpPr>
          <p:nvPr>
            <p:ph type="ftr" sz="quarter" idx="10"/>
          </p:nvPr>
        </p:nvSpPr>
        <p:spPr>
          <a:xfrm>
            <a:off x="684000" y="6364800"/>
            <a:ext cx="9000000" cy="144000"/>
          </a:xfrm>
        </p:spPr>
        <p:txBody>
          <a:bodyPr/>
          <a:lstStyle>
            <a:lvl1pPr>
              <a:defRPr>
                <a:solidFill>
                  <a:schemeClr val="bg1"/>
                </a:solidFill>
              </a:defRPr>
            </a:lvl1pPr>
          </a:lstStyle>
          <a:p>
            <a:r>
              <a:rPr lang="de-DE"/>
              <a:t>Ressourcen bewusst nutzen</a:t>
            </a:r>
            <a:endParaRPr lang="de-DE" dirty="0"/>
          </a:p>
        </p:txBody>
      </p:sp>
      <p:sp>
        <p:nvSpPr>
          <p:cNvPr id="15" name="Foliennummernplatzhalter 5">
            <a:extLst>
              <a:ext uri="{FF2B5EF4-FFF2-40B4-BE49-F238E27FC236}">
                <a16:creationId xmlns:a16="http://schemas.microsoft.com/office/drawing/2014/main" id="{0E67AB33-B3FF-84B6-162A-6C99DA548458}"/>
              </a:ext>
              <a:ext uri="{C183D7F6-B498-43B3-948B-1728B52AA6E4}">
                <adec:decorative xmlns:adec="http://schemas.microsoft.com/office/drawing/2017/decorative" val="1"/>
              </a:ext>
            </a:extLst>
          </p:cNvPr>
          <p:cNvSpPr>
            <a:spLocks noGrp="1"/>
          </p:cNvSpPr>
          <p:nvPr>
            <p:ph type="sldNum" sz="quarter" idx="11"/>
          </p:nvPr>
        </p:nvSpPr>
        <p:spPr>
          <a:xfrm>
            <a:off x="10824754" y="6364799"/>
            <a:ext cx="638610" cy="144000"/>
          </a:xfrm>
        </p:spPr>
        <p:txBody>
          <a:bodyPr/>
          <a:lstStyle>
            <a:lvl1pPr>
              <a:defRPr>
                <a:solidFill>
                  <a:schemeClr val="bg1"/>
                </a:solidFill>
              </a:defRPr>
            </a:lvl1pPr>
          </a:lstStyle>
          <a:p>
            <a:fld id="{787E03C7-2EF3-4EAE-8D72-52E7B904C3C0}" type="slidenum">
              <a:rPr lang="de-DE" smtClean="0"/>
              <a:pPr/>
              <a:t>‹Nr.›</a:t>
            </a:fld>
            <a:endParaRPr lang="de-DE" dirty="0"/>
          </a:p>
        </p:txBody>
      </p:sp>
    </p:spTree>
    <p:extLst>
      <p:ext uri="{BB962C8B-B14F-4D97-AF65-F5344CB8AC3E}">
        <p14:creationId xmlns:p14="http://schemas.microsoft.com/office/powerpoint/2010/main" val="1526124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Kapiteltrennfolie Violett mit Bild und Text">
    <p:spTree>
      <p:nvGrpSpPr>
        <p:cNvPr id="1" name=""/>
        <p:cNvGrpSpPr/>
        <p:nvPr/>
      </p:nvGrpSpPr>
      <p:grpSpPr>
        <a:xfrm>
          <a:off x="0" y="0"/>
          <a:ext cx="0" cy="0"/>
          <a:chOff x="0" y="0"/>
          <a:chExt cx="0" cy="0"/>
        </a:xfrm>
      </p:grpSpPr>
      <p:sp>
        <p:nvSpPr>
          <p:cNvPr id="6" name="Titel 5"/>
          <p:cNvSpPr>
            <a:spLocks noGrp="1"/>
          </p:cNvSpPr>
          <p:nvPr>
            <p:ph type="title"/>
          </p:nvPr>
        </p:nvSpPr>
        <p:spPr>
          <a:xfrm>
            <a:off x="684000" y="2879999"/>
            <a:ext cx="6264000" cy="2520000"/>
          </a:xfrm>
        </p:spPr>
        <p:txBody>
          <a:bodyPr/>
          <a:lstStyle>
            <a:lvl1pPr>
              <a:defRPr sz="6000"/>
            </a:lvl1pPr>
          </a:lstStyle>
          <a:p>
            <a:r>
              <a:rPr lang="de-DE" dirty="0"/>
              <a:t>Mastertitelformat bearbeiten</a:t>
            </a:r>
          </a:p>
        </p:txBody>
      </p:sp>
      <p:sp>
        <p:nvSpPr>
          <p:cNvPr id="3" name="Bildplatzhalter 20"/>
          <p:cNvSpPr>
            <a:spLocks noGrp="1"/>
          </p:cNvSpPr>
          <p:nvPr>
            <p:ph type="pic" sz="quarter" idx="10"/>
          </p:nvPr>
        </p:nvSpPr>
        <p:spPr>
          <a:xfrm>
            <a:off x="7223760" y="502920"/>
            <a:ext cx="4284240" cy="5638800"/>
          </a:xfrm>
          <a:prstGeom prst="rect">
            <a:avLst/>
          </a:prstGeom>
          <a:no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2" name="Foliennummernplatzhalter 2" descr="&quot;&quot;">
            <a:extLst>
              <a:ext uri="{FF2B5EF4-FFF2-40B4-BE49-F238E27FC236}">
                <a16:creationId xmlns:a16="http://schemas.microsoft.com/office/drawing/2014/main" id="{0D600D25-09F5-056E-CA26-667E62A939C1}"/>
              </a:ext>
            </a:extLst>
          </p:cNvPr>
          <p:cNvSpPr>
            <a:spLocks noGrp="1"/>
          </p:cNvSpPr>
          <p:nvPr>
            <p:ph type="sldNum" sz="quarter" idx="11"/>
          </p:nvPr>
        </p:nvSpPr>
        <p:spPr/>
        <p:txBody>
          <a:bodyPr/>
          <a:lstStyle>
            <a:lvl1pPr>
              <a:defRPr/>
            </a:lvl1pPr>
          </a:lstStyle>
          <a:p>
            <a:pPr>
              <a:defRPr/>
            </a:pPr>
            <a:fld id="{78CEA945-1A63-4D6C-BCAB-CA27DA037BFF}"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AD4FD882-A009-E99F-38F6-20F94B547592}"/>
              </a:ext>
            </a:extLst>
          </p:cNvPr>
          <p:cNvSpPr>
            <a:spLocks noGrp="1"/>
          </p:cNvSpPr>
          <p:nvPr>
            <p:ph type="ftr" sz="quarter" idx="12"/>
          </p:nvPr>
        </p:nvSpPr>
        <p:spPr/>
        <p:txBody>
          <a:bodyPr/>
          <a:lstStyle>
            <a:lvl1pPr>
              <a:defRPr/>
            </a:lvl1pPr>
          </a:lstStyle>
          <a:p>
            <a:pPr>
              <a:defRPr/>
            </a:pPr>
            <a:r>
              <a:rPr lang="de-DE"/>
              <a:t>Ressourcen bewusst nutzen</a:t>
            </a:r>
          </a:p>
        </p:txBody>
      </p:sp>
    </p:spTree>
    <p:extLst>
      <p:ext uri="{BB962C8B-B14F-4D97-AF65-F5344CB8AC3E}">
        <p14:creationId xmlns:p14="http://schemas.microsoft.com/office/powerpoint/2010/main" val="23969406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Kapiteltrennfolie Rot mit Bild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EE43EA88-BE32-1CE0-2B9A-3A19C50B39B7}"/>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E63B8FAD-62A5-E9C7-C671-28BA307140B9}"/>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6" name="Titel 5"/>
          <p:cNvSpPr>
            <a:spLocks noGrp="1"/>
          </p:cNvSpPr>
          <p:nvPr>
            <p:ph type="title"/>
          </p:nvPr>
        </p:nvSpPr>
        <p:spPr>
          <a:xfrm>
            <a:off x="684000" y="2879999"/>
            <a:ext cx="6264000" cy="2520000"/>
          </a:xfrm>
        </p:spPr>
        <p:txBody>
          <a:bodyPr/>
          <a:lstStyle>
            <a:lvl1pPr>
              <a:defRPr sz="6000">
                <a:solidFill>
                  <a:schemeClr val="bg1"/>
                </a:solidFill>
              </a:defRPr>
            </a:lvl1pPr>
          </a:lstStyle>
          <a:p>
            <a:r>
              <a:rPr lang="de-DE" dirty="0"/>
              <a:t>Mastertitelformat bearbeiten</a:t>
            </a:r>
          </a:p>
        </p:txBody>
      </p:sp>
      <p:sp>
        <p:nvSpPr>
          <p:cNvPr id="5" name="Bildplatzhalter 12"/>
          <p:cNvSpPr>
            <a:spLocks noGrp="1"/>
          </p:cNvSpPr>
          <p:nvPr>
            <p:ph type="pic" sz="quarter" idx="18"/>
          </p:nvPr>
        </p:nvSpPr>
        <p:spPr>
          <a:xfrm>
            <a:off x="7128000" y="1372181"/>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4" name="Fußzeilenplatzhalter 6" descr="&quot;&quot;">
            <a:extLst>
              <a:ext uri="{FF2B5EF4-FFF2-40B4-BE49-F238E27FC236}">
                <a16:creationId xmlns:a16="http://schemas.microsoft.com/office/drawing/2014/main" id="{8E3FF93C-B0C3-9CFD-E49C-8FDBC3DD2B46}"/>
              </a:ext>
            </a:extLst>
          </p:cNvPr>
          <p:cNvSpPr>
            <a:spLocks noGrp="1"/>
          </p:cNvSpPr>
          <p:nvPr>
            <p:ph type="ftr" sz="quarter" idx="19"/>
          </p:nvPr>
        </p:nvSpPr>
        <p:spPr>
          <a:xfrm>
            <a:off x="684213" y="6364288"/>
            <a:ext cx="6731000" cy="144462"/>
          </a:xfrm>
        </p:spPr>
        <p:txBody>
          <a:bodyPr/>
          <a:lstStyle>
            <a:lvl1pPr>
              <a:defRPr dirty="0">
                <a:solidFill>
                  <a:schemeClr val="bg1"/>
                </a:solidFill>
              </a:defRPr>
            </a:lvl1pPr>
          </a:lstStyle>
          <a:p>
            <a:pPr>
              <a:defRPr/>
            </a:pPr>
            <a:r>
              <a:rPr lang="de-DE"/>
              <a:t>Ressourcen bewusst nutzen</a:t>
            </a:r>
          </a:p>
        </p:txBody>
      </p:sp>
      <p:sp>
        <p:nvSpPr>
          <p:cNvPr id="7" name="Foliennummernplatzhalter 7" descr="&quot;&quot;">
            <a:extLst>
              <a:ext uri="{FF2B5EF4-FFF2-40B4-BE49-F238E27FC236}">
                <a16:creationId xmlns:a16="http://schemas.microsoft.com/office/drawing/2014/main" id="{B06D3754-5CD8-701A-9E9E-65BF90ADC3E6}"/>
              </a:ext>
            </a:extLst>
          </p:cNvPr>
          <p:cNvSpPr>
            <a:spLocks noGrp="1"/>
          </p:cNvSpPr>
          <p:nvPr>
            <p:ph type="sldNum" sz="quarter" idx="20"/>
          </p:nvPr>
        </p:nvSpPr>
        <p:spPr/>
        <p:txBody>
          <a:bodyPr/>
          <a:lstStyle>
            <a:lvl1pPr>
              <a:defRPr smtClean="0">
                <a:solidFill>
                  <a:schemeClr val="bg1"/>
                </a:solidFill>
              </a:defRPr>
            </a:lvl1pPr>
          </a:lstStyle>
          <a:p>
            <a:pPr>
              <a:defRPr/>
            </a:pPr>
            <a:fld id="{A326499E-8453-467D-A113-D8858D8C35A9}" type="slidenum">
              <a:rPr lang="de-DE"/>
              <a:pPr>
                <a:defRPr/>
              </a:pPr>
              <a:t>‹Nr.›</a:t>
            </a:fld>
            <a:endParaRPr lang="de-DE" dirty="0"/>
          </a:p>
        </p:txBody>
      </p:sp>
    </p:spTree>
    <p:extLst>
      <p:ext uri="{BB962C8B-B14F-4D97-AF65-F5344CB8AC3E}">
        <p14:creationId xmlns:p14="http://schemas.microsoft.com/office/powerpoint/2010/main" val="4047017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Agenda einspaltig, Violet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lvl1pPr>
          </a:lstStyle>
          <a:p>
            <a:r>
              <a:rPr lang="de-DE"/>
              <a:t>Mastertitelformat bearbeiten</a:t>
            </a:r>
            <a:endParaRPr lang="de-DE" dirty="0"/>
          </a:p>
        </p:txBody>
      </p:sp>
      <p:sp>
        <p:nvSpPr>
          <p:cNvPr id="10" name="Textplatzhalter 9"/>
          <p:cNvSpPr>
            <a:spLocks noGrp="1"/>
          </p:cNvSpPr>
          <p:nvPr>
            <p:ph type="body" sz="quarter" idx="31"/>
          </p:nvPr>
        </p:nvSpPr>
        <p:spPr>
          <a:xfrm>
            <a:off x="684212" y="2700000"/>
            <a:ext cx="10800000" cy="3240000"/>
          </a:xfrm>
        </p:spPr>
        <p:txBody>
          <a:bodyPr spcCol="360000"/>
          <a:lstStyle>
            <a:lvl1pPr marL="342000" indent="-342900">
              <a:lnSpc>
                <a:spcPct val="150000"/>
              </a:lnSpc>
              <a:spcAft>
                <a:spcPts val="0"/>
              </a:spcAft>
              <a:buFont typeface="+mj-lt"/>
              <a:buAutoNum type="arabicPeriod"/>
              <a:defRPr sz="1500" b="1">
                <a:solidFill>
                  <a:schemeClr val="tx1"/>
                </a:solidFill>
              </a:defRPr>
            </a:lvl1pPr>
            <a:lvl2pPr marL="609600" indent="-342900">
              <a:buFont typeface="+mj-lt"/>
              <a:buAutoNum type="arabicPeriod"/>
              <a:defRPr/>
            </a:lvl2pPr>
            <a:lvl3pPr marL="885825" indent="-342900">
              <a:buFont typeface="+mj-lt"/>
              <a:buAutoNum type="arabicPeriod"/>
              <a:defRPr/>
            </a:lvl3pPr>
            <a:lvl4pPr marL="1152525" indent="-342900">
              <a:buFont typeface="+mj-lt"/>
              <a:buAutoNum type="arabicPeriod"/>
              <a:defRPr/>
            </a:lvl4pPr>
            <a:lvl5pPr marL="1419225" indent="-342900">
              <a:buFont typeface="+mj-lt"/>
              <a:buAutoNum type="arabicPeriod"/>
              <a:defRPr/>
            </a:lvl5pPr>
          </a:lstStyle>
          <a:p>
            <a:pPr lvl="0"/>
            <a:r>
              <a:rPr lang="de-DE" dirty="0"/>
              <a:t>Mastertextformat bearbeiten</a:t>
            </a:r>
          </a:p>
        </p:txBody>
      </p:sp>
      <p:sp>
        <p:nvSpPr>
          <p:cNvPr id="3" name="Fußzeilenplatzhalter 5" descr="&quot;&quot;">
            <a:extLst>
              <a:ext uri="{FF2B5EF4-FFF2-40B4-BE49-F238E27FC236}">
                <a16:creationId xmlns:a16="http://schemas.microsoft.com/office/drawing/2014/main" id="{3F76EE9B-7CFA-0389-A663-C49362DD437A}"/>
              </a:ext>
            </a:extLst>
          </p:cNvPr>
          <p:cNvSpPr>
            <a:spLocks noGrp="1"/>
          </p:cNvSpPr>
          <p:nvPr>
            <p:ph type="ftr" sz="quarter" idx="32"/>
          </p:nvPr>
        </p:nvSpPr>
        <p:spPr/>
        <p:txBody>
          <a:bodyPr/>
          <a:lstStyle>
            <a:lvl1pPr>
              <a:defRPr/>
            </a:lvl1pPr>
          </a:lstStyle>
          <a:p>
            <a:pPr>
              <a:defRPr/>
            </a:pPr>
            <a:r>
              <a:rPr lang="de-DE"/>
              <a:t>Ressourcen bewusst nutzen</a:t>
            </a:r>
          </a:p>
        </p:txBody>
      </p:sp>
      <p:sp>
        <p:nvSpPr>
          <p:cNvPr id="4" name="Foliennummernplatzhalter 6" descr="&quot;&quot;">
            <a:extLst>
              <a:ext uri="{FF2B5EF4-FFF2-40B4-BE49-F238E27FC236}">
                <a16:creationId xmlns:a16="http://schemas.microsoft.com/office/drawing/2014/main" id="{08F911F0-C296-023E-8F6A-6E1D850D15C8}"/>
              </a:ext>
            </a:extLst>
          </p:cNvPr>
          <p:cNvSpPr>
            <a:spLocks noGrp="1"/>
          </p:cNvSpPr>
          <p:nvPr>
            <p:ph type="sldNum" sz="quarter" idx="33"/>
          </p:nvPr>
        </p:nvSpPr>
        <p:spPr/>
        <p:txBody>
          <a:bodyPr/>
          <a:lstStyle>
            <a:lvl1pPr>
              <a:defRPr/>
            </a:lvl1pPr>
          </a:lstStyle>
          <a:p>
            <a:pPr>
              <a:defRPr/>
            </a:pPr>
            <a:fld id="{A5B3578B-5568-4DD4-BE65-63BB2690069E}" type="slidenum">
              <a:rPr lang="de-DE"/>
              <a:pPr>
                <a:defRPr/>
              </a:pPr>
              <a:t>‹Nr.›</a:t>
            </a:fld>
            <a:endParaRPr lang="de-DE" dirty="0"/>
          </a:p>
        </p:txBody>
      </p:sp>
    </p:spTree>
    <p:extLst>
      <p:ext uri="{BB962C8B-B14F-4D97-AF65-F5344CB8AC3E}">
        <p14:creationId xmlns:p14="http://schemas.microsoft.com/office/powerpoint/2010/main" val="2915313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Aufzählung, Violet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Ressourcen bewusst nutzen</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10799763" cy="3240000"/>
          </a:xfrm>
        </p:spPr>
        <p:txBody>
          <a:bodyPr/>
          <a:lstStyle>
            <a:lvl1pPr marL="288000">
              <a:lnSpc>
                <a:spcPct val="150000"/>
              </a:lnSpc>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a:p>
            <a:pPr lvl="0"/>
            <a:endParaRPr lang="de-DE" dirty="0"/>
          </a:p>
        </p:txBody>
      </p:sp>
    </p:spTree>
    <p:extLst>
      <p:ext uri="{BB962C8B-B14F-4D97-AF65-F5344CB8AC3E}">
        <p14:creationId xmlns:p14="http://schemas.microsoft.com/office/powerpoint/2010/main" val="4265542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Aufzählung, Ebenen,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p>
            <a:r>
              <a:rPr lang="de-DE" dirty="0"/>
              <a:t>Mastertitelformat bearbeiten</a:t>
            </a:r>
          </a:p>
        </p:txBody>
      </p:sp>
      <p:sp>
        <p:nvSpPr>
          <p:cNvPr id="4" name="Textplatzhalter 3"/>
          <p:cNvSpPr>
            <a:spLocks noGrp="1"/>
          </p:cNvSpPr>
          <p:nvPr>
            <p:ph type="body" sz="quarter" idx="18"/>
          </p:nvPr>
        </p:nvSpPr>
        <p:spPr>
          <a:xfrm>
            <a:off x="682625" y="2700000"/>
            <a:ext cx="10799763" cy="3240000"/>
          </a:xfrm>
        </p:spPr>
        <p:txBody>
          <a:bodyPr/>
          <a:lstStyle>
            <a:lvl1pPr marL="288000">
              <a:lnSpc>
                <a:spcPct val="150000"/>
              </a:lnSpc>
              <a:spcAft>
                <a:spcPts val="0"/>
              </a:spcAft>
              <a:defRPr/>
            </a:lvl1pPr>
            <a:lvl2pPr>
              <a:lnSpc>
                <a:spcPct val="150000"/>
              </a:lnSpc>
              <a:spcAft>
                <a:spcPts val="0"/>
              </a:spcAft>
              <a:defRPr/>
            </a:lvl2pPr>
            <a:lvl3pPr>
              <a:lnSpc>
                <a:spcPct val="150000"/>
              </a:lnSpc>
              <a:spcAft>
                <a:spcPts val="0"/>
              </a:spcAft>
              <a:defRPr/>
            </a:lvl3pPr>
            <a:lvl4pPr>
              <a:lnSpc>
                <a:spcPct val="150000"/>
              </a:lnSpc>
              <a:spcAft>
                <a:spcPts val="0"/>
              </a:spcAft>
              <a:defRPr/>
            </a:lvl4pPr>
            <a:lvl5pPr>
              <a:lnSpc>
                <a:spcPct val="15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Ressourcen bewusst nutzen</a:t>
            </a:r>
          </a:p>
        </p:txBody>
      </p:sp>
    </p:spTree>
    <p:extLst>
      <p:ext uri="{BB962C8B-B14F-4D97-AF65-F5344CB8AC3E}">
        <p14:creationId xmlns:p14="http://schemas.microsoft.com/office/powerpoint/2010/main" val="2847565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Kapiteltrennfolie-Weiß mit V-Element, Rot">
    <p:spTree>
      <p:nvGrpSpPr>
        <p:cNvPr id="1" name=""/>
        <p:cNvGrpSpPr/>
        <p:nvPr/>
      </p:nvGrpSpPr>
      <p:grpSpPr>
        <a:xfrm>
          <a:off x="0" y="0"/>
          <a:ext cx="0" cy="0"/>
          <a:chOff x="0" y="0"/>
          <a:chExt cx="0" cy="0"/>
        </a:xfrm>
      </p:grpSpPr>
      <p:pic>
        <p:nvPicPr>
          <p:cNvPr id="2" name="Grafik 1" descr="&quot;&quot;">
            <a:extLst>
              <a:ext uri="{FF2B5EF4-FFF2-40B4-BE49-F238E27FC236}">
                <a16:creationId xmlns:a16="http://schemas.microsoft.com/office/drawing/2014/main" id="{0684CDE7-2B62-A61D-11C4-07F22325636C}"/>
              </a:ext>
            </a:extLst>
          </p:cNvPr>
          <p:cNvPicPr>
            <a:picLocks noChangeAspect="1"/>
          </p:cNvPicPr>
          <p:nvPr userDrawn="1"/>
        </p:nvPicPr>
        <p:blipFill>
          <a:blip r:embed="rId2"/>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301008" cy="2520000"/>
          </a:xfrm>
        </p:spPr>
        <p:txBody>
          <a:bodyPr anchor="ctr"/>
          <a:lstStyle>
            <a:lvl1pPr>
              <a:defRPr sz="6000"/>
            </a:lvl1pPr>
          </a:lstStyle>
          <a:p>
            <a:r>
              <a:rPr lang="de-DE" dirty="0"/>
              <a:t>Mastertitelformat bearbeiten</a:t>
            </a:r>
          </a:p>
        </p:txBody>
      </p:sp>
      <p:sp>
        <p:nvSpPr>
          <p:cNvPr id="3" name="Fußzeilenplatzhalter 4" descr="&quot;&quot;">
            <a:extLst>
              <a:ext uri="{FF2B5EF4-FFF2-40B4-BE49-F238E27FC236}">
                <a16:creationId xmlns:a16="http://schemas.microsoft.com/office/drawing/2014/main" id="{A13E0A39-5D4D-2231-807F-65770660D212}"/>
              </a:ext>
            </a:extLst>
          </p:cNvPr>
          <p:cNvSpPr>
            <a:spLocks noGrp="1"/>
          </p:cNvSpPr>
          <p:nvPr>
            <p:ph type="ftr" sz="quarter" idx="10"/>
          </p:nvPr>
        </p:nvSpPr>
        <p:spPr/>
        <p:txBody>
          <a:bodyPr/>
          <a:lstStyle>
            <a:lvl1pPr>
              <a:defRPr/>
            </a:lvl1pPr>
          </a:lstStyle>
          <a:p>
            <a:pPr>
              <a:defRPr/>
            </a:pPr>
            <a:r>
              <a:rPr lang="de-DE"/>
              <a:t>Ressourcen bewusst nutzen</a:t>
            </a:r>
          </a:p>
        </p:txBody>
      </p:sp>
      <p:sp>
        <p:nvSpPr>
          <p:cNvPr id="5" name="Foliennummernplatzhalter 5" descr="&quot;&quot;">
            <a:extLst>
              <a:ext uri="{FF2B5EF4-FFF2-40B4-BE49-F238E27FC236}">
                <a16:creationId xmlns:a16="http://schemas.microsoft.com/office/drawing/2014/main" id="{A47AFF51-7B9D-4FCA-E593-BB92F9F05BA2}"/>
              </a:ext>
            </a:extLst>
          </p:cNvPr>
          <p:cNvSpPr>
            <a:spLocks noGrp="1"/>
          </p:cNvSpPr>
          <p:nvPr>
            <p:ph type="sldNum" sz="quarter" idx="11"/>
          </p:nvPr>
        </p:nvSpPr>
        <p:spPr/>
        <p:txBody>
          <a:bodyPr/>
          <a:lstStyle>
            <a:lvl1pPr>
              <a:defRPr/>
            </a:lvl1pPr>
          </a:lstStyle>
          <a:p>
            <a:pPr>
              <a:defRPr/>
            </a:pPr>
            <a:fld id="{D493D051-DEC9-4BD4-97FB-BB71921529C2}" type="slidenum">
              <a:rPr lang="de-DE"/>
              <a:pPr>
                <a:defRPr/>
              </a:pPr>
              <a:t>‹Nr.›</a:t>
            </a:fld>
            <a:endParaRPr lang="de-DE" dirty="0"/>
          </a:p>
        </p:txBody>
      </p:sp>
    </p:spTree>
    <p:extLst>
      <p:ext uri="{BB962C8B-B14F-4D97-AF65-F5344CB8AC3E}">
        <p14:creationId xmlns:p14="http://schemas.microsoft.com/office/powerpoint/2010/main" val="18677075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ext mit Aufzählung, Violett_mit Bild">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rgbClr val="61328A"/>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Ressourcen bewusst nutzen</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7668895"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p:txBody>
      </p:sp>
      <p:sp>
        <p:nvSpPr>
          <p:cNvPr id="7" name="Bildplatzhalter 20"/>
          <p:cNvSpPr>
            <a:spLocks noGrp="1"/>
          </p:cNvSpPr>
          <p:nvPr>
            <p:ph type="pic" sz="quarter" idx="34"/>
          </p:nvPr>
        </p:nvSpPr>
        <p:spPr>
          <a:xfrm>
            <a:off x="8528858" y="2700000"/>
            <a:ext cx="2953309" cy="3240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7215677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ext 2-spaltig,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lvl1pPr>
          </a:lstStyle>
          <a:p>
            <a:r>
              <a:rPr lang="de-DE" dirty="0"/>
              <a:t>Mastertitelformat bearbeiten</a:t>
            </a:r>
          </a:p>
        </p:txBody>
      </p:sp>
      <p:sp>
        <p:nvSpPr>
          <p:cNvPr id="3" name="Textplatzhalter 2"/>
          <p:cNvSpPr>
            <a:spLocks noGrp="1"/>
          </p:cNvSpPr>
          <p:nvPr>
            <p:ph type="body" sz="quarter" idx="14"/>
          </p:nvPr>
        </p:nvSpPr>
        <p:spPr>
          <a:xfrm>
            <a:off x="683311" y="2700000"/>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51756" y="2712218"/>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Ressourcen bewusst nutzen</a:t>
            </a:r>
            <a:endParaRPr lang="de-DE" dirty="0"/>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Tree>
    <p:extLst>
      <p:ext uri="{BB962C8B-B14F-4D97-AF65-F5344CB8AC3E}">
        <p14:creationId xmlns:p14="http://schemas.microsoft.com/office/powerpoint/2010/main" val="32399904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Bild Kreis mit Text, Violett">
    <p:spTree>
      <p:nvGrpSpPr>
        <p:cNvPr id="1" name=""/>
        <p:cNvGrpSpPr/>
        <p:nvPr/>
      </p:nvGrpSpPr>
      <p:grpSpPr>
        <a:xfrm>
          <a:off x="0" y="0"/>
          <a:ext cx="0" cy="0"/>
          <a:chOff x="0" y="0"/>
          <a:chExt cx="0" cy="0"/>
        </a:xfrm>
      </p:grpSpPr>
      <p:sp>
        <p:nvSpPr>
          <p:cNvPr id="7" name="Titel 6"/>
          <p:cNvSpPr>
            <a:spLocks noGrp="1"/>
          </p:cNvSpPr>
          <p:nvPr>
            <p:ph type="title"/>
          </p:nvPr>
        </p:nvSpPr>
        <p:spPr>
          <a:xfrm>
            <a:off x="6659999" y="2052000"/>
            <a:ext cx="4803364" cy="756000"/>
          </a:xfrm>
        </p:spPr>
        <p:txBody>
          <a:bodyPr/>
          <a:lstStyle/>
          <a:p>
            <a:r>
              <a:rPr lang="de-DE" dirty="0"/>
              <a:t>Mastertitelformat bearbeiten</a:t>
            </a:r>
          </a:p>
        </p:txBody>
      </p:sp>
      <p:sp>
        <p:nvSpPr>
          <p:cNvPr id="3" name="Textplatzhalter 2"/>
          <p:cNvSpPr>
            <a:spLocks noGrp="1"/>
          </p:cNvSpPr>
          <p:nvPr>
            <p:ph type="body" sz="quarter" idx="15"/>
          </p:nvPr>
        </p:nvSpPr>
        <p:spPr>
          <a:xfrm>
            <a:off x="6660000" y="3060000"/>
            <a:ext cx="4803364" cy="2880000"/>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432000" y="1980000"/>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6"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598314" y="6391017"/>
            <a:ext cx="8999537" cy="144462"/>
          </a:xfrm>
        </p:spPr>
        <p:txBody>
          <a:bodyPr/>
          <a:lstStyle>
            <a:lvl1pPr>
              <a:defRPr/>
            </a:lvl1pPr>
          </a:lstStyle>
          <a:p>
            <a:pPr>
              <a:defRPr/>
            </a:pPr>
            <a:r>
              <a:rPr lang="de-DE"/>
              <a:t>Ressourcen bewusst nutzen</a:t>
            </a:r>
            <a:endParaRPr lang="de-DE" dirty="0"/>
          </a:p>
        </p:txBody>
      </p:sp>
      <p:sp>
        <p:nvSpPr>
          <p:cNvPr id="9"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23"/>
          </p:nvPr>
        </p:nvSpPr>
        <p:spPr>
          <a:xfrm>
            <a:off x="10825188" y="6391017"/>
            <a:ext cx="638175" cy="144462"/>
          </a:xfrm>
        </p:spPr>
        <p:txBody>
          <a:bodyPr/>
          <a:lstStyle>
            <a:lvl1pPr>
              <a:defRPr/>
            </a:lvl1pPr>
          </a:lstStyle>
          <a:p>
            <a:pPr>
              <a:defRPr/>
            </a:pPr>
            <a:fld id="{715AFBCD-1CB6-42AB-958A-187683AAA438}" type="slidenum">
              <a:rPr lang="de-DE"/>
              <a:pPr>
                <a:defRPr/>
              </a:pPr>
              <a:t>‹Nr.›</a:t>
            </a:fld>
            <a:endParaRPr lang="de-DE" dirty="0"/>
          </a:p>
        </p:txBody>
      </p:sp>
    </p:spTree>
    <p:extLst>
      <p:ext uri="{BB962C8B-B14F-4D97-AF65-F5344CB8AC3E}">
        <p14:creationId xmlns:p14="http://schemas.microsoft.com/office/powerpoint/2010/main" val="40079824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Bilder Kreis mit Text, Violett">
    <p:spTree>
      <p:nvGrpSpPr>
        <p:cNvPr id="1" name=""/>
        <p:cNvGrpSpPr/>
        <p:nvPr/>
      </p:nvGrpSpPr>
      <p:grpSpPr>
        <a:xfrm>
          <a:off x="0" y="0"/>
          <a:ext cx="0" cy="0"/>
          <a:chOff x="0" y="0"/>
          <a:chExt cx="0" cy="0"/>
        </a:xfrm>
      </p:grpSpPr>
      <p:sp>
        <p:nvSpPr>
          <p:cNvPr id="7" name="Titel 6"/>
          <p:cNvSpPr>
            <a:spLocks noGrp="1"/>
          </p:cNvSpPr>
          <p:nvPr>
            <p:ph type="title"/>
          </p:nvPr>
        </p:nvSpPr>
        <p:spPr>
          <a:xfrm>
            <a:off x="4971244" y="4109318"/>
            <a:ext cx="3489015" cy="858163"/>
          </a:xfrm>
        </p:spPr>
        <p:txBody>
          <a:bodyPr/>
          <a:lstStyle/>
          <a:p>
            <a:r>
              <a:rPr lang="de-DE" dirty="0"/>
              <a:t>Mastertitelformat bearbeiten</a:t>
            </a:r>
          </a:p>
        </p:txBody>
      </p:sp>
      <p:sp>
        <p:nvSpPr>
          <p:cNvPr id="3" name="Textplatzhalter 2"/>
          <p:cNvSpPr>
            <a:spLocks noGrp="1"/>
          </p:cNvSpPr>
          <p:nvPr>
            <p:ph type="body" sz="quarter" idx="15"/>
          </p:nvPr>
        </p:nvSpPr>
        <p:spPr>
          <a:xfrm>
            <a:off x="4971244" y="5158443"/>
            <a:ext cx="4803364" cy="1028173"/>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646184" y="2424843"/>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2" name="Foliennummernplatzhalter 5" descr="&quot;&quot;">
            <a:extLst>
              <a:ext uri="{FF2B5EF4-FFF2-40B4-BE49-F238E27FC236}">
                <a16:creationId xmlns:a16="http://schemas.microsoft.com/office/drawing/2014/main" id="{3909D8DF-33A9-950B-340B-7C49A60119AA}"/>
              </a:ext>
            </a:extLst>
          </p:cNvPr>
          <p:cNvSpPr>
            <a:spLocks noGrp="1"/>
          </p:cNvSpPr>
          <p:nvPr>
            <p:ph type="sldNum" sz="quarter" idx="19"/>
          </p:nvPr>
        </p:nvSpPr>
        <p:spPr>
          <a:xfrm>
            <a:off x="10989104" y="6454661"/>
            <a:ext cx="638175" cy="144462"/>
          </a:xfrm>
        </p:spPr>
        <p:txBody>
          <a:bodyPr/>
          <a:lstStyle>
            <a:lvl1pPr>
              <a:defRPr/>
            </a:lvl1pPr>
          </a:lstStyle>
          <a:p>
            <a:pPr>
              <a:defRPr/>
            </a:pPr>
            <a:fld id="{61FE1DF2-B170-47DC-8B6A-E09896EA39CB}" type="slidenum">
              <a:rPr lang="de-DE"/>
              <a:pPr>
                <a:defRPr/>
              </a:pPr>
              <a:t>‹Nr.›</a:t>
            </a:fld>
            <a:endParaRPr lang="de-DE" dirty="0"/>
          </a:p>
        </p:txBody>
      </p:sp>
      <p:sp>
        <p:nvSpPr>
          <p:cNvPr id="6" name="Bildplatzhalter 12"/>
          <p:cNvSpPr>
            <a:spLocks noGrp="1"/>
          </p:cNvSpPr>
          <p:nvPr>
            <p:ph type="pic" sz="quarter" idx="20"/>
          </p:nvPr>
        </p:nvSpPr>
        <p:spPr>
          <a:xfrm>
            <a:off x="7751866" y="-688800"/>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9"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598314" y="6454661"/>
            <a:ext cx="8999537" cy="144462"/>
          </a:xfrm>
        </p:spPr>
        <p:txBody>
          <a:bodyPr/>
          <a:lstStyle>
            <a:lvl1pPr>
              <a:defRPr/>
            </a:lvl1pPr>
          </a:lstStyle>
          <a:p>
            <a:pPr>
              <a:defRPr/>
            </a:pPr>
            <a:r>
              <a:rPr lang="de-DE"/>
              <a:t>Ressourcen bewusst nutzen</a:t>
            </a:r>
            <a:endParaRPr lang="de-DE" dirty="0"/>
          </a:p>
        </p:txBody>
      </p:sp>
    </p:spTree>
    <p:extLst>
      <p:ext uri="{BB962C8B-B14F-4D97-AF65-F5344CB8AC3E}">
        <p14:creationId xmlns:p14="http://schemas.microsoft.com/office/powerpoint/2010/main" val="2971410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ext mit Bild 1zu1,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Ressourcen bewusst nutzen</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170308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ext mit Bild 1zu1, Text gr_fet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2000" b="1"/>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dirty="0"/>
              <a:t>Mastertextformat bearbeiten</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Ressourcen bewusst nutzen</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1807115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ext-Bild breit, Violet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3239999" cy="750525"/>
          </a:xfrm>
        </p:spPr>
        <p:txBody>
          <a:bodyPr/>
          <a:lstStyle>
            <a:lvl1pPr>
              <a:defRPr sz="3000"/>
            </a:lvl1pPr>
          </a:lstStyle>
          <a:p>
            <a:r>
              <a:rPr lang="de-DE" dirty="0"/>
              <a:t>Mastertitelformat bearbeiten</a:t>
            </a:r>
          </a:p>
        </p:txBody>
      </p:sp>
      <p:sp>
        <p:nvSpPr>
          <p:cNvPr id="2" name="Textplatzhalter 2"/>
          <p:cNvSpPr>
            <a:spLocks noGrp="1"/>
          </p:cNvSpPr>
          <p:nvPr>
            <p:ph type="body" sz="quarter" idx="15"/>
          </p:nvPr>
        </p:nvSpPr>
        <p:spPr>
          <a:xfrm>
            <a:off x="684000" y="3060000"/>
            <a:ext cx="3240704" cy="27720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4" name="Bildplatzhalter 20"/>
          <p:cNvSpPr>
            <a:spLocks noGrp="1"/>
          </p:cNvSpPr>
          <p:nvPr>
            <p:ph type="pic" sz="quarter" idx="10"/>
          </p:nvPr>
        </p:nvSpPr>
        <p:spPr>
          <a:xfrm>
            <a:off x="4495799" y="0"/>
            <a:ext cx="7734994"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Ressourcen bewusst nutzen</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18929563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ext-Bild 1zu2 breit, Violet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0" y="2759676"/>
            <a:ext cx="12192000" cy="4098324"/>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Ressourcen bewusst nutzen</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8536321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ext-2 Bilder rechteckig, Violet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682166" y="2759675"/>
            <a:ext cx="4178157" cy="3359465"/>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Ressourcen bewusst nutzen</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
        <p:nvSpPr>
          <p:cNvPr id="6" name="Bildplatzhalter 20"/>
          <p:cNvSpPr>
            <a:spLocks noGrp="1"/>
          </p:cNvSpPr>
          <p:nvPr>
            <p:ph type="pic" sz="quarter" idx="18"/>
          </p:nvPr>
        </p:nvSpPr>
        <p:spPr>
          <a:xfrm>
            <a:off x="6244281" y="2759675"/>
            <a:ext cx="4173713" cy="3355892"/>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1188974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ext-Diagramm, Violett">
    <p:spTree>
      <p:nvGrpSpPr>
        <p:cNvPr id="1" name=""/>
        <p:cNvGrpSpPr/>
        <p:nvPr/>
      </p:nvGrpSpPr>
      <p:grpSpPr>
        <a:xfrm>
          <a:off x="0" y="0"/>
          <a:ext cx="0" cy="0"/>
          <a:chOff x="0" y="0"/>
          <a:chExt cx="0" cy="0"/>
        </a:xfrm>
      </p:grpSpPr>
      <p:sp>
        <p:nvSpPr>
          <p:cNvPr id="6" name="Titel 5"/>
          <p:cNvSpPr>
            <a:spLocks noGrp="1"/>
          </p:cNvSpPr>
          <p:nvPr>
            <p:ph type="title"/>
          </p:nvPr>
        </p:nvSpPr>
        <p:spPr>
          <a:xfrm>
            <a:off x="682167" y="2052000"/>
            <a:ext cx="3600000" cy="1219520"/>
          </a:xfrm>
        </p:spPr>
        <p:txBody>
          <a:bodyPr/>
          <a:lstStyle>
            <a:lvl1pPr>
              <a:defRPr sz="3000"/>
            </a:lvl1pPr>
          </a:lstStyle>
          <a:p>
            <a:r>
              <a:rPr lang="de-DE" dirty="0"/>
              <a:t>Mastertitelformat bearbeiten</a:t>
            </a:r>
          </a:p>
        </p:txBody>
      </p:sp>
      <p:sp>
        <p:nvSpPr>
          <p:cNvPr id="3" name="Textplatzhalter 2"/>
          <p:cNvSpPr>
            <a:spLocks noGrp="1"/>
          </p:cNvSpPr>
          <p:nvPr>
            <p:ph type="body" sz="quarter" idx="15"/>
          </p:nvPr>
        </p:nvSpPr>
        <p:spPr>
          <a:xfrm>
            <a:off x="682808" y="3505200"/>
            <a:ext cx="3600000" cy="24348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7" name="Diagrammplatzhalter 6"/>
          <p:cNvSpPr>
            <a:spLocks noGrp="1"/>
          </p:cNvSpPr>
          <p:nvPr>
            <p:ph type="chart" sz="quarter" idx="19"/>
          </p:nvPr>
        </p:nvSpPr>
        <p:spPr>
          <a:xfrm>
            <a:off x="5007588" y="1440000"/>
            <a:ext cx="6455775" cy="4500000"/>
          </a:xfrm>
        </p:spPr>
        <p:txBody>
          <a:bodyPr rtlCol="0">
            <a:noAutofit/>
          </a:bodyPr>
          <a:lstStyle/>
          <a:p>
            <a:pPr lvl="0"/>
            <a:endParaRPr lang="de-DE" noProof="0"/>
          </a:p>
        </p:txBody>
      </p:sp>
      <p:sp>
        <p:nvSpPr>
          <p:cNvPr id="2" name="Textplatzhalter 5"/>
          <p:cNvSpPr>
            <a:spLocks noGrp="1"/>
          </p:cNvSpPr>
          <p:nvPr>
            <p:ph type="body" sz="quarter" idx="18"/>
          </p:nvPr>
        </p:nvSpPr>
        <p:spPr>
          <a:xfrm>
            <a:off x="5015753" y="6050124"/>
            <a:ext cx="6455775" cy="261938"/>
          </a:xfrm>
        </p:spPr>
        <p:txBody>
          <a:bodyPr/>
          <a:lstStyle>
            <a:lvl1pPr marL="0" indent="0">
              <a:buFontTx/>
              <a:buNone/>
              <a:defRPr sz="1000"/>
            </a:lvl1pPr>
            <a:lvl2pPr marL="266700" indent="0">
              <a:buFontTx/>
              <a:buNone/>
              <a:defRPr/>
            </a:lvl2pPr>
            <a:lvl3pPr marL="542925" indent="0">
              <a:buFontTx/>
              <a:buNone/>
              <a:defRPr/>
            </a:lvl3pPr>
            <a:lvl4pPr marL="809625" indent="0">
              <a:buFontTx/>
              <a:buNone/>
              <a:defRPr/>
            </a:lvl4pPr>
            <a:lvl5pPr marL="1076325" indent="0">
              <a:buFontTx/>
              <a:buNone/>
              <a:defRPr/>
            </a:lvl5pPr>
          </a:lstStyle>
          <a:p>
            <a:pPr lvl="0"/>
            <a:r>
              <a:rPr lang="de-DE"/>
              <a:t>Mastertextformat bearbeiten</a:t>
            </a:r>
          </a:p>
        </p:txBody>
      </p:sp>
      <p:sp>
        <p:nvSpPr>
          <p:cNvPr id="4" name="Fußzeilenplatzhalter 3" descr="&quot;&quot;">
            <a:extLst>
              <a:ext uri="{FF2B5EF4-FFF2-40B4-BE49-F238E27FC236}">
                <a16:creationId xmlns:a16="http://schemas.microsoft.com/office/drawing/2014/main" id="{0D296000-0DDF-F6EE-B400-6E94B0A129B5}"/>
              </a:ext>
            </a:extLst>
          </p:cNvPr>
          <p:cNvSpPr>
            <a:spLocks noGrp="1"/>
          </p:cNvSpPr>
          <p:nvPr>
            <p:ph type="ftr" sz="quarter" idx="20"/>
          </p:nvPr>
        </p:nvSpPr>
        <p:spPr/>
        <p:txBody>
          <a:bodyPr/>
          <a:lstStyle>
            <a:lvl1pPr>
              <a:defRPr/>
            </a:lvl1pPr>
          </a:lstStyle>
          <a:p>
            <a:pPr>
              <a:defRPr/>
            </a:pPr>
            <a:r>
              <a:rPr lang="de-DE"/>
              <a:t>Ressourcen bewusst nutzen</a:t>
            </a:r>
          </a:p>
        </p:txBody>
      </p:sp>
      <p:sp>
        <p:nvSpPr>
          <p:cNvPr id="5" name="Foliennummernplatzhalter 4" descr="&quot;&quot;">
            <a:extLst>
              <a:ext uri="{FF2B5EF4-FFF2-40B4-BE49-F238E27FC236}">
                <a16:creationId xmlns:a16="http://schemas.microsoft.com/office/drawing/2014/main" id="{3FE1D608-C69E-F6E1-14B1-A05BFD9E1A23}"/>
              </a:ext>
            </a:extLst>
          </p:cNvPr>
          <p:cNvSpPr>
            <a:spLocks noGrp="1"/>
          </p:cNvSpPr>
          <p:nvPr>
            <p:ph type="sldNum" sz="quarter" idx="21"/>
          </p:nvPr>
        </p:nvSpPr>
        <p:spPr/>
        <p:txBody>
          <a:bodyPr/>
          <a:lstStyle>
            <a:lvl1pPr>
              <a:defRPr/>
            </a:lvl1pPr>
          </a:lstStyle>
          <a:p>
            <a:pPr>
              <a:defRPr/>
            </a:pPr>
            <a:fld id="{6C455AA7-CDE8-460C-9294-F9D8072C1E78}" type="slidenum">
              <a:rPr lang="de-DE"/>
              <a:pPr>
                <a:defRPr/>
              </a:pPr>
              <a:t>‹Nr.›</a:t>
            </a:fld>
            <a:endParaRPr lang="de-DE" dirty="0"/>
          </a:p>
        </p:txBody>
      </p:sp>
    </p:spTree>
    <p:extLst>
      <p:ext uri="{BB962C8B-B14F-4D97-AF65-F5344CB8AC3E}">
        <p14:creationId xmlns:p14="http://schemas.microsoft.com/office/powerpoint/2010/main" val="401498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Kapiteltrennfolie Rot mit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F1F0F999-DC5E-955F-60E1-81B2F4D26E03}"/>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86232541-D44A-5076-A394-1F2E45D37B8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22E4F2AB-8245-0996-E723-AD29C83E4B5C}"/>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250904" cy="2520000"/>
          </a:xfrm>
        </p:spPr>
        <p:txBody>
          <a:bodyPr anchor="ctr"/>
          <a:lstStyle>
            <a:lvl1pPr>
              <a:defRPr sz="6000" b="1">
                <a:solidFill>
                  <a:schemeClr val="bg1"/>
                </a:solidFill>
              </a:defRPr>
            </a:lvl1pPr>
          </a:lstStyle>
          <a:p>
            <a:r>
              <a:rPr lang="de-DE" dirty="0"/>
              <a:t>Mastertitelformat bearbeiten</a:t>
            </a:r>
          </a:p>
        </p:txBody>
      </p:sp>
      <p:sp>
        <p:nvSpPr>
          <p:cNvPr id="6" name="Fußzeilenplatzhalter 4" descr="&quot;&quot;">
            <a:extLst>
              <a:ext uri="{FF2B5EF4-FFF2-40B4-BE49-F238E27FC236}">
                <a16:creationId xmlns:a16="http://schemas.microsoft.com/office/drawing/2014/main" id="{C577EC5F-F29B-98EB-4C94-A94AFF3A3C9B}"/>
              </a:ext>
            </a:extLst>
          </p:cNvPr>
          <p:cNvSpPr>
            <a:spLocks noGrp="1"/>
          </p:cNvSpPr>
          <p:nvPr>
            <p:ph type="ftr" sz="quarter" idx="10"/>
          </p:nvPr>
        </p:nvSpPr>
        <p:spPr/>
        <p:txBody>
          <a:bodyPr/>
          <a:lstStyle>
            <a:lvl1pPr>
              <a:defRPr dirty="0">
                <a:solidFill>
                  <a:schemeClr val="bg1"/>
                </a:solidFill>
              </a:defRPr>
            </a:lvl1pPr>
          </a:lstStyle>
          <a:p>
            <a:pPr>
              <a:defRPr/>
            </a:pPr>
            <a:r>
              <a:rPr lang="de-DE"/>
              <a:t>Ressourcen bewusst nutzen</a:t>
            </a:r>
          </a:p>
        </p:txBody>
      </p:sp>
      <p:sp>
        <p:nvSpPr>
          <p:cNvPr id="7" name="Foliennummernplatzhalter 5" descr="&quot;&quot;">
            <a:extLst>
              <a:ext uri="{FF2B5EF4-FFF2-40B4-BE49-F238E27FC236}">
                <a16:creationId xmlns:a16="http://schemas.microsoft.com/office/drawing/2014/main" id="{58B8FC8A-D778-0C10-7B2E-3C7131A0791F}"/>
              </a:ext>
            </a:extLst>
          </p:cNvPr>
          <p:cNvSpPr>
            <a:spLocks noGrp="1"/>
          </p:cNvSpPr>
          <p:nvPr>
            <p:ph type="sldNum" sz="quarter" idx="11"/>
          </p:nvPr>
        </p:nvSpPr>
        <p:spPr/>
        <p:txBody>
          <a:bodyPr/>
          <a:lstStyle>
            <a:lvl1pPr>
              <a:defRPr smtClean="0">
                <a:solidFill>
                  <a:schemeClr val="bg1"/>
                </a:solidFill>
              </a:defRPr>
            </a:lvl1pPr>
          </a:lstStyle>
          <a:p>
            <a:pPr>
              <a:defRPr/>
            </a:pPr>
            <a:fld id="{AC328D57-7D4E-41E9-AC3D-DD0D861DAC6C}" type="slidenum">
              <a:rPr lang="de-DE"/>
              <a:pPr>
                <a:defRPr/>
              </a:pPr>
              <a:t>‹Nr.›</a:t>
            </a:fld>
            <a:endParaRPr lang="de-DE" dirty="0"/>
          </a:p>
        </p:txBody>
      </p:sp>
    </p:spTree>
    <p:extLst>
      <p:ext uri="{BB962C8B-B14F-4D97-AF65-F5344CB8AC3E}">
        <p14:creationId xmlns:p14="http://schemas.microsoft.com/office/powerpoint/2010/main" val="3228571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Kontakt mit Signet, Aufzählung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3240000" cy="763712"/>
          </a:xfrm>
        </p:spPr>
        <p:txBody>
          <a:bodyPr/>
          <a:lstStyle>
            <a:lvl1pPr>
              <a:defRPr>
                <a:solidFill>
                  <a:srgbClr val="61328A"/>
                </a:solidFill>
              </a:defRPr>
            </a:lvl1pPr>
          </a:lstStyle>
          <a:p>
            <a:r>
              <a:rPr lang="de-DE" dirty="0"/>
              <a:t>Mastertitelformat bearbeiten</a:t>
            </a:r>
          </a:p>
        </p:txBody>
      </p:sp>
      <p:sp>
        <p:nvSpPr>
          <p:cNvPr id="11" name="Bildplatzhalter 10" descr="Alternativtext nicht vergessen oder Bild als dekorativ markieren"/>
          <p:cNvSpPr>
            <a:spLocks noGrp="1" noChangeAspect="1"/>
          </p:cNvSpPr>
          <p:nvPr>
            <p:ph type="pic" sz="quarter" idx="34" hasCustomPrompt="1"/>
          </p:nvPr>
        </p:nvSpPr>
        <p:spPr>
          <a:xfrm>
            <a:off x="684000" y="3060000"/>
            <a:ext cx="1080000" cy="1080000"/>
          </a:xfrm>
          <a:prstGeom prst="ellipse">
            <a:avLst/>
          </a:prstGeom>
          <a:solidFill>
            <a:schemeClr val="bg2"/>
          </a:solidFill>
        </p:spPr>
        <p:txBody>
          <a:bodyPr rtlCol="0">
            <a:noAutofit/>
          </a:bodyPr>
          <a:lstStyle>
            <a:lvl1pPr marL="0" indent="0" algn="ctr">
              <a:buNone/>
              <a:defRPr/>
            </a:lvl1pPr>
          </a:lstStyle>
          <a:p>
            <a:pPr lvl="0"/>
            <a:r>
              <a:rPr lang="de-DE" noProof="0" dirty="0"/>
              <a:t> </a:t>
            </a:r>
          </a:p>
        </p:txBody>
      </p:sp>
      <p:sp>
        <p:nvSpPr>
          <p:cNvPr id="27" name="Textplatzhalter 25"/>
          <p:cNvSpPr>
            <a:spLocks noGrp="1"/>
          </p:cNvSpPr>
          <p:nvPr>
            <p:ph type="body" sz="quarter" idx="26"/>
          </p:nvPr>
        </p:nvSpPr>
        <p:spPr>
          <a:xfrm>
            <a:off x="684000" y="4499999"/>
            <a:ext cx="3240000" cy="1740087"/>
          </a:xfrm>
        </p:spPr>
        <p:txBody>
          <a:bodyPr>
            <a:noAutofit/>
          </a:bodyPr>
          <a:lstStyle>
            <a:lvl1pPr marL="0" indent="0">
              <a:spcAft>
                <a:spcPts val="0"/>
              </a:spcAft>
              <a:buFont typeface="Arial" panose="020B0604020202020204" pitchFamily="34" charset="0"/>
              <a:buNone/>
              <a:defRPr sz="1500" b="0"/>
            </a:lvl1pPr>
            <a:lvl2pPr>
              <a:lnSpc>
                <a:spcPct val="150000"/>
              </a:lnSpc>
              <a:spcAft>
                <a:spcPts val="0"/>
              </a:spcAft>
              <a:buClr>
                <a:srgbClr val="61328A"/>
              </a:buClr>
              <a:defRPr/>
            </a:lvl2pPr>
            <a:lvl3pPr>
              <a:lnSpc>
                <a:spcPct val="150000"/>
              </a:lnSpc>
              <a:spcAft>
                <a:spcPts val="0"/>
              </a:spcAft>
              <a:buClr>
                <a:srgbClr val="61328A"/>
              </a:buClr>
              <a:defRPr/>
            </a:lvl3pPr>
            <a:lvl4pPr>
              <a:lnSpc>
                <a:spcPct val="150000"/>
              </a:lnSpc>
              <a:spcAft>
                <a:spcPts val="0"/>
              </a:spcAft>
              <a:buClr>
                <a:srgbClr val="61328A"/>
              </a:buClr>
              <a:defRPr/>
            </a:lvl4pPr>
            <a:lvl5pPr>
              <a:lnSpc>
                <a:spcPct val="150000"/>
              </a:lnSpc>
              <a:spcAft>
                <a:spcPts val="0"/>
              </a:spcAft>
              <a:buClr>
                <a:srgbClr val="61328A"/>
              </a:buCl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Bildplatzhalter 10"/>
          <p:cNvSpPr>
            <a:spLocks noGrp="1" noChangeAspect="1"/>
          </p:cNvSpPr>
          <p:nvPr>
            <p:ph type="pic" sz="quarter" idx="36" hasCustomPrompt="1"/>
          </p:nvPr>
        </p:nvSpPr>
        <p:spPr>
          <a:xfrm>
            <a:off x="4320000" y="3060000"/>
            <a:ext cx="1080000" cy="1080000"/>
          </a:xfrm>
          <a:prstGeom prst="ellipse">
            <a:avLst/>
          </a:prstGeom>
          <a:solidFill>
            <a:schemeClr val="bg2"/>
          </a:solidFill>
        </p:spPr>
        <p:txBody>
          <a:bodyPr rtlCol="0">
            <a:noAutofit/>
          </a:bodyPr>
          <a:lstStyle>
            <a:lvl1pPr marL="0" indent="0" algn="ctr">
              <a:buFontTx/>
              <a:buNone/>
              <a:defRPr/>
            </a:lvl1pPr>
          </a:lstStyle>
          <a:p>
            <a:pPr lvl="0"/>
            <a:r>
              <a:rPr lang="de-DE" noProof="0" dirty="0"/>
              <a:t> </a:t>
            </a:r>
          </a:p>
        </p:txBody>
      </p:sp>
      <p:sp>
        <p:nvSpPr>
          <p:cNvPr id="2" name="Textplatzhalter 25"/>
          <p:cNvSpPr>
            <a:spLocks noGrp="1"/>
          </p:cNvSpPr>
          <p:nvPr>
            <p:ph type="body" sz="quarter" idx="30"/>
          </p:nvPr>
        </p:nvSpPr>
        <p:spPr>
          <a:xfrm>
            <a:off x="4320000" y="4500000"/>
            <a:ext cx="3240000" cy="1740086"/>
          </a:xfrm>
        </p:spPr>
        <p:txBody>
          <a:bodyPr>
            <a:noAutofit/>
          </a:bodyPr>
          <a:lstStyle>
            <a:lvl1pPr marL="0" indent="0">
              <a:spcAft>
                <a:spcPts val="0"/>
              </a:spcAft>
              <a:buFont typeface="Arial" panose="020B0604020202020204" pitchFamily="34" charset="0"/>
              <a:buNone/>
              <a:defRPr sz="1500" b="0"/>
            </a:lvl1pPr>
            <a:lvl2pPr>
              <a:lnSpc>
                <a:spcPct val="150000"/>
              </a:lnSpc>
              <a:spcAft>
                <a:spcPts val="0"/>
              </a:spcAft>
              <a:buClr>
                <a:srgbClr val="61328A"/>
              </a:buClr>
              <a:defRPr/>
            </a:lvl2pPr>
            <a:lvl3pPr>
              <a:lnSpc>
                <a:spcPct val="150000"/>
              </a:lnSpc>
              <a:spcAft>
                <a:spcPts val="0"/>
              </a:spcAft>
              <a:buClr>
                <a:srgbClr val="61328A"/>
              </a:buClr>
              <a:defRPr/>
            </a:lvl3pPr>
            <a:lvl4pPr>
              <a:lnSpc>
                <a:spcPct val="150000"/>
              </a:lnSpc>
              <a:spcAft>
                <a:spcPts val="0"/>
              </a:spcAft>
              <a:buClr>
                <a:srgbClr val="61328A"/>
              </a:buClr>
              <a:defRPr/>
            </a:lvl4pPr>
            <a:lvl5pPr>
              <a:lnSpc>
                <a:spcPct val="150000"/>
              </a:lnSpc>
              <a:spcAft>
                <a:spcPts val="0"/>
              </a:spcAft>
              <a:buClr>
                <a:srgbClr val="61328A"/>
              </a:buCl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Bildplatzhalter 10"/>
          <p:cNvSpPr>
            <a:spLocks noGrp="1" noChangeAspect="1"/>
          </p:cNvSpPr>
          <p:nvPr>
            <p:ph type="pic" sz="quarter" idx="35" hasCustomPrompt="1"/>
          </p:nvPr>
        </p:nvSpPr>
        <p:spPr>
          <a:xfrm>
            <a:off x="7920000" y="3060000"/>
            <a:ext cx="1080000" cy="1080000"/>
          </a:xfrm>
          <a:prstGeom prst="ellipse">
            <a:avLst/>
          </a:prstGeom>
          <a:solidFill>
            <a:schemeClr val="bg2"/>
          </a:solidFill>
        </p:spPr>
        <p:txBody>
          <a:bodyPr rtlCol="0">
            <a:noAutofit/>
          </a:bodyPr>
          <a:lstStyle>
            <a:lvl1pPr marL="0" indent="0" algn="ctr">
              <a:buFont typeface="Arial" panose="020B0604020202020204" pitchFamily="34" charset="0"/>
              <a:buNone/>
              <a:defRPr/>
            </a:lvl1pPr>
          </a:lstStyle>
          <a:p>
            <a:pPr lvl="0"/>
            <a:r>
              <a:rPr lang="de-DE" noProof="0" dirty="0"/>
              <a:t> </a:t>
            </a:r>
          </a:p>
        </p:txBody>
      </p:sp>
      <p:sp>
        <p:nvSpPr>
          <p:cNvPr id="3" name="Textplatzhalter 25"/>
          <p:cNvSpPr>
            <a:spLocks noGrp="1"/>
          </p:cNvSpPr>
          <p:nvPr>
            <p:ph type="body" sz="quarter" idx="31"/>
          </p:nvPr>
        </p:nvSpPr>
        <p:spPr>
          <a:xfrm>
            <a:off x="7920000" y="4500000"/>
            <a:ext cx="3240000" cy="1740086"/>
          </a:xfrm>
        </p:spPr>
        <p:txBody>
          <a:bodyPr>
            <a:noAutofit/>
          </a:bodyPr>
          <a:lstStyle>
            <a:lvl1pPr marL="0" indent="0">
              <a:spcAft>
                <a:spcPts val="0"/>
              </a:spcAft>
              <a:buFont typeface="Arial" panose="020B0604020202020204" pitchFamily="34" charset="0"/>
              <a:buNone/>
              <a:defRPr sz="1500" b="0"/>
            </a:lvl1pPr>
            <a:lvl2pPr>
              <a:lnSpc>
                <a:spcPct val="150000"/>
              </a:lnSpc>
              <a:spcAft>
                <a:spcPts val="0"/>
              </a:spcAft>
              <a:buClr>
                <a:srgbClr val="61328A"/>
              </a:buClr>
              <a:defRPr/>
            </a:lvl2pPr>
            <a:lvl3pPr>
              <a:lnSpc>
                <a:spcPct val="150000"/>
              </a:lnSpc>
              <a:spcAft>
                <a:spcPts val="0"/>
              </a:spcAft>
              <a:buClr>
                <a:srgbClr val="61328A"/>
              </a:buClr>
              <a:defRPr/>
            </a:lvl3pPr>
            <a:lvl4pPr>
              <a:lnSpc>
                <a:spcPct val="150000"/>
              </a:lnSpc>
              <a:spcAft>
                <a:spcPts val="0"/>
              </a:spcAft>
              <a:buClr>
                <a:srgbClr val="61328A"/>
              </a:buClr>
              <a:defRPr/>
            </a:lvl4pPr>
            <a:lvl5pPr>
              <a:lnSpc>
                <a:spcPct val="150000"/>
              </a:lnSpc>
              <a:spcAft>
                <a:spcPts val="0"/>
              </a:spcAft>
              <a:buClr>
                <a:srgbClr val="61328A"/>
              </a:buCl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descr="&quot;&quot;">
            <a:extLst>
              <a:ext uri="{FF2B5EF4-FFF2-40B4-BE49-F238E27FC236}">
                <a16:creationId xmlns:a16="http://schemas.microsoft.com/office/drawing/2014/main" id="{90E54561-619A-615E-C6E6-28394F4E302C}"/>
              </a:ext>
            </a:extLst>
          </p:cNvPr>
          <p:cNvSpPr>
            <a:spLocks noGrp="1"/>
          </p:cNvSpPr>
          <p:nvPr>
            <p:ph type="ftr" sz="quarter" idx="37"/>
          </p:nvPr>
        </p:nvSpPr>
        <p:spPr/>
        <p:txBody>
          <a:bodyPr/>
          <a:lstStyle>
            <a:lvl1pPr>
              <a:defRPr/>
            </a:lvl1pPr>
          </a:lstStyle>
          <a:p>
            <a:pPr>
              <a:defRPr/>
            </a:pPr>
            <a:r>
              <a:rPr lang="de-DE"/>
              <a:t>Ressourcen bewusst nutzen</a:t>
            </a:r>
          </a:p>
        </p:txBody>
      </p:sp>
      <p:sp>
        <p:nvSpPr>
          <p:cNvPr id="5" name="Foliennummernplatzhalter 9" descr="&quot;&quot;">
            <a:extLst>
              <a:ext uri="{FF2B5EF4-FFF2-40B4-BE49-F238E27FC236}">
                <a16:creationId xmlns:a16="http://schemas.microsoft.com/office/drawing/2014/main" id="{9121973A-D265-CD23-8EB6-A04DF9D4B07F}"/>
              </a:ext>
            </a:extLst>
          </p:cNvPr>
          <p:cNvSpPr>
            <a:spLocks noGrp="1"/>
          </p:cNvSpPr>
          <p:nvPr>
            <p:ph type="sldNum" sz="quarter" idx="38"/>
          </p:nvPr>
        </p:nvSpPr>
        <p:spPr/>
        <p:txBody>
          <a:bodyPr/>
          <a:lstStyle>
            <a:lvl1pPr>
              <a:defRPr/>
            </a:lvl1pPr>
          </a:lstStyle>
          <a:p>
            <a:pPr>
              <a:defRPr/>
            </a:pPr>
            <a:fld id="{21F178CC-692F-425A-8124-A97DC1F2B1CA}" type="slidenum">
              <a:rPr lang="de-DE"/>
              <a:pPr>
                <a:defRPr/>
              </a:pPr>
              <a:t>‹Nr.›</a:t>
            </a:fld>
            <a:endParaRPr lang="de-DE" dirty="0"/>
          </a:p>
        </p:txBody>
      </p:sp>
      <p:sp>
        <p:nvSpPr>
          <p:cNvPr id="6" name="Bildplatzhalter 12">
            <a:extLst>
              <a:ext uri="{FF2B5EF4-FFF2-40B4-BE49-F238E27FC236}">
                <a16:creationId xmlns:a16="http://schemas.microsoft.com/office/drawing/2014/main" id="{2D57F7A9-2FFC-ACA3-C47F-223D5CB8D96D}"/>
              </a:ext>
            </a:extLst>
          </p:cNvPr>
          <p:cNvSpPr>
            <a:spLocks noGrp="1"/>
          </p:cNvSpPr>
          <p:nvPr>
            <p:ph type="pic" sz="quarter" idx="27"/>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Bild durch Klicken auf Symbol hinzufügen</a:t>
            </a:r>
          </a:p>
        </p:txBody>
      </p:sp>
    </p:spTree>
    <p:extLst>
      <p:ext uri="{BB962C8B-B14F-4D97-AF65-F5344CB8AC3E}">
        <p14:creationId xmlns:p14="http://schemas.microsoft.com/office/powerpoint/2010/main" val="36252899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Impressum mit Signet, Aufzählung, Violett">
    <p:spTree>
      <p:nvGrpSpPr>
        <p:cNvPr id="1" name=""/>
        <p:cNvGrpSpPr/>
        <p:nvPr/>
      </p:nvGrpSpPr>
      <p:grpSpPr>
        <a:xfrm>
          <a:off x="0" y="0"/>
          <a:ext cx="0" cy="0"/>
          <a:chOff x="0" y="0"/>
          <a:chExt cx="0" cy="0"/>
        </a:xfrm>
      </p:grpSpPr>
      <p:sp>
        <p:nvSpPr>
          <p:cNvPr id="8"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rgbClr val="61328A"/>
                </a:solidFill>
              </a:defRPr>
            </a:lvl1pPr>
          </a:lstStyle>
          <a:p>
            <a:endParaRPr lang="de-DE" dirty="0"/>
          </a:p>
        </p:txBody>
      </p:sp>
      <p:sp>
        <p:nvSpPr>
          <p:cNvPr id="10" name="Textplatzhalter 9"/>
          <p:cNvSpPr>
            <a:spLocks noGrp="1"/>
          </p:cNvSpPr>
          <p:nvPr>
            <p:ph type="body" sz="quarter" idx="19"/>
          </p:nvPr>
        </p:nvSpPr>
        <p:spPr>
          <a:xfrm>
            <a:off x="682312" y="4680000"/>
            <a:ext cx="2880000" cy="1246888"/>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vl2pPr>
              <a:lnSpc>
                <a:spcPct val="150000"/>
              </a:lnSpc>
              <a:spcAft>
                <a:spcPts val="0"/>
              </a:spcAft>
              <a:buClr>
                <a:srgbClr val="61328A"/>
              </a:buClr>
              <a:defRPr/>
            </a:lvl2pPr>
            <a:lvl3pPr>
              <a:lnSpc>
                <a:spcPct val="150000"/>
              </a:lnSpc>
              <a:spcAft>
                <a:spcPts val="0"/>
              </a:spcAft>
              <a:buClr>
                <a:srgbClr val="61328A"/>
              </a:buClr>
              <a:defRPr/>
            </a:lvl3pPr>
          </a:lstStyle>
          <a:p>
            <a:pPr lvl="0"/>
            <a:r>
              <a:rPr lang="de-DE" dirty="0"/>
              <a:t>Mastertextformat bearbeiten</a:t>
            </a:r>
          </a:p>
          <a:p>
            <a:pPr lvl="1"/>
            <a:r>
              <a:rPr lang="de-DE" dirty="0"/>
              <a:t>Zweite Ebene</a:t>
            </a:r>
          </a:p>
          <a:p>
            <a:pPr lvl="2"/>
            <a:r>
              <a:rPr lang="de-DE" dirty="0"/>
              <a:t>Dritte Ebene</a:t>
            </a:r>
          </a:p>
        </p:txBody>
      </p:sp>
      <p:sp>
        <p:nvSpPr>
          <p:cNvPr id="12" name="Textplatzhalter 9"/>
          <p:cNvSpPr>
            <a:spLocks noGrp="1"/>
          </p:cNvSpPr>
          <p:nvPr>
            <p:ph type="body" sz="quarter" idx="21"/>
          </p:nvPr>
        </p:nvSpPr>
        <p:spPr>
          <a:xfrm>
            <a:off x="3959999" y="4680000"/>
            <a:ext cx="7549689" cy="1246888"/>
          </a:xfrm>
          <a:prstGeom prst="rect">
            <a:avLst/>
          </a:prstGeom>
        </p:spPr>
        <p:txBody>
          <a:bodyPr numCol="2" spcCol="360000">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vl2pPr>
              <a:lnSpc>
                <a:spcPct val="150000"/>
              </a:lnSpc>
              <a:spcAft>
                <a:spcPts val="0"/>
              </a:spcAft>
              <a:buClr>
                <a:srgbClr val="61328A"/>
              </a:buClr>
              <a:defRPr/>
            </a:lvl2pPr>
          </a:lstStyle>
          <a:p>
            <a:pPr lvl="0"/>
            <a:r>
              <a:rPr lang="de-DE" dirty="0"/>
              <a:t>Mastertextformat bearbeiten</a:t>
            </a:r>
          </a:p>
          <a:p>
            <a:pPr lvl="1"/>
            <a:r>
              <a:rPr lang="de-DE" dirty="0"/>
              <a:t>Zweite Ebene</a:t>
            </a:r>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Ressourcen bewusst nutzen</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Tree>
    <p:extLst>
      <p:ext uri="{BB962C8B-B14F-4D97-AF65-F5344CB8AC3E}">
        <p14:creationId xmlns:p14="http://schemas.microsoft.com/office/powerpoint/2010/main" val="35564580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Nachweise mit Signet">
    <p:spTree>
      <p:nvGrpSpPr>
        <p:cNvPr id="1" name=""/>
        <p:cNvGrpSpPr/>
        <p:nvPr/>
      </p:nvGrpSpPr>
      <p:grpSpPr>
        <a:xfrm>
          <a:off x="0" y="0"/>
          <a:ext cx="0" cy="0"/>
          <a:chOff x="0" y="0"/>
          <a:chExt cx="0" cy="0"/>
        </a:xfrm>
      </p:grpSpPr>
      <p:sp>
        <p:nvSpPr>
          <p:cNvPr id="10" name="Textplatzhalter 9"/>
          <p:cNvSpPr>
            <a:spLocks noGrp="1"/>
          </p:cNvSpPr>
          <p:nvPr>
            <p:ph type="body" sz="quarter" idx="19" hasCustomPrompt="1"/>
          </p:nvPr>
        </p:nvSpPr>
        <p:spPr>
          <a:xfrm>
            <a:off x="684213" y="2831427"/>
            <a:ext cx="8700585" cy="1572519"/>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dirty="0"/>
              <a:t>Mastertextformat bearbeiten</a:t>
            </a:r>
          </a:p>
          <a:p>
            <a:pPr lvl="0"/>
            <a:endParaRPr lang="de-DE" dirty="0"/>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Ressourcen bewusst nutzen</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4213" y="2028306"/>
            <a:ext cx="1667417" cy="565266"/>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9911187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QR-Code, Legefigur">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Ressourcen bewusst nutzen</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2314" y="3103418"/>
            <a:ext cx="2321351" cy="3017295"/>
          </a:xfrm>
          <a:solidFill>
            <a:schemeClr val="bg2"/>
          </a:solidFill>
        </p:spPr>
        <p:txBody>
          <a:bodyPr anchor="ctr"/>
          <a:lstStyle>
            <a:lvl1pPr marL="0" indent="0" algn="ctr">
              <a:buFontTx/>
              <a:buNone/>
              <a:defRPr sz="1200"/>
            </a:lvl1pPr>
          </a:lstStyle>
          <a:p>
            <a:r>
              <a:rPr lang="de-DE" dirty="0"/>
              <a:t>Hier Bildeinsetzen</a:t>
            </a:r>
            <a:endParaRPr lang="en-GB" dirty="0"/>
          </a:p>
        </p:txBody>
      </p:sp>
      <p:sp>
        <p:nvSpPr>
          <p:cNvPr id="9" name="Bildplatzhalter 5">
            <a:extLst>
              <a:ext uri="{FF2B5EF4-FFF2-40B4-BE49-F238E27FC236}">
                <a16:creationId xmlns:a16="http://schemas.microsoft.com/office/drawing/2014/main" id="{142145FA-7210-C94C-5F60-51F60B72252E}"/>
              </a:ext>
            </a:extLst>
          </p:cNvPr>
          <p:cNvSpPr>
            <a:spLocks noGrp="1"/>
          </p:cNvSpPr>
          <p:nvPr>
            <p:ph type="pic" sz="quarter" idx="30" hasCustomPrompt="1"/>
          </p:nvPr>
        </p:nvSpPr>
        <p:spPr>
          <a:xfrm>
            <a:off x="4473966" y="3103418"/>
            <a:ext cx="1603688" cy="1603688"/>
          </a:xfrm>
          <a:solidFill>
            <a:schemeClr val="bg2"/>
          </a:solidFill>
        </p:spPr>
        <p:txBody>
          <a:bodyPr anchor="ctr"/>
          <a:lstStyle>
            <a:lvl1pPr marL="0" indent="0" algn="ctr">
              <a:buFontTx/>
              <a:buNone/>
              <a:defRPr sz="1200"/>
            </a:lvl1pPr>
          </a:lstStyle>
          <a:p>
            <a:r>
              <a:rPr lang="de-DE" dirty="0"/>
              <a:t>Hier QR-Code einsetzen</a:t>
            </a:r>
            <a:endParaRPr lang="en-GB" dirty="0"/>
          </a:p>
        </p:txBody>
      </p:sp>
      <p:sp>
        <p:nvSpPr>
          <p:cNvPr id="11" name="Titelplatzhalter 15"/>
          <p:cNvSpPr>
            <a:spLocks noGrp="1"/>
          </p:cNvSpPr>
          <p:nvPr>
            <p:ph type="title"/>
          </p:nvPr>
        </p:nvSpPr>
        <p:spPr>
          <a:xfrm>
            <a:off x="682313" y="2052001"/>
            <a:ext cx="6821176" cy="862996"/>
          </a:xfrm>
          <a:prstGeom prst="rect">
            <a:avLst/>
          </a:prstGeom>
        </p:spPr>
        <p:txBody>
          <a:bodyPr rtlCol="0">
            <a:noAutofit/>
          </a:bodyPr>
          <a:lstStyle>
            <a:lvl1pPr>
              <a:lnSpc>
                <a:spcPts val="6200"/>
              </a:lnSpc>
              <a:spcAft>
                <a:spcPts val="5500"/>
              </a:spcAft>
              <a:defRPr sz="3000" baseline="0">
                <a:solidFill>
                  <a:schemeClr val="tx1"/>
                </a:solidFill>
              </a:defRPr>
            </a:lvl1pPr>
          </a:lstStyle>
          <a:p>
            <a:endParaRPr lang="de-DE" dirty="0"/>
          </a:p>
        </p:txBody>
      </p:sp>
      <p:sp>
        <p:nvSpPr>
          <p:cNvPr id="8" name="Bildplatzhalter 5">
            <a:extLst>
              <a:ext uri="{FF2B5EF4-FFF2-40B4-BE49-F238E27FC236}">
                <a16:creationId xmlns:a16="http://schemas.microsoft.com/office/drawing/2014/main" id="{0DF909A3-5717-EA72-FC8B-DDD6970980A5}"/>
              </a:ext>
            </a:extLst>
          </p:cNvPr>
          <p:cNvSpPr>
            <a:spLocks noGrp="1"/>
          </p:cNvSpPr>
          <p:nvPr>
            <p:ph type="pic" sz="quarter" idx="31" hasCustomPrompt="1"/>
          </p:nvPr>
        </p:nvSpPr>
        <p:spPr>
          <a:xfrm>
            <a:off x="7547956" y="3103418"/>
            <a:ext cx="3915382" cy="2534047"/>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1982106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Impressum_Signet, Violett">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Ressourcen bewusst nutzen</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11"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rgbClr val="61328A"/>
                </a:solidFill>
              </a:defRPr>
            </a:lvl1pPr>
          </a:lstStyle>
          <a:p>
            <a:endParaRPr lang="de-DE" dirty="0"/>
          </a:p>
        </p:txBody>
      </p:sp>
      <p:sp>
        <p:nvSpPr>
          <p:cNvPr id="8" name="Textplatzhalter 9"/>
          <p:cNvSpPr>
            <a:spLocks noGrp="1"/>
          </p:cNvSpPr>
          <p:nvPr>
            <p:ph type="body" sz="quarter" idx="19" hasCustomPrompt="1"/>
          </p:nvPr>
        </p:nvSpPr>
        <p:spPr>
          <a:xfrm>
            <a:off x="682313" y="4110681"/>
            <a:ext cx="4832663" cy="1050088"/>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vl2pPr>
              <a:lnSpc>
                <a:spcPct val="150000"/>
              </a:lnSpc>
              <a:spcAft>
                <a:spcPts val="0"/>
              </a:spcAft>
              <a:buClr>
                <a:srgbClr val="61328A"/>
              </a:buClr>
              <a:defRPr/>
            </a:lvl2pPr>
            <a:lvl3pPr>
              <a:lnSpc>
                <a:spcPct val="150000"/>
              </a:lnSpc>
              <a:spcAft>
                <a:spcPts val="0"/>
              </a:spcAft>
              <a:buClr>
                <a:srgbClr val="61328A"/>
              </a:buClr>
              <a:defRPr/>
            </a:lvl3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6205139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Dank, Verfasser, Förderlogo, Signet, Violett">
    <p:spTree>
      <p:nvGrpSpPr>
        <p:cNvPr id="1" name=""/>
        <p:cNvGrpSpPr/>
        <p:nvPr/>
      </p:nvGrpSpPr>
      <p:grpSpPr>
        <a:xfrm>
          <a:off x="0" y="0"/>
          <a:ext cx="0" cy="0"/>
          <a:chOff x="0" y="0"/>
          <a:chExt cx="0" cy="0"/>
        </a:xfrm>
      </p:grpSpPr>
      <p:sp>
        <p:nvSpPr>
          <p:cNvPr id="2" name="Bildplatzhalter 5">
            <a:extLst>
              <a:ext uri="{FF2B5EF4-FFF2-40B4-BE49-F238E27FC236}">
                <a16:creationId xmlns:a16="http://schemas.microsoft.com/office/drawing/2014/main" id="{4235836B-6F1B-5BE5-8404-E8975B663ECD}"/>
              </a:ext>
            </a:extLst>
          </p:cNvPr>
          <p:cNvSpPr>
            <a:spLocks noGrp="1"/>
          </p:cNvSpPr>
          <p:nvPr>
            <p:ph type="pic" sz="quarter" idx="29" hasCustomPrompt="1"/>
          </p:nvPr>
        </p:nvSpPr>
        <p:spPr>
          <a:xfrm>
            <a:off x="9906000" y="4323200"/>
            <a:ext cx="1603688" cy="1603688"/>
          </a:xfrm>
          <a:solidFill>
            <a:schemeClr val="bg2"/>
          </a:solidFill>
        </p:spPr>
        <p:txBody>
          <a:bodyPr anchor="ctr"/>
          <a:lstStyle>
            <a:lvl1pPr marL="0" indent="0" algn="ctr">
              <a:buFontTx/>
              <a:buNone/>
              <a:defRPr sz="1200"/>
            </a:lvl1pPr>
          </a:lstStyle>
          <a:p>
            <a:r>
              <a:rPr lang="de-DE" dirty="0"/>
              <a:t>Hier Förderlogo einsetzen</a:t>
            </a:r>
            <a:endParaRPr lang="en-GB" dirty="0"/>
          </a:p>
        </p:txBody>
      </p:sp>
      <p:sp>
        <p:nvSpPr>
          <p:cNvPr id="3" name="Textplatzhalter 9"/>
          <p:cNvSpPr>
            <a:spLocks noGrp="1"/>
          </p:cNvSpPr>
          <p:nvPr>
            <p:ph type="body" sz="quarter" idx="19" hasCustomPrompt="1"/>
          </p:nvPr>
        </p:nvSpPr>
        <p:spPr>
          <a:xfrm>
            <a:off x="657597" y="4514334"/>
            <a:ext cx="4832663" cy="794715"/>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1">
                <a:solidFill>
                  <a:srgbClr val="61328A"/>
                </a:solidFill>
              </a:defRPr>
            </a:lvl1pPr>
            <a:lvl2pPr marL="0" indent="0">
              <a:spcAft>
                <a:spcPts val="0"/>
              </a:spcAft>
              <a:buNone/>
              <a:defRPr b="0" baseline="0"/>
            </a:lvl2pPr>
          </a:lstStyle>
          <a:p>
            <a:pPr lvl="0"/>
            <a:r>
              <a:rPr lang="de-DE" dirty="0"/>
              <a:t>Mastertextformat bearbeiten</a:t>
            </a:r>
          </a:p>
          <a:p>
            <a:pPr lvl="1"/>
            <a:r>
              <a:rPr lang="de-DE" dirty="0"/>
              <a:t>Zweite Zeile</a:t>
            </a:r>
          </a:p>
          <a:p>
            <a:pPr lvl="1"/>
            <a:r>
              <a:rPr lang="de-DE" dirty="0"/>
              <a:t>Dritte Zeile</a:t>
            </a:r>
          </a:p>
        </p:txBody>
      </p:sp>
      <p:sp>
        <p:nvSpPr>
          <p:cNvPr id="4"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6"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7"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684213" y="6364288"/>
            <a:ext cx="8999537" cy="144462"/>
          </a:xfrm>
        </p:spPr>
        <p:txBody>
          <a:bodyPr/>
          <a:lstStyle>
            <a:lvl1pPr>
              <a:defRPr/>
            </a:lvl1pPr>
          </a:lstStyle>
          <a:p>
            <a:pPr>
              <a:defRPr/>
            </a:pPr>
            <a:r>
              <a:rPr lang="de-DE"/>
              <a:t>Ressourcen bewusst nutzen</a:t>
            </a:r>
          </a:p>
        </p:txBody>
      </p:sp>
      <p:sp>
        <p:nvSpPr>
          <p:cNvPr id="8"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a:xfrm>
            <a:off x="10825163" y="6364288"/>
            <a:ext cx="638175" cy="144462"/>
          </a:xfrm>
        </p:spPr>
        <p:txBody>
          <a:bodyPr/>
          <a:lstStyle>
            <a:lvl1pPr>
              <a:defRPr/>
            </a:lvl1pPr>
          </a:lstStyle>
          <a:p>
            <a:pPr>
              <a:defRPr/>
            </a:pPr>
            <a:fld id="{37193EB5-2FB1-4136-A25E-233A53750E21}" type="slidenum">
              <a:rPr lang="de-DE"/>
              <a:pPr>
                <a:defRPr/>
              </a:pPr>
              <a:t>‹Nr.›</a:t>
            </a:fld>
            <a:endParaRPr lang="de-DE" dirty="0"/>
          </a:p>
        </p:txBody>
      </p:sp>
    </p:spTree>
    <p:extLst>
      <p:ext uri="{BB962C8B-B14F-4D97-AF65-F5344CB8AC3E}">
        <p14:creationId xmlns:p14="http://schemas.microsoft.com/office/powerpoint/2010/main" val="15277666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Schlussfolie">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9C89E406-2C4D-95AD-D60B-BE78093D69F0}"/>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4" name="Grafik 3" descr="&quot;&quot;">
            <a:extLst>
              <a:ext uri="{FF2B5EF4-FFF2-40B4-BE49-F238E27FC236}">
                <a16:creationId xmlns:a16="http://schemas.microsoft.com/office/drawing/2014/main" id="{74C37DFB-BCE7-4062-54BB-080BD9D031B1}"/>
              </a:ext>
            </a:extLst>
          </p:cNvPr>
          <p:cNvPicPr>
            <a:picLocks noChangeAspect="1"/>
          </p:cNvPicPr>
          <p:nvPr userDrawn="1"/>
        </p:nvPicPr>
        <p:blipFill>
          <a:blip r:embed="rId2"/>
          <a:stretch>
            <a:fillRect/>
          </a:stretch>
        </p:blipFill>
        <p:spPr>
          <a:xfrm>
            <a:off x="2860426" y="2680201"/>
            <a:ext cx="6471148" cy="1497599"/>
          </a:xfrm>
          <a:prstGeom prst="rect">
            <a:avLst/>
          </a:prstGeom>
        </p:spPr>
      </p:pic>
    </p:spTree>
    <p:extLst>
      <p:ext uri="{BB962C8B-B14F-4D97-AF65-F5344CB8AC3E}">
        <p14:creationId xmlns:p14="http://schemas.microsoft.com/office/powerpoint/2010/main" val="8059891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Kapiteltrennfolie Weiß mit Bild, Rot">
    <p:spTree>
      <p:nvGrpSpPr>
        <p:cNvPr id="1" name=""/>
        <p:cNvGrpSpPr/>
        <p:nvPr/>
      </p:nvGrpSpPr>
      <p:grpSpPr>
        <a:xfrm>
          <a:off x="0" y="0"/>
          <a:ext cx="0" cy="0"/>
          <a:chOff x="0" y="0"/>
          <a:chExt cx="0" cy="0"/>
        </a:xfrm>
      </p:grpSpPr>
      <p:sp>
        <p:nvSpPr>
          <p:cNvPr id="6" name="Titel 5"/>
          <p:cNvSpPr>
            <a:spLocks noGrp="1"/>
          </p:cNvSpPr>
          <p:nvPr>
            <p:ph type="title"/>
          </p:nvPr>
        </p:nvSpPr>
        <p:spPr>
          <a:xfrm>
            <a:off x="684000" y="2879999"/>
            <a:ext cx="6264000" cy="2520000"/>
          </a:xfrm>
        </p:spPr>
        <p:txBody>
          <a:bodyPr/>
          <a:lstStyle>
            <a:lvl1pPr>
              <a:defRPr sz="6000"/>
            </a:lvl1pPr>
          </a:lstStyle>
          <a:p>
            <a:r>
              <a:rPr lang="de-DE" dirty="0"/>
              <a:t>Mastertitelformat bearbeiten</a:t>
            </a:r>
          </a:p>
        </p:txBody>
      </p:sp>
      <p:sp>
        <p:nvSpPr>
          <p:cNvPr id="3" name="Bildplatzhalter 20"/>
          <p:cNvSpPr>
            <a:spLocks noGrp="1"/>
          </p:cNvSpPr>
          <p:nvPr>
            <p:ph type="pic" sz="quarter" idx="10"/>
          </p:nvPr>
        </p:nvSpPr>
        <p:spPr>
          <a:xfrm>
            <a:off x="7223760" y="502920"/>
            <a:ext cx="4284240" cy="5638800"/>
          </a:xfrm>
          <a:prstGeom prst="rect">
            <a:avLst/>
          </a:prstGeom>
          <a:no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2" name="Foliennummernplatzhalter 2" descr="&quot;&quot;">
            <a:extLst>
              <a:ext uri="{FF2B5EF4-FFF2-40B4-BE49-F238E27FC236}">
                <a16:creationId xmlns:a16="http://schemas.microsoft.com/office/drawing/2014/main" id="{0D600D25-09F5-056E-CA26-667E62A939C1}"/>
              </a:ext>
            </a:extLst>
          </p:cNvPr>
          <p:cNvSpPr>
            <a:spLocks noGrp="1"/>
          </p:cNvSpPr>
          <p:nvPr>
            <p:ph type="sldNum" sz="quarter" idx="11"/>
          </p:nvPr>
        </p:nvSpPr>
        <p:spPr/>
        <p:txBody>
          <a:bodyPr/>
          <a:lstStyle>
            <a:lvl1pPr>
              <a:defRPr/>
            </a:lvl1pPr>
          </a:lstStyle>
          <a:p>
            <a:pPr>
              <a:defRPr/>
            </a:pPr>
            <a:fld id="{78CEA945-1A63-4D6C-BCAB-CA27DA037BFF}"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AD4FD882-A009-E99F-38F6-20F94B547592}"/>
              </a:ext>
            </a:extLst>
          </p:cNvPr>
          <p:cNvSpPr>
            <a:spLocks noGrp="1"/>
          </p:cNvSpPr>
          <p:nvPr>
            <p:ph type="ftr" sz="quarter" idx="12"/>
          </p:nvPr>
        </p:nvSpPr>
        <p:spPr/>
        <p:txBody>
          <a:bodyPr/>
          <a:lstStyle>
            <a:lvl1pPr>
              <a:defRPr/>
            </a:lvl1pPr>
          </a:lstStyle>
          <a:p>
            <a:pPr>
              <a:defRPr/>
            </a:pPr>
            <a:r>
              <a:rPr lang="de-DE"/>
              <a:t>Ressourcen bewusst nutzen</a:t>
            </a:r>
          </a:p>
        </p:txBody>
      </p:sp>
    </p:spTree>
    <p:extLst>
      <p:ext uri="{BB962C8B-B14F-4D97-AF65-F5344CB8AC3E}">
        <p14:creationId xmlns:p14="http://schemas.microsoft.com/office/powerpoint/2010/main" val="11265539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ext mit Aufzählung, Ebenen + H2,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404" y="3177778"/>
            <a:ext cx="10799763" cy="2504821"/>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Ressourcen bewusst nutzen</a:t>
            </a:r>
          </a:p>
        </p:txBody>
      </p:sp>
      <p:sp>
        <p:nvSpPr>
          <p:cNvPr id="10" name="Textplatzhalter 9"/>
          <p:cNvSpPr>
            <a:spLocks noGrp="1"/>
          </p:cNvSpPr>
          <p:nvPr>
            <p:ph type="body" sz="quarter" idx="21"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29090332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ext mit Aufzählung, Ebenen + H2, Ro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435178"/>
            <a:ext cx="10799763" cy="2504821"/>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Ressourcen bewusst nutzen</a:t>
            </a:r>
          </a:p>
        </p:txBody>
      </p:sp>
      <p:sp>
        <p:nvSpPr>
          <p:cNvPr id="9" name="Textplatzhalter 9"/>
          <p:cNvSpPr>
            <a:spLocks noGrp="1"/>
          </p:cNvSpPr>
          <p:nvPr>
            <p:ph type="body" sz="quarter" idx="21" hasCustomPrompt="1"/>
          </p:nvPr>
        </p:nvSpPr>
        <p:spPr>
          <a:xfrm>
            <a:off x="682167" y="287228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348075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Kapiteltrennfolie Rot mit Text +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73C19936-3A98-4569-0F0B-F0C90F67E6BE}"/>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23CC3A55-B045-86B2-2CAA-5A75BA8F4C6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94214249-2E90-9A31-005C-480B1AA517AB}"/>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00000" y="2160000"/>
            <a:ext cx="7920000" cy="1620000"/>
          </a:xfrm>
        </p:spPr>
        <p:txBody>
          <a:bodyPr anchor="ctr"/>
          <a:lstStyle>
            <a:lvl1pPr>
              <a:defRPr sz="6000">
                <a:solidFill>
                  <a:schemeClr val="bg1"/>
                </a:solidFill>
              </a:defRPr>
            </a:lvl1pPr>
          </a:lstStyle>
          <a:p>
            <a:r>
              <a:rPr lang="de-DE" dirty="0"/>
              <a:t>Mastertitelformat bearbeiten</a:t>
            </a:r>
          </a:p>
        </p:txBody>
      </p:sp>
      <p:sp>
        <p:nvSpPr>
          <p:cNvPr id="9" name="Textplatzhalter 8"/>
          <p:cNvSpPr>
            <a:spLocks noGrp="1"/>
          </p:cNvSpPr>
          <p:nvPr>
            <p:ph type="body" sz="quarter" idx="12"/>
          </p:nvPr>
        </p:nvSpPr>
        <p:spPr>
          <a:xfrm>
            <a:off x="2772000" y="3960000"/>
            <a:ext cx="7848000" cy="720000"/>
          </a:xfrm>
        </p:spPr>
        <p:txBody>
          <a:bodyPr/>
          <a:lstStyle>
            <a:lvl1pPr marL="0" indent="0">
              <a:buFontTx/>
              <a:buNone/>
              <a:defRPr sz="2500">
                <a:solidFill>
                  <a:schemeClr val="bg1"/>
                </a:solidFill>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lvl="0"/>
            <a:r>
              <a:rPr lang="de-DE"/>
              <a:t>Mastertextformat bearbeiten</a:t>
            </a:r>
          </a:p>
        </p:txBody>
      </p:sp>
      <p:sp>
        <p:nvSpPr>
          <p:cNvPr id="6" name="Fußzeilenplatzhalter 4">
            <a:extLst>
              <a:ext uri="{FF2B5EF4-FFF2-40B4-BE49-F238E27FC236}">
                <a16:creationId xmlns:a16="http://schemas.microsoft.com/office/drawing/2014/main" id="{FEE4695B-137F-8F78-19B8-4E25E0C3913F}"/>
              </a:ext>
            </a:extLst>
          </p:cNvPr>
          <p:cNvSpPr>
            <a:spLocks noGrp="1"/>
          </p:cNvSpPr>
          <p:nvPr>
            <p:ph type="ftr" sz="quarter" idx="13"/>
          </p:nvPr>
        </p:nvSpPr>
        <p:spPr/>
        <p:txBody>
          <a:bodyPr/>
          <a:lstStyle>
            <a:lvl1pPr>
              <a:defRPr>
                <a:solidFill>
                  <a:schemeClr val="bg1"/>
                </a:solidFill>
              </a:defRPr>
            </a:lvl1pPr>
          </a:lstStyle>
          <a:p>
            <a:pPr>
              <a:defRPr/>
            </a:pPr>
            <a:r>
              <a:rPr lang="de-DE"/>
              <a:t>Ressourcen bewusst nutzen</a:t>
            </a:r>
            <a:endParaRPr lang="de-DE" dirty="0"/>
          </a:p>
        </p:txBody>
      </p:sp>
      <p:sp>
        <p:nvSpPr>
          <p:cNvPr id="7" name="Foliennummernplatzhalter 5">
            <a:extLst>
              <a:ext uri="{FF2B5EF4-FFF2-40B4-BE49-F238E27FC236}">
                <a16:creationId xmlns:a16="http://schemas.microsoft.com/office/drawing/2014/main" id="{AC8B719A-2A88-79A5-904C-5CC28BEECF1A}"/>
              </a:ext>
            </a:extLst>
          </p:cNvPr>
          <p:cNvSpPr>
            <a:spLocks noGrp="1"/>
          </p:cNvSpPr>
          <p:nvPr>
            <p:ph type="sldNum" sz="quarter" idx="14"/>
          </p:nvPr>
        </p:nvSpPr>
        <p:spPr/>
        <p:txBody>
          <a:bodyPr/>
          <a:lstStyle>
            <a:lvl1pPr>
              <a:defRPr smtClean="0">
                <a:solidFill>
                  <a:schemeClr val="bg1"/>
                </a:solidFill>
              </a:defRPr>
            </a:lvl1pPr>
          </a:lstStyle>
          <a:p>
            <a:pPr>
              <a:defRPr/>
            </a:pPr>
            <a:fld id="{BAC20764-E662-44D7-A7C9-2BA6BCE1B53E}" type="slidenum">
              <a:rPr lang="de-DE"/>
              <a:pPr>
                <a:defRPr/>
              </a:pPr>
              <a:t>‹Nr.›</a:t>
            </a:fld>
            <a:endParaRPr lang="de-DE" dirty="0"/>
          </a:p>
        </p:txBody>
      </p:sp>
    </p:spTree>
    <p:extLst>
      <p:ext uri="{BB962C8B-B14F-4D97-AF65-F5344CB8AC3E}">
        <p14:creationId xmlns:p14="http://schemas.microsoft.com/office/powerpoint/2010/main" val="17726926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Text mit Aufzählung, Ebenen + H2,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10799763" cy="2727244"/>
          </a:xfrm>
        </p:spPr>
        <p:txBody>
          <a:bodyPr/>
          <a:lstStyle>
            <a:lvl1pPr marL="288000">
              <a:lnSpc>
                <a:spcPct val="150000"/>
              </a:lnSpc>
              <a:spcAft>
                <a:spcPts val="0"/>
              </a:spcAft>
              <a:defRPr/>
            </a:lvl1pPr>
            <a:lvl2pPr>
              <a:lnSpc>
                <a:spcPct val="150000"/>
              </a:lnSpc>
              <a:spcAft>
                <a:spcPts val="0"/>
              </a:spcAft>
              <a:defRPr/>
            </a:lvl2pPr>
            <a:lvl3pPr>
              <a:lnSpc>
                <a:spcPct val="150000"/>
              </a:lnSpc>
              <a:spcAft>
                <a:spcPts val="0"/>
              </a:spcAft>
              <a:defRPr/>
            </a:lvl3pPr>
            <a:lvl4pPr>
              <a:lnSpc>
                <a:spcPct val="150000"/>
              </a:lnSpc>
              <a:spcAft>
                <a:spcPts val="0"/>
              </a:spcAft>
              <a:defRPr/>
            </a:lvl4pPr>
            <a:lvl5pPr>
              <a:lnSpc>
                <a:spcPct val="15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Ressourcen bewusst nutzen</a:t>
            </a:r>
          </a:p>
        </p:txBody>
      </p:sp>
      <p:sp>
        <p:nvSpPr>
          <p:cNvPr id="8" name="Textplatzhalter 9"/>
          <p:cNvSpPr>
            <a:spLocks noGrp="1"/>
          </p:cNvSpPr>
          <p:nvPr>
            <p:ph type="body" sz="quarter" idx="21" hasCustomPrompt="1"/>
          </p:nvPr>
        </p:nvSpPr>
        <p:spPr>
          <a:xfrm>
            <a:off x="682167" y="2633996"/>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9352266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3 Bilder,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10142538" cy="1147110"/>
          </a:xfrm>
        </p:spPr>
        <p:txBody>
          <a:bodyPr/>
          <a:lstStyle>
            <a:lvl1pPr marL="288000">
              <a:lnSpc>
                <a:spcPct val="100000"/>
              </a:lnSpc>
              <a:spcAft>
                <a:spcPts val="0"/>
              </a:spcAft>
              <a:defRPr/>
            </a:lvl1pPr>
            <a:lvl2pPr>
              <a:lnSpc>
                <a:spcPct val="100000"/>
              </a:lnSpc>
              <a:spcAft>
                <a:spcPts val="0"/>
              </a:spcAft>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Ressourcen bewusst nutzen</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1703657" y="4726979"/>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9" name="Bildplatzhalter 12">
            <a:extLst>
              <a:ext uri="{FF2B5EF4-FFF2-40B4-BE49-F238E27FC236}">
                <a16:creationId xmlns:a16="http://schemas.microsoft.com/office/drawing/2014/main" id="{47335FEB-B2C4-F5ED-2ED5-9E652F721B7C}"/>
              </a:ext>
            </a:extLst>
          </p:cNvPr>
          <p:cNvSpPr>
            <a:spLocks noGrp="1"/>
          </p:cNvSpPr>
          <p:nvPr>
            <p:ph type="pic" sz="quarter" idx="21"/>
          </p:nvPr>
        </p:nvSpPr>
        <p:spPr>
          <a:xfrm>
            <a:off x="4962270" y="4422631"/>
            <a:ext cx="1582790" cy="1582330"/>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0" name="Bildplatzhalter 12">
            <a:extLst>
              <a:ext uri="{FF2B5EF4-FFF2-40B4-BE49-F238E27FC236}">
                <a16:creationId xmlns:a16="http://schemas.microsoft.com/office/drawing/2014/main" id="{47335FEB-B2C4-F5ED-2ED5-9E652F721B7C}"/>
              </a:ext>
            </a:extLst>
          </p:cNvPr>
          <p:cNvSpPr>
            <a:spLocks noGrp="1"/>
          </p:cNvSpPr>
          <p:nvPr>
            <p:ph type="pic" sz="quarter" idx="22"/>
          </p:nvPr>
        </p:nvSpPr>
        <p:spPr>
          <a:xfrm>
            <a:off x="8228671" y="4726979"/>
            <a:ext cx="1575001" cy="1574543"/>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1" name="Textplatzhalter 9"/>
          <p:cNvSpPr>
            <a:spLocks noGrp="1"/>
          </p:cNvSpPr>
          <p:nvPr>
            <p:ph type="body" sz="quarter" idx="23"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18549188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3 Bilder, Ro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10142538" cy="1147110"/>
          </a:xfrm>
        </p:spPr>
        <p:txBody>
          <a:bodyPr/>
          <a:lstStyle>
            <a:lvl1pPr marL="288000">
              <a:lnSpc>
                <a:spcPct val="100000"/>
              </a:lnSpc>
              <a:spcAft>
                <a:spcPts val="0"/>
              </a:spcAft>
              <a:defRPr/>
            </a:lvl1pPr>
            <a:lvl2pPr>
              <a:lnSpc>
                <a:spcPct val="100000"/>
              </a:lnSpc>
              <a:spcAft>
                <a:spcPts val="0"/>
              </a:spcAft>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Ressourcen bewusst nutzen</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1703657" y="4726979"/>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9" name="Bildplatzhalter 12">
            <a:extLst>
              <a:ext uri="{FF2B5EF4-FFF2-40B4-BE49-F238E27FC236}">
                <a16:creationId xmlns:a16="http://schemas.microsoft.com/office/drawing/2014/main" id="{47335FEB-B2C4-F5ED-2ED5-9E652F721B7C}"/>
              </a:ext>
            </a:extLst>
          </p:cNvPr>
          <p:cNvSpPr>
            <a:spLocks noGrp="1"/>
          </p:cNvSpPr>
          <p:nvPr>
            <p:ph type="pic" sz="quarter" idx="21"/>
          </p:nvPr>
        </p:nvSpPr>
        <p:spPr>
          <a:xfrm>
            <a:off x="4962270" y="4422631"/>
            <a:ext cx="1582790" cy="1582330"/>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0" name="Bildplatzhalter 12">
            <a:extLst>
              <a:ext uri="{FF2B5EF4-FFF2-40B4-BE49-F238E27FC236}">
                <a16:creationId xmlns:a16="http://schemas.microsoft.com/office/drawing/2014/main" id="{47335FEB-B2C4-F5ED-2ED5-9E652F721B7C}"/>
              </a:ext>
            </a:extLst>
          </p:cNvPr>
          <p:cNvSpPr>
            <a:spLocks noGrp="1"/>
          </p:cNvSpPr>
          <p:nvPr>
            <p:ph type="pic" sz="quarter" idx="22"/>
          </p:nvPr>
        </p:nvSpPr>
        <p:spPr>
          <a:xfrm>
            <a:off x="8228671" y="4726979"/>
            <a:ext cx="1575001" cy="1574543"/>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1" name="Textplatzhalter 9"/>
          <p:cNvSpPr>
            <a:spLocks noGrp="1"/>
          </p:cNvSpPr>
          <p:nvPr>
            <p:ph type="body" sz="quarter" idx="23" hasCustomPrompt="1"/>
          </p:nvPr>
        </p:nvSpPr>
        <p:spPr>
          <a:xfrm>
            <a:off x="682167" y="2718306"/>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8041982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3 Bilder,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rgbClr val="61328A"/>
                </a:solidFill>
              </a:defRPr>
            </a:lvl1pPr>
          </a:lstStyle>
          <a:p>
            <a:r>
              <a:rPr lang="de-DE" dirty="0"/>
              <a:t>Mastertitelformat bearbeiten</a:t>
            </a:r>
          </a:p>
        </p:txBody>
      </p:sp>
      <p:sp>
        <p:nvSpPr>
          <p:cNvPr id="4" name="Textplatzhalter 3"/>
          <p:cNvSpPr>
            <a:spLocks noGrp="1"/>
          </p:cNvSpPr>
          <p:nvPr>
            <p:ph type="body" sz="quarter" idx="18" hasCustomPrompt="1"/>
          </p:nvPr>
        </p:nvSpPr>
        <p:spPr>
          <a:xfrm>
            <a:off x="682625" y="3212756"/>
            <a:ext cx="10142538" cy="114711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Ressourcen bewusst nutzen</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1703657" y="4726979"/>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9" name="Bildplatzhalter 12">
            <a:extLst>
              <a:ext uri="{FF2B5EF4-FFF2-40B4-BE49-F238E27FC236}">
                <a16:creationId xmlns:a16="http://schemas.microsoft.com/office/drawing/2014/main" id="{47335FEB-B2C4-F5ED-2ED5-9E652F721B7C}"/>
              </a:ext>
            </a:extLst>
          </p:cNvPr>
          <p:cNvSpPr>
            <a:spLocks noGrp="1"/>
          </p:cNvSpPr>
          <p:nvPr>
            <p:ph type="pic" sz="quarter" idx="21"/>
          </p:nvPr>
        </p:nvSpPr>
        <p:spPr>
          <a:xfrm>
            <a:off x="4962270" y="4422631"/>
            <a:ext cx="1582790" cy="1582330"/>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0" name="Bildplatzhalter 12">
            <a:extLst>
              <a:ext uri="{FF2B5EF4-FFF2-40B4-BE49-F238E27FC236}">
                <a16:creationId xmlns:a16="http://schemas.microsoft.com/office/drawing/2014/main" id="{47335FEB-B2C4-F5ED-2ED5-9E652F721B7C}"/>
              </a:ext>
            </a:extLst>
          </p:cNvPr>
          <p:cNvSpPr>
            <a:spLocks noGrp="1"/>
          </p:cNvSpPr>
          <p:nvPr>
            <p:ph type="pic" sz="quarter" idx="22"/>
          </p:nvPr>
        </p:nvSpPr>
        <p:spPr>
          <a:xfrm>
            <a:off x="8228671" y="4726979"/>
            <a:ext cx="1575001" cy="1574543"/>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1" name="Textplatzhalter 9"/>
          <p:cNvSpPr>
            <a:spLocks noGrp="1"/>
          </p:cNvSpPr>
          <p:nvPr>
            <p:ph type="body" sz="quarter" idx="23" hasCustomPrompt="1"/>
          </p:nvPr>
        </p:nvSpPr>
        <p:spPr>
          <a:xfrm>
            <a:off x="682167" y="2722656"/>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6441665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und Bild,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426942"/>
            <a:ext cx="9001125" cy="2513058"/>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Ressourcen bewusst nutzen</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9854462" y="3883865"/>
            <a:ext cx="2056732" cy="2056135"/>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9" name="Textplatzhalter 9"/>
          <p:cNvSpPr>
            <a:spLocks noGrp="1"/>
          </p:cNvSpPr>
          <p:nvPr>
            <p:ph type="body" sz="quarter" idx="21" hasCustomPrompt="1"/>
          </p:nvPr>
        </p:nvSpPr>
        <p:spPr>
          <a:xfrm>
            <a:off x="682167" y="2743796"/>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37118809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und Bild, Ro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426942"/>
            <a:ext cx="9001125" cy="2513058"/>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Ressourcen bewusst nutzen</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9854462" y="3883865"/>
            <a:ext cx="2056732" cy="2056135"/>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9" name="Textplatzhalter 9"/>
          <p:cNvSpPr>
            <a:spLocks noGrp="1"/>
          </p:cNvSpPr>
          <p:nvPr>
            <p:ph type="body" sz="quarter" idx="21" hasCustomPrompt="1"/>
          </p:nvPr>
        </p:nvSpPr>
        <p:spPr>
          <a:xfrm>
            <a:off x="682167" y="287228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179578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Text mit H2 und Aufzählung mit Ebenen und Bild rund,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9001125" cy="2727244"/>
          </a:xfrm>
        </p:spPr>
        <p:txBody>
          <a:bodyPr/>
          <a:lstStyle>
            <a:lvl1pPr marL="288000">
              <a:lnSpc>
                <a:spcPct val="150000"/>
              </a:lnSpc>
              <a:spcAft>
                <a:spcPts val="0"/>
              </a:spcAft>
              <a:defRPr/>
            </a:lvl1pPr>
            <a:lvl2pPr>
              <a:lnSpc>
                <a:spcPct val="150000"/>
              </a:lnSpc>
              <a:spcAft>
                <a:spcPts val="0"/>
              </a:spcAft>
              <a:defRPr/>
            </a:lvl2pPr>
            <a:lvl3pPr>
              <a:lnSpc>
                <a:spcPct val="150000"/>
              </a:lnSpc>
              <a:spcAft>
                <a:spcPts val="0"/>
              </a:spcAft>
              <a:defRPr/>
            </a:lvl3pPr>
            <a:lvl4pPr>
              <a:lnSpc>
                <a:spcPct val="150000"/>
              </a:lnSpc>
              <a:spcAft>
                <a:spcPts val="0"/>
              </a:spcAft>
              <a:defRPr/>
            </a:lvl4pPr>
            <a:lvl5pPr>
              <a:lnSpc>
                <a:spcPct val="15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Ressourcen bewusst nutzen</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9854462" y="3883865"/>
            <a:ext cx="2056732" cy="2056135"/>
          </a:xfrm>
          <a:prstGeom prst="ellipse">
            <a:avLst/>
          </a:prstGeom>
          <a:solidFill>
            <a:schemeClr val="bg1"/>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9" name="Textplatzhalter 9"/>
          <p:cNvSpPr>
            <a:spLocks noGrp="1"/>
          </p:cNvSpPr>
          <p:nvPr>
            <p:ph type="body" sz="quarter" idx="21" hasCustomPrompt="1"/>
          </p:nvPr>
        </p:nvSpPr>
        <p:spPr>
          <a:xfrm>
            <a:off x="682167" y="2636703"/>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9384988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Text 2-spaltig mit H2 und Bildern,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Ressourcen bewusst nutzen</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2"/>
          <p:cNvSpPr>
            <a:spLocks noGrp="1"/>
          </p:cNvSpPr>
          <p:nvPr>
            <p:ph type="body" sz="quarter" idx="19"/>
          </p:nvPr>
        </p:nvSpPr>
        <p:spPr>
          <a:xfrm>
            <a:off x="6578278"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1"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4396480" y="3204517"/>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2" name="Bildplatzhalter 12">
            <a:extLst>
              <a:ext uri="{FF2B5EF4-FFF2-40B4-BE49-F238E27FC236}">
                <a16:creationId xmlns:a16="http://schemas.microsoft.com/office/drawing/2014/main" id="{47335FEB-B2C4-F5ED-2ED5-9E652F721B7C}"/>
              </a:ext>
            </a:extLst>
          </p:cNvPr>
          <p:cNvSpPr>
            <a:spLocks noGrp="1"/>
          </p:cNvSpPr>
          <p:nvPr>
            <p:ph type="pic" sz="quarter" idx="20"/>
          </p:nvPr>
        </p:nvSpPr>
        <p:spPr>
          <a:xfrm>
            <a:off x="10328673" y="4365454"/>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3" name="Textplatzhalter 2"/>
          <p:cNvSpPr>
            <a:spLocks noGrp="1"/>
          </p:cNvSpPr>
          <p:nvPr>
            <p:ph type="body" sz="quarter" idx="21"/>
          </p:nvPr>
        </p:nvSpPr>
        <p:spPr>
          <a:xfrm>
            <a:off x="679964"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4" name="Textplatzhalter 9"/>
          <p:cNvSpPr>
            <a:spLocks noGrp="1"/>
          </p:cNvSpPr>
          <p:nvPr>
            <p:ph type="body" sz="quarter" idx="22"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
        <p:nvSpPr>
          <p:cNvPr id="15" name="Textplatzhalter 9"/>
          <p:cNvSpPr>
            <a:spLocks noGrp="1"/>
          </p:cNvSpPr>
          <p:nvPr>
            <p:ph type="body" sz="quarter" idx="23" hasCustomPrompt="1"/>
          </p:nvPr>
        </p:nvSpPr>
        <p:spPr>
          <a:xfrm>
            <a:off x="6578278"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10134691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ext 2-spaltig mit H2 und Bildern rund, Violett">
    <p:spTree>
      <p:nvGrpSpPr>
        <p:cNvPr id="1" name=""/>
        <p:cNvGrpSpPr/>
        <p:nvPr/>
      </p:nvGrpSpPr>
      <p:grpSpPr>
        <a:xfrm>
          <a:off x="0" y="0"/>
          <a:ext cx="0" cy="0"/>
          <a:chOff x="0" y="0"/>
          <a:chExt cx="0" cy="0"/>
        </a:xfrm>
      </p:grpSpPr>
      <p:sp>
        <p:nvSpPr>
          <p:cNvPr id="9" name="Titel 8"/>
          <p:cNvSpPr>
            <a:spLocks noGrp="1"/>
          </p:cNvSpPr>
          <p:nvPr>
            <p:ph type="title"/>
          </p:nvPr>
        </p:nvSpPr>
        <p:spPr>
          <a:xfrm>
            <a:off x="663338" y="2052001"/>
            <a:ext cx="10800000" cy="396000"/>
          </a:xfrm>
        </p:spPr>
        <p:txBody>
          <a:bodyPr/>
          <a:lstStyle>
            <a:lvl1pPr>
              <a:defRPr>
                <a:solidFill>
                  <a:srgbClr val="61328A"/>
                </a:solidFill>
              </a:defRPr>
            </a:lvl1pPr>
          </a:lstStyle>
          <a:p>
            <a:r>
              <a:rPr lang="de-DE" dirty="0"/>
              <a:t>Mastertitelformat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Ressourcen bewusst nutzen</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2"/>
          <p:cNvSpPr>
            <a:spLocks noGrp="1"/>
          </p:cNvSpPr>
          <p:nvPr>
            <p:ph type="body" sz="quarter" idx="19"/>
          </p:nvPr>
        </p:nvSpPr>
        <p:spPr>
          <a:xfrm>
            <a:off x="6578278"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1"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4396480" y="3204517"/>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2" name="Bildplatzhalter 12">
            <a:extLst>
              <a:ext uri="{FF2B5EF4-FFF2-40B4-BE49-F238E27FC236}">
                <a16:creationId xmlns:a16="http://schemas.microsoft.com/office/drawing/2014/main" id="{47335FEB-B2C4-F5ED-2ED5-9E652F721B7C}"/>
              </a:ext>
            </a:extLst>
          </p:cNvPr>
          <p:cNvSpPr>
            <a:spLocks noGrp="1"/>
          </p:cNvSpPr>
          <p:nvPr>
            <p:ph type="pic" sz="quarter" idx="20"/>
          </p:nvPr>
        </p:nvSpPr>
        <p:spPr>
          <a:xfrm>
            <a:off x="10328673" y="4365454"/>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3" name="Textplatzhalter 2"/>
          <p:cNvSpPr>
            <a:spLocks noGrp="1"/>
          </p:cNvSpPr>
          <p:nvPr>
            <p:ph type="body" sz="quarter" idx="21"/>
          </p:nvPr>
        </p:nvSpPr>
        <p:spPr>
          <a:xfrm>
            <a:off x="663338"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4" name="Textplatzhalter 9"/>
          <p:cNvSpPr>
            <a:spLocks noGrp="1"/>
          </p:cNvSpPr>
          <p:nvPr>
            <p:ph type="body" sz="quarter" idx="22" hasCustomPrompt="1"/>
          </p:nvPr>
        </p:nvSpPr>
        <p:spPr>
          <a:xfrm>
            <a:off x="663338" y="2628259"/>
            <a:ext cx="5153025" cy="387350"/>
          </a:xfrm>
        </p:spPr>
        <p:txBody>
          <a:bodyPr/>
          <a:lstStyle>
            <a:lvl1pPr marL="0" indent="0">
              <a:buNone/>
              <a:defRPr sz="2000" b="1">
                <a:solidFill>
                  <a:srgbClr val="61328A"/>
                </a:solidFill>
              </a:defRPr>
            </a:lvl1pPr>
          </a:lstStyle>
          <a:p>
            <a:pPr lvl="0"/>
            <a:r>
              <a:rPr lang="de-DE" dirty="0"/>
              <a:t>Untertitel</a:t>
            </a:r>
          </a:p>
        </p:txBody>
      </p:sp>
      <p:sp>
        <p:nvSpPr>
          <p:cNvPr id="15" name="Textplatzhalter 9"/>
          <p:cNvSpPr>
            <a:spLocks noGrp="1"/>
          </p:cNvSpPr>
          <p:nvPr>
            <p:ph type="body" sz="quarter" idx="23" hasCustomPrompt="1"/>
          </p:nvPr>
        </p:nvSpPr>
        <p:spPr>
          <a:xfrm>
            <a:off x="6578278" y="262825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30584980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Text 2-spaltig mit H2,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Textplatzhalter 2"/>
          <p:cNvSpPr>
            <a:spLocks noGrp="1"/>
          </p:cNvSpPr>
          <p:nvPr>
            <p:ph type="body" sz="quarter" idx="14"/>
          </p:nvPr>
        </p:nvSpPr>
        <p:spPr>
          <a:xfrm>
            <a:off x="683311" y="3204518"/>
            <a:ext cx="4930411"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3204518"/>
            <a:ext cx="4930411" cy="2735482"/>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Ressourcen bewusst nutzen</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9"/>
          <p:cNvSpPr>
            <a:spLocks noGrp="1"/>
          </p:cNvSpPr>
          <p:nvPr>
            <p:ph type="body" sz="quarter" idx="22"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
        <p:nvSpPr>
          <p:cNvPr id="11" name="Textplatzhalter 9"/>
          <p:cNvSpPr>
            <a:spLocks noGrp="1"/>
          </p:cNvSpPr>
          <p:nvPr>
            <p:ph type="body" sz="quarter" idx="23" hasCustomPrompt="1"/>
          </p:nvPr>
        </p:nvSpPr>
        <p:spPr>
          <a:xfrm>
            <a:off x="6578278"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3516080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Kapiteltrennfolie Rot mit Bild und Tex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7172CA99-EA49-F223-77B2-29C7907480A0}"/>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7F3520D5-1C4D-0B36-72E9-323B2DA8962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82167" y="684000"/>
            <a:ext cx="2971324" cy="688181"/>
          </a:xfrm>
          <a:prstGeom prst="rect">
            <a:avLst/>
          </a:prstGeom>
        </p:spPr>
      </p:pic>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864000" y="1899444"/>
            <a:ext cx="3060000" cy="3059112"/>
          </a:xfrm>
          <a:prstGeom prst="ellipse">
            <a:avLst/>
          </a:prstGeom>
          <a:solidFill>
            <a:schemeClr val="accent6">
              <a:lumMod val="20000"/>
              <a:lumOff val="80000"/>
            </a:schemeClr>
          </a:solidFill>
        </p:spPr>
        <p:txBody>
          <a:bodyPr/>
          <a:lstStyle>
            <a:lvl1pPr marL="0" indent="0" algn="ctr">
              <a:buFontTx/>
              <a:buNone/>
              <a:defRPr/>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10" name="Titel 10">
            <a:extLst>
              <a:ext uri="{FF2B5EF4-FFF2-40B4-BE49-F238E27FC236}">
                <a16:creationId xmlns:a16="http://schemas.microsoft.com/office/drawing/2014/main" id="{043F4D98-DB46-2DB3-91BB-CFFC1ED53234}"/>
              </a:ext>
            </a:extLst>
          </p:cNvPr>
          <p:cNvSpPr>
            <a:spLocks noGrp="1"/>
          </p:cNvSpPr>
          <p:nvPr>
            <p:ph type="title"/>
          </p:nvPr>
        </p:nvSpPr>
        <p:spPr>
          <a:xfrm>
            <a:off x="4788000" y="1979999"/>
            <a:ext cx="6660000" cy="3059111"/>
          </a:xfrm>
        </p:spPr>
        <p:txBody>
          <a:bodyPr anchor="ctr" anchorCtr="0"/>
          <a:lstStyle>
            <a:lvl1pPr>
              <a:defRPr sz="4000">
                <a:solidFill>
                  <a:schemeClr val="bg1"/>
                </a:solidFill>
              </a:defRPr>
            </a:lvl1pPr>
          </a:lstStyle>
          <a:p>
            <a:r>
              <a:rPr lang="de-DE" dirty="0"/>
              <a:t>Mastertitelformat bearbeiten</a:t>
            </a:r>
          </a:p>
        </p:txBody>
      </p:sp>
      <p:sp>
        <p:nvSpPr>
          <p:cNvPr id="12" name="Textplatzhalter 8">
            <a:extLst>
              <a:ext uri="{FF2B5EF4-FFF2-40B4-BE49-F238E27FC236}">
                <a16:creationId xmlns:a16="http://schemas.microsoft.com/office/drawing/2014/main" id="{6BF04115-4028-EFED-FD56-8B3EBD3FE75F}"/>
              </a:ext>
            </a:extLst>
          </p:cNvPr>
          <p:cNvSpPr>
            <a:spLocks noGrp="1"/>
          </p:cNvSpPr>
          <p:nvPr>
            <p:ph type="body" sz="quarter" idx="12" hasCustomPrompt="1"/>
          </p:nvPr>
        </p:nvSpPr>
        <p:spPr>
          <a:xfrm>
            <a:off x="4788000" y="5220001"/>
            <a:ext cx="6660000" cy="552150"/>
          </a:xfrm>
        </p:spPr>
        <p:txBody>
          <a:bodyPr wrap="none" anchor="b" anchorCtr="0"/>
          <a:lstStyle>
            <a:lvl1pPr marL="0" indent="0">
              <a:lnSpc>
                <a:spcPct val="100000"/>
              </a:lnSpc>
              <a:buFontTx/>
              <a:buNone/>
              <a:defRPr sz="2000" b="1">
                <a:solidFill>
                  <a:schemeClr val="bg1"/>
                </a:solidFill>
                <a:latin typeface="+mn-lt"/>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marL="0" marR="0" lvl="0" indent="0" algn="l" defTabSz="914400" rtl="0" eaLnBrk="1" fontAlgn="auto" latinLnBrk="0" hangingPunct="1">
              <a:lnSpc>
                <a:spcPts val="4800"/>
              </a:lnSpc>
              <a:spcBef>
                <a:spcPts val="0"/>
              </a:spcBef>
              <a:spcAft>
                <a:spcPts val="0"/>
              </a:spcAft>
              <a:buClrTx/>
              <a:buSzTx/>
              <a:buFont typeface="Arial" panose="020B0604020202020204" pitchFamily="34" charset="0"/>
              <a:buNone/>
              <a:tabLst/>
              <a:defRPr/>
            </a:pPr>
            <a:r>
              <a:rPr lang="de-DE" dirty="0"/>
              <a:t>Vorname Nachname, Position </a:t>
            </a:r>
          </a:p>
        </p:txBody>
      </p:sp>
      <p:sp>
        <p:nvSpPr>
          <p:cNvPr id="14" name="Fußzeilenplatzhalter 4">
            <a:extLst>
              <a:ext uri="{FF2B5EF4-FFF2-40B4-BE49-F238E27FC236}">
                <a16:creationId xmlns:a16="http://schemas.microsoft.com/office/drawing/2014/main" id="{1200AF5C-E765-EFC2-7EAE-5992B95CEF69}"/>
              </a:ext>
              <a:ext uri="{C183D7F6-B498-43B3-948B-1728B52AA6E4}">
                <adec:decorative xmlns:adec="http://schemas.microsoft.com/office/drawing/2017/decorative" val="1"/>
              </a:ext>
            </a:extLst>
          </p:cNvPr>
          <p:cNvSpPr>
            <a:spLocks noGrp="1"/>
          </p:cNvSpPr>
          <p:nvPr>
            <p:ph type="ftr" sz="quarter" idx="10"/>
          </p:nvPr>
        </p:nvSpPr>
        <p:spPr>
          <a:xfrm>
            <a:off x="684000" y="6364800"/>
            <a:ext cx="9000000" cy="144000"/>
          </a:xfrm>
        </p:spPr>
        <p:txBody>
          <a:bodyPr/>
          <a:lstStyle>
            <a:lvl1pPr>
              <a:defRPr>
                <a:solidFill>
                  <a:schemeClr val="bg1"/>
                </a:solidFill>
              </a:defRPr>
            </a:lvl1pPr>
          </a:lstStyle>
          <a:p>
            <a:r>
              <a:rPr lang="de-DE"/>
              <a:t>Ressourcen bewusst nutzen</a:t>
            </a:r>
            <a:endParaRPr lang="de-DE" dirty="0"/>
          </a:p>
        </p:txBody>
      </p:sp>
      <p:sp>
        <p:nvSpPr>
          <p:cNvPr id="15" name="Foliennummernplatzhalter 5">
            <a:extLst>
              <a:ext uri="{FF2B5EF4-FFF2-40B4-BE49-F238E27FC236}">
                <a16:creationId xmlns:a16="http://schemas.microsoft.com/office/drawing/2014/main" id="{0E67AB33-B3FF-84B6-162A-6C99DA548458}"/>
              </a:ext>
              <a:ext uri="{C183D7F6-B498-43B3-948B-1728B52AA6E4}">
                <adec:decorative xmlns:adec="http://schemas.microsoft.com/office/drawing/2017/decorative" val="1"/>
              </a:ext>
            </a:extLst>
          </p:cNvPr>
          <p:cNvSpPr>
            <a:spLocks noGrp="1"/>
          </p:cNvSpPr>
          <p:nvPr>
            <p:ph type="sldNum" sz="quarter" idx="11"/>
          </p:nvPr>
        </p:nvSpPr>
        <p:spPr>
          <a:xfrm>
            <a:off x="10824754" y="6364799"/>
            <a:ext cx="638610" cy="144000"/>
          </a:xfrm>
        </p:spPr>
        <p:txBody>
          <a:bodyPr/>
          <a:lstStyle>
            <a:lvl1pPr>
              <a:defRPr>
                <a:solidFill>
                  <a:schemeClr val="bg1"/>
                </a:solidFill>
              </a:defRPr>
            </a:lvl1pPr>
          </a:lstStyle>
          <a:p>
            <a:fld id="{787E03C7-2EF3-4EAE-8D72-52E7B904C3C0}" type="slidenum">
              <a:rPr lang="de-DE" smtClean="0"/>
              <a:pPr/>
              <a:t>‹Nr.›</a:t>
            </a:fld>
            <a:endParaRPr lang="de-DE" dirty="0"/>
          </a:p>
        </p:txBody>
      </p:sp>
    </p:spTree>
    <p:extLst>
      <p:ext uri="{BB962C8B-B14F-4D97-AF65-F5344CB8AC3E}">
        <p14:creationId xmlns:p14="http://schemas.microsoft.com/office/powerpoint/2010/main" val="120252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Text 2-spaltig mit H2, Rot,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Textplatzhalter 2"/>
          <p:cNvSpPr>
            <a:spLocks noGrp="1"/>
          </p:cNvSpPr>
          <p:nvPr>
            <p:ph type="body" sz="quarter" idx="14"/>
          </p:nvPr>
        </p:nvSpPr>
        <p:spPr>
          <a:xfrm>
            <a:off x="683311" y="3402227"/>
            <a:ext cx="4930411" cy="2537773"/>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3402227"/>
            <a:ext cx="4930411" cy="2537773"/>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Ressourcen bewusst nutzen</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9"/>
          <p:cNvSpPr>
            <a:spLocks noGrp="1"/>
          </p:cNvSpPr>
          <p:nvPr>
            <p:ph type="body" sz="quarter" idx="21" hasCustomPrompt="1"/>
          </p:nvPr>
        </p:nvSpPr>
        <p:spPr>
          <a:xfrm>
            <a:off x="682167" y="2872289"/>
            <a:ext cx="5153025" cy="387350"/>
          </a:xfrm>
        </p:spPr>
        <p:txBody>
          <a:bodyPr/>
          <a:lstStyle>
            <a:lvl1pPr marL="0" indent="0">
              <a:buNone/>
              <a:defRPr sz="2000" b="1">
                <a:solidFill>
                  <a:srgbClr val="61328A"/>
                </a:solidFill>
              </a:defRPr>
            </a:lvl1pPr>
          </a:lstStyle>
          <a:p>
            <a:pPr lvl="0"/>
            <a:r>
              <a:rPr lang="de-DE" dirty="0"/>
              <a:t>Untertitel</a:t>
            </a:r>
          </a:p>
        </p:txBody>
      </p:sp>
      <p:sp>
        <p:nvSpPr>
          <p:cNvPr id="11" name="Textplatzhalter 9"/>
          <p:cNvSpPr>
            <a:spLocks noGrp="1"/>
          </p:cNvSpPr>
          <p:nvPr>
            <p:ph type="body" sz="quarter" idx="22" hasCustomPrompt="1"/>
          </p:nvPr>
        </p:nvSpPr>
        <p:spPr>
          <a:xfrm>
            <a:off x="6578278" y="287228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21229135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Text 2-spaltig mit H2,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3" name="Textplatzhalter 2"/>
          <p:cNvSpPr>
            <a:spLocks noGrp="1"/>
          </p:cNvSpPr>
          <p:nvPr>
            <p:ph type="body" sz="quarter" idx="14"/>
          </p:nvPr>
        </p:nvSpPr>
        <p:spPr>
          <a:xfrm>
            <a:off x="683311" y="3204518"/>
            <a:ext cx="4930411"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3204518"/>
            <a:ext cx="4930411" cy="2735482"/>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Ressourcen bewusst nutzen</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9"/>
          <p:cNvSpPr>
            <a:spLocks noGrp="1"/>
          </p:cNvSpPr>
          <p:nvPr>
            <p:ph type="body" sz="quarter" idx="21" hasCustomPrompt="1"/>
          </p:nvPr>
        </p:nvSpPr>
        <p:spPr>
          <a:xfrm>
            <a:off x="682167" y="2632584"/>
            <a:ext cx="5153025" cy="387350"/>
          </a:xfrm>
        </p:spPr>
        <p:txBody>
          <a:bodyPr/>
          <a:lstStyle>
            <a:lvl1pPr marL="0" indent="0">
              <a:buNone/>
              <a:defRPr sz="2000" b="1">
                <a:solidFill>
                  <a:srgbClr val="61328A"/>
                </a:solidFill>
              </a:defRPr>
            </a:lvl1pPr>
          </a:lstStyle>
          <a:p>
            <a:pPr lvl="0"/>
            <a:r>
              <a:rPr lang="de-DE" dirty="0"/>
              <a:t>Untertitel</a:t>
            </a:r>
          </a:p>
        </p:txBody>
      </p:sp>
      <p:sp>
        <p:nvSpPr>
          <p:cNvPr id="11" name="Textplatzhalter 9"/>
          <p:cNvSpPr>
            <a:spLocks noGrp="1"/>
          </p:cNvSpPr>
          <p:nvPr>
            <p:ph type="body" sz="quarter" idx="22" hasCustomPrompt="1"/>
          </p:nvPr>
        </p:nvSpPr>
        <p:spPr>
          <a:xfrm>
            <a:off x="6578278" y="2632584"/>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22721538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großen Aufzählungspunkte">
    <p:spTree>
      <p:nvGrpSpPr>
        <p:cNvPr id="1" name=""/>
        <p:cNvGrpSpPr/>
        <p:nvPr/>
      </p:nvGrpSpPr>
      <p:grpSpPr>
        <a:xfrm>
          <a:off x="0" y="0"/>
          <a:ext cx="0" cy="0"/>
          <a:chOff x="0" y="0"/>
          <a:chExt cx="0" cy="0"/>
        </a:xfrm>
      </p:grpSpPr>
      <p:sp>
        <p:nvSpPr>
          <p:cNvPr id="6" name="Titel 5"/>
          <p:cNvSpPr>
            <a:spLocks noGrp="1"/>
          </p:cNvSpPr>
          <p:nvPr>
            <p:ph type="title"/>
          </p:nvPr>
        </p:nvSpPr>
        <p:spPr>
          <a:xfrm>
            <a:off x="684000" y="2052000"/>
            <a:ext cx="10800000" cy="540000"/>
          </a:xfrm>
        </p:spPr>
        <p:txBody>
          <a:bodyPr/>
          <a:lstStyle/>
          <a:p>
            <a:r>
              <a:rPr lang="de-DE" dirty="0"/>
              <a:t>Mastertitelformat bearbeiten</a:t>
            </a:r>
          </a:p>
        </p:txBody>
      </p:sp>
      <p:sp>
        <p:nvSpPr>
          <p:cNvPr id="5" name="Textplatzhalter 4"/>
          <p:cNvSpPr>
            <a:spLocks noGrp="1"/>
          </p:cNvSpPr>
          <p:nvPr>
            <p:ph type="body" sz="quarter" idx="12"/>
          </p:nvPr>
        </p:nvSpPr>
        <p:spPr>
          <a:xfrm>
            <a:off x="683999" y="2880000"/>
            <a:ext cx="10800000" cy="3060000"/>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ußzeilenplatzhalter 1" descr="&quot;&quot;">
            <a:extLst>
              <a:ext uri="{FF2B5EF4-FFF2-40B4-BE49-F238E27FC236}">
                <a16:creationId xmlns:a16="http://schemas.microsoft.com/office/drawing/2014/main" id="{65A5C271-3A24-06AD-BB01-E37C6CFADE6A}"/>
              </a:ext>
            </a:extLst>
          </p:cNvPr>
          <p:cNvSpPr>
            <a:spLocks noGrp="1"/>
          </p:cNvSpPr>
          <p:nvPr>
            <p:ph type="ftr" sz="quarter" idx="13"/>
          </p:nvPr>
        </p:nvSpPr>
        <p:spPr/>
        <p:txBody>
          <a:bodyPr/>
          <a:lstStyle>
            <a:lvl1pPr>
              <a:defRPr/>
            </a:lvl1pPr>
          </a:lstStyle>
          <a:p>
            <a:pPr>
              <a:defRPr/>
            </a:pPr>
            <a:r>
              <a:rPr lang="de-DE"/>
              <a:t>Ressourcen bewusst nutzen</a:t>
            </a:r>
          </a:p>
        </p:txBody>
      </p:sp>
      <p:sp>
        <p:nvSpPr>
          <p:cNvPr id="3" name="Foliennummernplatzhalter 2" descr="&quot;&quot;">
            <a:extLst>
              <a:ext uri="{FF2B5EF4-FFF2-40B4-BE49-F238E27FC236}">
                <a16:creationId xmlns:a16="http://schemas.microsoft.com/office/drawing/2014/main" id="{D0605B11-8F81-6813-2107-B43622C1BE5E}"/>
              </a:ext>
            </a:extLst>
          </p:cNvPr>
          <p:cNvSpPr>
            <a:spLocks noGrp="1"/>
          </p:cNvSpPr>
          <p:nvPr>
            <p:ph type="sldNum" sz="quarter" idx="14"/>
          </p:nvPr>
        </p:nvSpPr>
        <p:spPr/>
        <p:txBody>
          <a:bodyPr/>
          <a:lstStyle>
            <a:lvl1pPr>
              <a:defRPr/>
            </a:lvl1pPr>
          </a:lstStyle>
          <a:p>
            <a:pPr>
              <a:defRPr/>
            </a:pPr>
            <a:fld id="{8CACD4FE-BE13-4EBE-B5D9-EE8670F072A5}" type="slidenum">
              <a:rPr lang="de-DE"/>
              <a:pPr>
                <a:defRPr/>
              </a:pPr>
              <a:t>‹Nr.›</a:t>
            </a:fld>
            <a:endParaRPr lang="de-DE" dirty="0"/>
          </a:p>
        </p:txBody>
      </p:sp>
    </p:spTree>
    <p:extLst>
      <p:ext uri="{BB962C8B-B14F-4D97-AF65-F5344CB8AC3E}">
        <p14:creationId xmlns:p14="http://schemas.microsoft.com/office/powerpoint/2010/main" val="39116621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Bild große Aufzählungspunkte">
    <p:spTree>
      <p:nvGrpSpPr>
        <p:cNvPr id="1" name=""/>
        <p:cNvGrpSpPr/>
        <p:nvPr/>
      </p:nvGrpSpPr>
      <p:grpSpPr>
        <a:xfrm>
          <a:off x="0" y="0"/>
          <a:ext cx="0" cy="0"/>
          <a:chOff x="0" y="0"/>
          <a:chExt cx="0" cy="0"/>
        </a:xfrm>
      </p:grpSpPr>
      <p:sp>
        <p:nvSpPr>
          <p:cNvPr id="2" name="Titel 1"/>
          <p:cNvSpPr>
            <a:spLocks noGrp="1"/>
          </p:cNvSpPr>
          <p:nvPr>
            <p:ph type="title"/>
          </p:nvPr>
        </p:nvSpPr>
        <p:spPr>
          <a:xfrm>
            <a:off x="684000" y="2052000"/>
            <a:ext cx="4680000" cy="972000"/>
          </a:xfrm>
        </p:spPr>
        <p:txBody>
          <a:bodyPr>
            <a:noAutofit/>
          </a:bodyPr>
          <a:lstStyle>
            <a:lvl1pPr>
              <a:defRPr sz="3000"/>
            </a:lvl1pPr>
          </a:lstStyle>
          <a:p>
            <a:r>
              <a:rPr lang="de-DE" dirty="0"/>
              <a:t>Mastertitelformat bearbeiten</a:t>
            </a:r>
          </a:p>
        </p:txBody>
      </p:sp>
      <p:sp>
        <p:nvSpPr>
          <p:cNvPr id="6" name="Textplatzhalter 5"/>
          <p:cNvSpPr>
            <a:spLocks noGrp="1"/>
          </p:cNvSpPr>
          <p:nvPr>
            <p:ph type="body" sz="quarter" idx="13"/>
          </p:nvPr>
        </p:nvSpPr>
        <p:spPr>
          <a:xfrm>
            <a:off x="684213" y="3239999"/>
            <a:ext cx="4679950" cy="2700000"/>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B6CC2E7-ED29-444D-F134-B70CD611A94A}"/>
              </a:ext>
            </a:extLst>
          </p:cNvPr>
          <p:cNvSpPr>
            <a:spLocks noGrp="1"/>
          </p:cNvSpPr>
          <p:nvPr>
            <p:ph type="ftr" sz="quarter" idx="14"/>
          </p:nvPr>
        </p:nvSpPr>
        <p:spPr/>
        <p:txBody>
          <a:bodyPr/>
          <a:lstStyle>
            <a:lvl1pPr>
              <a:defRPr/>
            </a:lvl1pPr>
          </a:lstStyle>
          <a:p>
            <a:pPr>
              <a:defRPr/>
            </a:pPr>
            <a:r>
              <a:rPr lang="de-DE"/>
              <a:t>Ressourcen bewusst nutzen</a:t>
            </a:r>
          </a:p>
        </p:txBody>
      </p:sp>
      <p:sp>
        <p:nvSpPr>
          <p:cNvPr id="4" name="Foliennummernplatzhalter 3" descr="&quot;&quot;">
            <a:extLst>
              <a:ext uri="{FF2B5EF4-FFF2-40B4-BE49-F238E27FC236}">
                <a16:creationId xmlns:a16="http://schemas.microsoft.com/office/drawing/2014/main" id="{A5F6712C-0906-CCD0-046B-BA5327387EA0}"/>
              </a:ext>
            </a:extLst>
          </p:cNvPr>
          <p:cNvSpPr>
            <a:spLocks noGrp="1"/>
          </p:cNvSpPr>
          <p:nvPr>
            <p:ph type="sldNum" sz="quarter" idx="15"/>
          </p:nvPr>
        </p:nvSpPr>
        <p:spPr/>
        <p:txBody>
          <a:bodyPr/>
          <a:lstStyle>
            <a:lvl1pPr>
              <a:defRPr/>
            </a:lvl1pPr>
          </a:lstStyle>
          <a:p>
            <a:pPr>
              <a:defRPr/>
            </a:pPr>
            <a:fld id="{9C028A14-1AD2-431F-8D18-4BEB97F93D02}" type="slidenum">
              <a:rPr lang="de-DE"/>
              <a:pPr>
                <a:defRPr/>
              </a:pPr>
              <a:t>‹Nr.›</a:t>
            </a:fld>
            <a:endParaRPr lang="de-DE" dirty="0"/>
          </a:p>
        </p:txBody>
      </p:sp>
    </p:spTree>
    <p:extLst>
      <p:ext uri="{BB962C8B-B14F-4D97-AF65-F5344CB8AC3E}">
        <p14:creationId xmlns:p14="http://schemas.microsoft.com/office/powerpoint/2010/main" val="3866548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Kapiteltrennfolie Weiß mit Bild, Rot">
    <p:spTree>
      <p:nvGrpSpPr>
        <p:cNvPr id="1" name=""/>
        <p:cNvGrpSpPr/>
        <p:nvPr/>
      </p:nvGrpSpPr>
      <p:grpSpPr>
        <a:xfrm>
          <a:off x="0" y="0"/>
          <a:ext cx="0" cy="0"/>
          <a:chOff x="0" y="0"/>
          <a:chExt cx="0" cy="0"/>
        </a:xfrm>
      </p:grpSpPr>
      <p:sp>
        <p:nvSpPr>
          <p:cNvPr id="6" name="Titel 5"/>
          <p:cNvSpPr>
            <a:spLocks noGrp="1"/>
          </p:cNvSpPr>
          <p:nvPr>
            <p:ph type="title"/>
          </p:nvPr>
        </p:nvSpPr>
        <p:spPr>
          <a:xfrm>
            <a:off x="684000" y="2879999"/>
            <a:ext cx="6264000" cy="2520000"/>
          </a:xfrm>
        </p:spPr>
        <p:txBody>
          <a:bodyPr/>
          <a:lstStyle>
            <a:lvl1pPr>
              <a:defRPr sz="6000"/>
            </a:lvl1pPr>
          </a:lstStyle>
          <a:p>
            <a:r>
              <a:rPr lang="de-DE" dirty="0"/>
              <a:t>Mastertitelformat bearbeiten</a:t>
            </a:r>
          </a:p>
        </p:txBody>
      </p:sp>
      <p:sp>
        <p:nvSpPr>
          <p:cNvPr id="3" name="Bildplatzhalter 20"/>
          <p:cNvSpPr>
            <a:spLocks noGrp="1"/>
          </p:cNvSpPr>
          <p:nvPr>
            <p:ph type="pic" sz="quarter" idx="10"/>
          </p:nvPr>
        </p:nvSpPr>
        <p:spPr>
          <a:xfrm>
            <a:off x="7223760" y="502920"/>
            <a:ext cx="4284240" cy="5638800"/>
          </a:xfrm>
          <a:prstGeom prst="rect">
            <a:avLst/>
          </a:prstGeom>
          <a:no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2" name="Foliennummernplatzhalter 2" descr="&quot;&quot;">
            <a:extLst>
              <a:ext uri="{FF2B5EF4-FFF2-40B4-BE49-F238E27FC236}">
                <a16:creationId xmlns:a16="http://schemas.microsoft.com/office/drawing/2014/main" id="{0D600D25-09F5-056E-CA26-667E62A939C1}"/>
              </a:ext>
            </a:extLst>
          </p:cNvPr>
          <p:cNvSpPr>
            <a:spLocks noGrp="1"/>
          </p:cNvSpPr>
          <p:nvPr>
            <p:ph type="sldNum" sz="quarter" idx="11"/>
          </p:nvPr>
        </p:nvSpPr>
        <p:spPr/>
        <p:txBody>
          <a:bodyPr/>
          <a:lstStyle>
            <a:lvl1pPr>
              <a:defRPr/>
            </a:lvl1pPr>
          </a:lstStyle>
          <a:p>
            <a:pPr>
              <a:defRPr/>
            </a:pPr>
            <a:fld id="{78CEA945-1A63-4D6C-BCAB-CA27DA037BFF}"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AD4FD882-A009-E99F-38F6-20F94B547592}"/>
              </a:ext>
            </a:extLst>
          </p:cNvPr>
          <p:cNvSpPr>
            <a:spLocks noGrp="1"/>
          </p:cNvSpPr>
          <p:nvPr>
            <p:ph type="ftr" sz="quarter" idx="12"/>
          </p:nvPr>
        </p:nvSpPr>
        <p:spPr/>
        <p:txBody>
          <a:bodyPr/>
          <a:lstStyle>
            <a:lvl1pPr>
              <a:defRPr/>
            </a:lvl1pPr>
          </a:lstStyle>
          <a:p>
            <a:pPr>
              <a:defRPr/>
            </a:pPr>
            <a:r>
              <a:rPr lang="de-DE"/>
              <a:t>Ressourcen bewusst nutzen</a:t>
            </a:r>
          </a:p>
        </p:txBody>
      </p:sp>
    </p:spTree>
    <p:extLst>
      <p:ext uri="{BB962C8B-B14F-4D97-AF65-F5344CB8AC3E}">
        <p14:creationId xmlns:p14="http://schemas.microsoft.com/office/powerpoint/2010/main" val="2488527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Kapiteltrennfolie Rot mit Bild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EE43EA88-BE32-1CE0-2B9A-3A19C50B39B7}"/>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E63B8FAD-62A5-E9C7-C671-28BA307140B9}"/>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6" name="Titel 5"/>
          <p:cNvSpPr>
            <a:spLocks noGrp="1"/>
          </p:cNvSpPr>
          <p:nvPr>
            <p:ph type="title"/>
          </p:nvPr>
        </p:nvSpPr>
        <p:spPr>
          <a:xfrm>
            <a:off x="684000" y="2879999"/>
            <a:ext cx="6264000" cy="2520000"/>
          </a:xfrm>
        </p:spPr>
        <p:txBody>
          <a:bodyPr/>
          <a:lstStyle>
            <a:lvl1pPr>
              <a:defRPr sz="6000">
                <a:solidFill>
                  <a:schemeClr val="bg1"/>
                </a:solidFill>
              </a:defRPr>
            </a:lvl1pPr>
          </a:lstStyle>
          <a:p>
            <a:r>
              <a:rPr lang="de-DE" dirty="0"/>
              <a:t>Mastertitelformat bearbeiten</a:t>
            </a:r>
          </a:p>
        </p:txBody>
      </p:sp>
      <p:sp>
        <p:nvSpPr>
          <p:cNvPr id="5" name="Bildplatzhalter 12"/>
          <p:cNvSpPr>
            <a:spLocks noGrp="1"/>
          </p:cNvSpPr>
          <p:nvPr>
            <p:ph type="pic" sz="quarter" idx="18"/>
          </p:nvPr>
        </p:nvSpPr>
        <p:spPr>
          <a:xfrm>
            <a:off x="7128000" y="1372181"/>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4" name="Fußzeilenplatzhalter 6" descr="&quot;&quot;">
            <a:extLst>
              <a:ext uri="{FF2B5EF4-FFF2-40B4-BE49-F238E27FC236}">
                <a16:creationId xmlns:a16="http://schemas.microsoft.com/office/drawing/2014/main" id="{8E3FF93C-B0C3-9CFD-E49C-8FDBC3DD2B46}"/>
              </a:ext>
            </a:extLst>
          </p:cNvPr>
          <p:cNvSpPr>
            <a:spLocks noGrp="1"/>
          </p:cNvSpPr>
          <p:nvPr>
            <p:ph type="ftr" sz="quarter" idx="19"/>
          </p:nvPr>
        </p:nvSpPr>
        <p:spPr>
          <a:xfrm>
            <a:off x="684213" y="6364288"/>
            <a:ext cx="6731000" cy="144462"/>
          </a:xfrm>
        </p:spPr>
        <p:txBody>
          <a:bodyPr/>
          <a:lstStyle>
            <a:lvl1pPr>
              <a:defRPr dirty="0">
                <a:solidFill>
                  <a:schemeClr val="bg1"/>
                </a:solidFill>
              </a:defRPr>
            </a:lvl1pPr>
          </a:lstStyle>
          <a:p>
            <a:pPr>
              <a:defRPr/>
            </a:pPr>
            <a:r>
              <a:rPr lang="de-DE"/>
              <a:t>Ressourcen bewusst nutzen</a:t>
            </a:r>
          </a:p>
        </p:txBody>
      </p:sp>
      <p:sp>
        <p:nvSpPr>
          <p:cNvPr id="7" name="Foliennummernplatzhalter 7" descr="&quot;&quot;">
            <a:extLst>
              <a:ext uri="{FF2B5EF4-FFF2-40B4-BE49-F238E27FC236}">
                <a16:creationId xmlns:a16="http://schemas.microsoft.com/office/drawing/2014/main" id="{B06D3754-5CD8-701A-9E9E-65BF90ADC3E6}"/>
              </a:ext>
            </a:extLst>
          </p:cNvPr>
          <p:cNvSpPr>
            <a:spLocks noGrp="1"/>
          </p:cNvSpPr>
          <p:nvPr>
            <p:ph type="sldNum" sz="quarter" idx="20"/>
          </p:nvPr>
        </p:nvSpPr>
        <p:spPr/>
        <p:txBody>
          <a:bodyPr/>
          <a:lstStyle>
            <a:lvl1pPr>
              <a:defRPr smtClean="0">
                <a:solidFill>
                  <a:schemeClr val="bg1"/>
                </a:solidFill>
              </a:defRPr>
            </a:lvl1pPr>
          </a:lstStyle>
          <a:p>
            <a:pPr>
              <a:defRPr/>
            </a:pPr>
            <a:fld id="{A326499E-8453-467D-A113-D8858D8C35A9}" type="slidenum">
              <a:rPr lang="de-DE"/>
              <a:pPr>
                <a:defRPr/>
              </a:pPr>
              <a:t>‹Nr.›</a:t>
            </a:fld>
            <a:endParaRPr lang="de-DE" dirty="0"/>
          </a:p>
        </p:txBody>
      </p:sp>
    </p:spTree>
    <p:extLst>
      <p:ext uri="{BB962C8B-B14F-4D97-AF65-F5344CB8AC3E}">
        <p14:creationId xmlns:p14="http://schemas.microsoft.com/office/powerpoint/2010/main" val="27460583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theme" Target="../theme/theme2.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image" Target="../media/image2.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theme" Target="../theme/theme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6" Type="http://schemas.openxmlformats.org/officeDocument/2006/relationships/image" Target="../media/image2.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4.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3.xml"/><Relationship Id="rId1" Type="http://schemas.openxmlformats.org/officeDocument/2006/relationships/slideLayout" Target="../slideLayouts/slideLayout7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6" name="Titelplatzhalter 15">
            <a:extLst>
              <a:ext uri="{FF2B5EF4-FFF2-40B4-BE49-F238E27FC236}">
                <a16:creationId xmlns:a16="http://schemas.microsoft.com/office/drawing/2014/main" id="{0BC6D588-FEA4-4862-9329-0BCDBFC42FBF}"/>
              </a:ext>
            </a:extLst>
          </p:cNvPr>
          <p:cNvSpPr>
            <a:spLocks noGrp="1" noChangeArrowheads="1"/>
          </p:cNvSpPr>
          <p:nvPr>
            <p:ph type="title"/>
          </p:nvPr>
        </p:nvSpPr>
        <p:spPr bwMode="auto">
          <a:xfrm>
            <a:off x="684213" y="2052638"/>
            <a:ext cx="107997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Mastertitelformat bearbeiten</a:t>
            </a:r>
          </a:p>
        </p:txBody>
      </p:sp>
      <p:sp>
        <p:nvSpPr>
          <p:cNvPr id="1027" name="Textplatzhalter 9">
            <a:extLst>
              <a:ext uri="{FF2B5EF4-FFF2-40B4-BE49-F238E27FC236}">
                <a16:creationId xmlns:a16="http://schemas.microsoft.com/office/drawing/2014/main" id="{004E63D3-2983-B6B9-610F-560D78E407F6}"/>
              </a:ext>
            </a:extLst>
          </p:cNvPr>
          <p:cNvSpPr>
            <a:spLocks noGrp="1" noChangeArrowheads="1"/>
          </p:cNvSpPr>
          <p:nvPr>
            <p:ph type="body" idx="1"/>
          </p:nvPr>
        </p:nvSpPr>
        <p:spPr bwMode="auto">
          <a:xfrm>
            <a:off x="684213" y="3276600"/>
            <a:ext cx="1079976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pic>
        <p:nvPicPr>
          <p:cNvPr id="3" name="Grafik 2" descr="&quot;&quot;">
            <a:extLst>
              <a:ext uri="{FF2B5EF4-FFF2-40B4-BE49-F238E27FC236}">
                <a16:creationId xmlns:a16="http://schemas.microsoft.com/office/drawing/2014/main" id="{6E04ACF3-65B7-8A3A-B2EB-969C632EADCD}"/>
              </a:ext>
            </a:extLst>
          </p:cNvPr>
          <p:cNvPicPr>
            <a:picLocks noChangeAspect="1"/>
          </p:cNvPicPr>
          <p:nvPr userDrawn="1"/>
        </p:nvPicPr>
        <p:blipFill>
          <a:blip r:embed="rId5"/>
          <a:stretch>
            <a:fillRect/>
          </a:stretch>
        </p:blipFill>
        <p:spPr>
          <a:xfrm>
            <a:off x="682625" y="684213"/>
            <a:ext cx="2970213" cy="687387"/>
          </a:xfrm>
          <a:prstGeom prst="rect">
            <a:avLst/>
          </a:prstGeom>
        </p:spPr>
      </p:pic>
    </p:spTree>
  </p:cSld>
  <p:clrMap bg1="lt1" tx1="dk1" bg2="lt2" tx2="dk2" accent1="accent1" accent2="accent2" accent3="accent3" accent4="accent4" accent5="accent5" accent6="accent6" hlink="hlink" folHlink="folHlink"/>
  <p:sldLayoutIdLst>
    <p:sldLayoutId id="2147483740" r:id="rId1"/>
    <p:sldLayoutId id="2147483736" r:id="rId2"/>
    <p:sldLayoutId id="2147483765" r:id="rId3"/>
  </p:sldLayoutIdLst>
  <p:hf hdr="0" dt="0"/>
  <p:txStyles>
    <p:titleStyle>
      <a:lvl1pPr algn="l" rtl="0" eaLnBrk="1" fontAlgn="base" hangingPunct="1">
        <a:lnSpc>
          <a:spcPct val="90000"/>
        </a:lnSpc>
        <a:spcBef>
          <a:spcPct val="0"/>
        </a:spcBef>
        <a:spcAft>
          <a:spcPct val="0"/>
        </a:spcAft>
        <a:defRPr sz="4000" b="1" kern="1200">
          <a:solidFill>
            <a:schemeClr val="bg1"/>
          </a:solidFill>
          <a:latin typeface="+mj-lt"/>
          <a:ea typeface="+mj-ea"/>
          <a:cs typeface="+mj-cs"/>
        </a:defRPr>
      </a:lvl1pPr>
      <a:lvl2pPr algn="l" rtl="0" eaLnBrk="1" fontAlgn="base" hangingPunct="1">
        <a:lnSpc>
          <a:spcPct val="90000"/>
        </a:lnSpc>
        <a:spcBef>
          <a:spcPct val="0"/>
        </a:spcBef>
        <a:spcAft>
          <a:spcPct val="0"/>
        </a:spcAft>
        <a:defRPr sz="4000" b="1">
          <a:solidFill>
            <a:schemeClr val="bg1"/>
          </a:solidFill>
          <a:latin typeface="Aptos Bold" pitchFamily="34" charset="0"/>
        </a:defRPr>
      </a:lvl2pPr>
      <a:lvl3pPr algn="l" rtl="0" eaLnBrk="1" fontAlgn="base" hangingPunct="1">
        <a:lnSpc>
          <a:spcPct val="90000"/>
        </a:lnSpc>
        <a:spcBef>
          <a:spcPct val="0"/>
        </a:spcBef>
        <a:spcAft>
          <a:spcPct val="0"/>
        </a:spcAft>
        <a:defRPr sz="4000" b="1">
          <a:solidFill>
            <a:schemeClr val="bg1"/>
          </a:solidFill>
          <a:latin typeface="Aptos Bold" pitchFamily="34" charset="0"/>
        </a:defRPr>
      </a:lvl3pPr>
      <a:lvl4pPr algn="l" rtl="0" eaLnBrk="1" fontAlgn="base" hangingPunct="1">
        <a:lnSpc>
          <a:spcPct val="90000"/>
        </a:lnSpc>
        <a:spcBef>
          <a:spcPct val="0"/>
        </a:spcBef>
        <a:spcAft>
          <a:spcPct val="0"/>
        </a:spcAft>
        <a:defRPr sz="4000" b="1">
          <a:solidFill>
            <a:schemeClr val="bg1"/>
          </a:solidFill>
          <a:latin typeface="Aptos Bold" pitchFamily="34" charset="0"/>
        </a:defRPr>
      </a:lvl4pPr>
      <a:lvl5pPr algn="l" rtl="0" eaLnBrk="1" fontAlgn="base" hangingPunct="1">
        <a:lnSpc>
          <a:spcPct val="90000"/>
        </a:lnSpc>
        <a:spcBef>
          <a:spcPct val="0"/>
        </a:spcBef>
        <a:spcAft>
          <a:spcPct val="0"/>
        </a:spcAft>
        <a:defRPr sz="4000" b="1">
          <a:solidFill>
            <a:schemeClr val="bg1"/>
          </a:solidFill>
          <a:latin typeface="Aptos Bold" pitchFamily="34" charset="0"/>
        </a:defRPr>
      </a:lvl5pPr>
      <a:lvl6pPr marL="457200" algn="l" rtl="0" eaLnBrk="1" fontAlgn="base" hangingPunct="1">
        <a:lnSpc>
          <a:spcPct val="90000"/>
        </a:lnSpc>
        <a:spcBef>
          <a:spcPct val="0"/>
        </a:spcBef>
        <a:spcAft>
          <a:spcPct val="0"/>
        </a:spcAft>
        <a:defRPr sz="4000" b="1">
          <a:solidFill>
            <a:schemeClr val="bg1"/>
          </a:solidFill>
          <a:latin typeface="Aptos Bold" pitchFamily="34" charset="0"/>
        </a:defRPr>
      </a:lvl6pPr>
      <a:lvl7pPr marL="914400" algn="l" rtl="0" eaLnBrk="1" fontAlgn="base" hangingPunct="1">
        <a:lnSpc>
          <a:spcPct val="90000"/>
        </a:lnSpc>
        <a:spcBef>
          <a:spcPct val="0"/>
        </a:spcBef>
        <a:spcAft>
          <a:spcPct val="0"/>
        </a:spcAft>
        <a:defRPr sz="4000" b="1">
          <a:solidFill>
            <a:schemeClr val="bg1"/>
          </a:solidFill>
          <a:latin typeface="Aptos Bold" pitchFamily="34" charset="0"/>
        </a:defRPr>
      </a:lvl7pPr>
      <a:lvl8pPr marL="1371600" algn="l" rtl="0" eaLnBrk="1" fontAlgn="base" hangingPunct="1">
        <a:lnSpc>
          <a:spcPct val="90000"/>
        </a:lnSpc>
        <a:spcBef>
          <a:spcPct val="0"/>
        </a:spcBef>
        <a:spcAft>
          <a:spcPct val="0"/>
        </a:spcAft>
        <a:defRPr sz="4000" b="1">
          <a:solidFill>
            <a:schemeClr val="bg1"/>
          </a:solidFill>
          <a:latin typeface="Aptos Bold" pitchFamily="34" charset="0"/>
        </a:defRPr>
      </a:lvl8pPr>
      <a:lvl9pPr marL="1828800" algn="l" rtl="0" eaLnBrk="1" fontAlgn="base" hangingPunct="1">
        <a:lnSpc>
          <a:spcPct val="90000"/>
        </a:lnSpc>
        <a:spcBef>
          <a:spcPct val="0"/>
        </a:spcBef>
        <a:spcAft>
          <a:spcPct val="0"/>
        </a:spcAft>
        <a:defRPr sz="4000" b="1">
          <a:solidFill>
            <a:schemeClr val="bg1"/>
          </a:solidFill>
          <a:latin typeface="Aptos Bold" pitchFamily="34" charset="0"/>
        </a:defRPr>
      </a:lvl9pPr>
    </p:titleStyle>
    <p:bodyStyle>
      <a:lvl1pPr marL="288000" indent="-288000" algn="l" rtl="0" eaLnBrk="1" fontAlgn="base" hangingPunct="1">
        <a:lnSpc>
          <a:spcPct val="150000"/>
        </a:lnSpc>
        <a:spcBef>
          <a:spcPts val="1000"/>
        </a:spcBef>
        <a:spcAft>
          <a:spcPct val="0"/>
        </a:spcAft>
        <a:buFont typeface="Arial" panose="020B0604020202020204" pitchFamily="34" charset="0"/>
        <a:buChar char="•"/>
        <a:defRPr sz="1500" kern="1200">
          <a:solidFill>
            <a:schemeClr val="bg1"/>
          </a:solidFill>
          <a:latin typeface="+mn-lt"/>
          <a:ea typeface="+mn-ea"/>
          <a:cs typeface="+mn-cs"/>
        </a:defRPr>
      </a:lvl1pPr>
      <a:lvl2pPr marL="576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2pPr>
      <a:lvl3pPr marL="864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3pPr>
      <a:lvl4pPr marL="1152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4pPr>
      <a:lvl5pPr marL="1440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descr="&quot;&quot;">
            <a:extLst>
              <a:ext uri="{FF2B5EF4-FFF2-40B4-BE49-F238E27FC236}">
                <a16:creationId xmlns:a16="http://schemas.microsoft.com/office/drawing/2014/main" id="{DC4F99A7-645C-5B2D-3DDF-527C2D88DD77}"/>
              </a:ext>
            </a:extLst>
          </p:cNvPr>
          <p:cNvPicPr>
            <a:picLocks noChangeAspect="1"/>
          </p:cNvPicPr>
          <p:nvPr userDrawn="1"/>
        </p:nvPicPr>
        <p:blipFill>
          <a:blip r:embed="rId29"/>
          <a:stretch>
            <a:fillRect/>
          </a:stretch>
        </p:blipFill>
        <p:spPr>
          <a:xfrm>
            <a:off x="684213" y="684213"/>
            <a:ext cx="2971800" cy="687387"/>
          </a:xfrm>
          <a:prstGeom prst="rect">
            <a:avLst/>
          </a:prstGeom>
        </p:spPr>
      </p:pic>
      <p:sp>
        <p:nvSpPr>
          <p:cNvPr id="2051" name="Titelplatzhalter 15">
            <a:extLst>
              <a:ext uri="{FF2B5EF4-FFF2-40B4-BE49-F238E27FC236}">
                <a16:creationId xmlns:a16="http://schemas.microsoft.com/office/drawing/2014/main" id="{C0EEBAB4-73EC-4DE8-0960-5C734DF06450}"/>
              </a:ext>
            </a:extLst>
          </p:cNvPr>
          <p:cNvSpPr>
            <a:spLocks noGrp="1" noChangeArrowheads="1"/>
          </p:cNvSpPr>
          <p:nvPr>
            <p:ph type="title"/>
          </p:nvPr>
        </p:nvSpPr>
        <p:spPr bwMode="auto">
          <a:xfrm>
            <a:off x="682625" y="2052638"/>
            <a:ext cx="10799763" cy="5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Mastertitelformat bearbeiten</a:t>
            </a:r>
          </a:p>
        </p:txBody>
      </p:sp>
      <p:sp>
        <p:nvSpPr>
          <p:cNvPr id="2052" name="Textplatzhalter 18">
            <a:extLst>
              <a:ext uri="{FF2B5EF4-FFF2-40B4-BE49-F238E27FC236}">
                <a16:creationId xmlns:a16="http://schemas.microsoft.com/office/drawing/2014/main" id="{9A938767-5C39-6802-4711-92F5ECC18E9D}"/>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2" name="Foliennummernplatzhalter 2" descr="&quot;&quot;">
            <a:extLst>
              <a:ext uri="{FF2B5EF4-FFF2-40B4-BE49-F238E27FC236}">
                <a16:creationId xmlns:a16="http://schemas.microsoft.com/office/drawing/2014/main" id="{D33DAB49-FC8C-E278-E019-3CABDF29DAB4}"/>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FEE6BFC5-F6C9-480B-AF5A-6B2FBF8240DA}"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930E9A98-B26E-8D75-C394-8FBABB5F4456}"/>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Ressourcen bewusst nutzen</a:t>
            </a:r>
            <a:endParaRPr lang="de-DE" dirty="0"/>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37" r:id="rId5"/>
    <p:sldLayoutId id="2147483747" r:id="rId6"/>
    <p:sldLayoutId id="2147483748" r:id="rId7"/>
    <p:sldLayoutId id="2147483749" r:id="rId8"/>
    <p:sldLayoutId id="2147483848" r:id="rId9"/>
    <p:sldLayoutId id="2147483738" r:id="rId10"/>
    <p:sldLayoutId id="2147483750" r:id="rId11"/>
    <p:sldLayoutId id="2147483751" r:id="rId12"/>
    <p:sldLayoutId id="2147483779" r:id="rId13"/>
    <p:sldLayoutId id="2147483752" r:id="rId14"/>
    <p:sldLayoutId id="2147483878" r:id="rId15"/>
    <p:sldLayoutId id="2147483753" r:id="rId16"/>
    <p:sldLayoutId id="2147483771" r:id="rId17"/>
    <p:sldLayoutId id="2147483778" r:id="rId18"/>
    <p:sldLayoutId id="2147483754" r:id="rId19"/>
    <p:sldLayoutId id="2147483755" r:id="rId20"/>
    <p:sldLayoutId id="2147483756" r:id="rId21"/>
    <p:sldLayoutId id="2147483788" r:id="rId22"/>
    <p:sldLayoutId id="2147483764" r:id="rId23"/>
    <p:sldLayoutId id="2147483789" r:id="rId24"/>
    <p:sldLayoutId id="2147483761" r:id="rId25"/>
    <p:sldLayoutId id="2147483760" r:id="rId26"/>
    <p:sldLayoutId id="2147483880" r:id="rId27"/>
  </p:sldLayoutIdLst>
  <p:hf hdr="0" dt="0"/>
  <p:txStyles>
    <p:titleStyle>
      <a:lvl1pPr algn="l" rtl="0" fontAlgn="base">
        <a:lnSpc>
          <a:spcPct val="90000"/>
        </a:lnSpc>
        <a:spcBef>
          <a:spcPct val="0"/>
        </a:spcBef>
        <a:spcAft>
          <a:spcPct val="0"/>
        </a:spcAft>
        <a:defRPr sz="3000" b="1" kern="1200">
          <a:solidFill>
            <a:schemeClr val="tx2"/>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8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1pPr>
      <a:lvl2pPr marL="576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2pPr>
      <a:lvl3pPr marL="864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3pPr>
      <a:lvl4pPr marL="1152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4pPr>
      <a:lvl5pPr marL="1440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descr="&quot;&quot;">
            <a:extLst>
              <a:ext uri="{FF2B5EF4-FFF2-40B4-BE49-F238E27FC236}">
                <a16:creationId xmlns:a16="http://schemas.microsoft.com/office/drawing/2014/main" id="{DC4F99A7-645C-5B2D-3DDF-527C2D88DD77}"/>
              </a:ext>
            </a:extLst>
          </p:cNvPr>
          <p:cNvPicPr>
            <a:picLocks noChangeAspect="1"/>
          </p:cNvPicPr>
          <p:nvPr userDrawn="1"/>
        </p:nvPicPr>
        <p:blipFill>
          <a:blip r:embed="rId29"/>
          <a:stretch>
            <a:fillRect/>
          </a:stretch>
        </p:blipFill>
        <p:spPr>
          <a:xfrm>
            <a:off x="684213" y="684213"/>
            <a:ext cx="2971800" cy="687387"/>
          </a:xfrm>
          <a:prstGeom prst="rect">
            <a:avLst/>
          </a:prstGeom>
        </p:spPr>
      </p:pic>
      <p:sp>
        <p:nvSpPr>
          <p:cNvPr id="2051" name="Titelplatzhalter 15">
            <a:extLst>
              <a:ext uri="{FF2B5EF4-FFF2-40B4-BE49-F238E27FC236}">
                <a16:creationId xmlns:a16="http://schemas.microsoft.com/office/drawing/2014/main" id="{C0EEBAB4-73EC-4DE8-0960-5C734DF06450}"/>
              </a:ext>
            </a:extLst>
          </p:cNvPr>
          <p:cNvSpPr>
            <a:spLocks noGrp="1" noChangeArrowheads="1"/>
          </p:cNvSpPr>
          <p:nvPr>
            <p:ph type="title"/>
          </p:nvPr>
        </p:nvSpPr>
        <p:spPr bwMode="auto">
          <a:xfrm>
            <a:off x="682625" y="2052638"/>
            <a:ext cx="10799763" cy="5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Mastertitelformat bearbeiten</a:t>
            </a:r>
          </a:p>
        </p:txBody>
      </p:sp>
      <p:sp>
        <p:nvSpPr>
          <p:cNvPr id="2052" name="Textplatzhalter 18">
            <a:extLst>
              <a:ext uri="{FF2B5EF4-FFF2-40B4-BE49-F238E27FC236}">
                <a16:creationId xmlns:a16="http://schemas.microsoft.com/office/drawing/2014/main" id="{9A938767-5C39-6802-4711-92F5ECC18E9D}"/>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2" name="Foliennummernplatzhalter 2" descr="&quot;&quot;">
            <a:extLst>
              <a:ext uri="{FF2B5EF4-FFF2-40B4-BE49-F238E27FC236}">
                <a16:creationId xmlns:a16="http://schemas.microsoft.com/office/drawing/2014/main" id="{D33DAB49-FC8C-E278-E019-3CABDF29DAB4}"/>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FEE6BFC5-F6C9-480B-AF5A-6B2FBF8240DA}"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930E9A98-B26E-8D75-C394-8FBABB5F4456}"/>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Ressourcen bewusst nutzen</a:t>
            </a:r>
          </a:p>
        </p:txBody>
      </p:sp>
    </p:spTree>
    <p:extLst>
      <p:ext uri="{BB962C8B-B14F-4D97-AF65-F5344CB8AC3E}">
        <p14:creationId xmlns:p14="http://schemas.microsoft.com/office/powerpoint/2010/main" val="217157385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40" r:id="rId8"/>
    <p:sldLayoutId id="2147483801" r:id="rId9"/>
    <p:sldLayoutId id="2147483876" r:id="rId10"/>
    <p:sldLayoutId id="2147483811" r:id="rId11"/>
    <p:sldLayoutId id="2147483817" r:id="rId12"/>
    <p:sldLayoutId id="2147483819" r:id="rId13"/>
    <p:sldLayoutId id="2147483821" r:id="rId14"/>
    <p:sldLayoutId id="2147483877" r:id="rId15"/>
    <p:sldLayoutId id="2147483823" r:id="rId16"/>
    <p:sldLayoutId id="2147483825" r:id="rId17"/>
    <p:sldLayoutId id="2147483827" r:id="rId18"/>
    <p:sldLayoutId id="2147483829" r:id="rId19"/>
    <p:sldLayoutId id="2147483841" r:id="rId20"/>
    <p:sldLayoutId id="2147483842" r:id="rId21"/>
    <p:sldLayoutId id="2147483843" r:id="rId22"/>
    <p:sldLayoutId id="2147483844" r:id="rId23"/>
    <p:sldLayoutId id="2147483845" r:id="rId24"/>
    <p:sldLayoutId id="2147483846" r:id="rId25"/>
    <p:sldLayoutId id="2147483847" r:id="rId26"/>
    <p:sldLayoutId id="2147483881" r:id="rId27"/>
  </p:sldLayoutIdLst>
  <p:hf hdr="0" dt="0"/>
  <p:txStyles>
    <p:titleStyle>
      <a:lvl1pPr algn="l" rtl="0" fontAlgn="base">
        <a:lnSpc>
          <a:spcPct val="90000"/>
        </a:lnSpc>
        <a:spcBef>
          <a:spcPct val="0"/>
        </a:spcBef>
        <a:spcAft>
          <a:spcPct val="0"/>
        </a:spcAft>
        <a:defRPr sz="3000" b="1" kern="1200">
          <a:solidFill>
            <a:srgbClr val="61328A"/>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8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1pPr>
      <a:lvl2pPr marL="576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2pPr>
      <a:lvl3pPr marL="864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3pPr>
      <a:lvl4pPr marL="1152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4pPr>
      <a:lvl5pPr marL="1440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descr="&quot;&quot;">
            <a:extLst>
              <a:ext uri="{FF2B5EF4-FFF2-40B4-BE49-F238E27FC236}">
                <a16:creationId xmlns:a16="http://schemas.microsoft.com/office/drawing/2014/main" id="{DC4F99A7-645C-5B2D-3DDF-527C2D88DD77}"/>
              </a:ext>
            </a:extLst>
          </p:cNvPr>
          <p:cNvPicPr>
            <a:picLocks noChangeAspect="1"/>
          </p:cNvPicPr>
          <p:nvPr userDrawn="1"/>
        </p:nvPicPr>
        <p:blipFill>
          <a:blip r:embed="rId16"/>
          <a:stretch>
            <a:fillRect/>
          </a:stretch>
        </p:blipFill>
        <p:spPr>
          <a:xfrm>
            <a:off x="684213" y="684213"/>
            <a:ext cx="2971800" cy="687387"/>
          </a:xfrm>
          <a:prstGeom prst="rect">
            <a:avLst/>
          </a:prstGeom>
        </p:spPr>
      </p:pic>
      <p:sp>
        <p:nvSpPr>
          <p:cNvPr id="2051" name="Titelplatzhalter 15">
            <a:extLst>
              <a:ext uri="{FF2B5EF4-FFF2-40B4-BE49-F238E27FC236}">
                <a16:creationId xmlns:a16="http://schemas.microsoft.com/office/drawing/2014/main" id="{C0EEBAB4-73EC-4DE8-0960-5C734DF06450}"/>
              </a:ext>
            </a:extLst>
          </p:cNvPr>
          <p:cNvSpPr>
            <a:spLocks noGrp="1" noChangeArrowheads="1"/>
          </p:cNvSpPr>
          <p:nvPr>
            <p:ph type="title"/>
          </p:nvPr>
        </p:nvSpPr>
        <p:spPr bwMode="auto">
          <a:xfrm>
            <a:off x="682625" y="2052638"/>
            <a:ext cx="10799763" cy="5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Mastertitelformat bearbeiten</a:t>
            </a:r>
          </a:p>
        </p:txBody>
      </p:sp>
      <p:sp>
        <p:nvSpPr>
          <p:cNvPr id="2052" name="Textplatzhalter 18">
            <a:extLst>
              <a:ext uri="{FF2B5EF4-FFF2-40B4-BE49-F238E27FC236}">
                <a16:creationId xmlns:a16="http://schemas.microsoft.com/office/drawing/2014/main" id="{9A938767-5C39-6802-4711-92F5ECC18E9D}"/>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2" name="Foliennummernplatzhalter 2" descr="&quot;&quot;">
            <a:extLst>
              <a:ext uri="{FF2B5EF4-FFF2-40B4-BE49-F238E27FC236}">
                <a16:creationId xmlns:a16="http://schemas.microsoft.com/office/drawing/2014/main" id="{D33DAB49-FC8C-E278-E019-3CABDF29DAB4}"/>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FEE6BFC5-F6C9-480B-AF5A-6B2FBF8240DA}"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930E9A98-B26E-8D75-C394-8FBABB5F4456}"/>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Ressourcen bewusst nutzen</a:t>
            </a:r>
          </a:p>
        </p:txBody>
      </p:sp>
    </p:spTree>
    <p:extLst>
      <p:ext uri="{BB962C8B-B14F-4D97-AF65-F5344CB8AC3E}">
        <p14:creationId xmlns:p14="http://schemas.microsoft.com/office/powerpoint/2010/main" val="494079058"/>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8" r:id="rId3"/>
    <p:sldLayoutId id="2147483862" r:id="rId4"/>
    <p:sldLayoutId id="2147483863" r:id="rId5"/>
    <p:sldLayoutId id="2147483870" r:id="rId6"/>
    <p:sldLayoutId id="2147483864" r:id="rId7"/>
    <p:sldLayoutId id="2147483874" r:id="rId8"/>
    <p:sldLayoutId id="2147483871" r:id="rId9"/>
    <p:sldLayoutId id="2147483866" r:id="rId10"/>
    <p:sldLayoutId id="2147483873" r:id="rId11"/>
    <p:sldLayoutId id="2147483875" r:id="rId12"/>
    <p:sldLayoutId id="2147483867" r:id="rId13"/>
    <p:sldLayoutId id="2147483872" r:id="rId14"/>
  </p:sldLayoutIdLst>
  <p:hf hdr="0" dt="0"/>
  <p:txStyles>
    <p:titleStyle>
      <a:lvl1pPr algn="l" rtl="0" fontAlgn="base">
        <a:lnSpc>
          <a:spcPct val="90000"/>
        </a:lnSpc>
        <a:spcBef>
          <a:spcPct val="0"/>
        </a:spcBef>
        <a:spcAft>
          <a:spcPct val="0"/>
        </a:spcAft>
        <a:defRPr sz="3000" b="1" kern="1200">
          <a:solidFill>
            <a:schemeClr val="tx2"/>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8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1pPr>
      <a:lvl2pPr marL="576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2pPr>
      <a:lvl3pPr marL="864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3pPr>
      <a:lvl4pPr marL="1152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4pPr>
      <a:lvl5pPr marL="1440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Grafik 5" descr="Logo Verbraucherzentrale">
            <a:extLst>
              <a:ext uri="{FF2B5EF4-FFF2-40B4-BE49-F238E27FC236}">
                <a16:creationId xmlns:a16="http://schemas.microsoft.com/office/drawing/2014/main" id="{77A3E8E8-E09D-0BE9-F767-86063EE9515C}"/>
              </a:ext>
            </a:extLst>
          </p:cNvPr>
          <p:cNvPicPr>
            <a:picLocks noChangeAspect="1"/>
          </p:cNvPicPr>
          <p:nvPr userDrawn="1"/>
        </p:nvPicPr>
        <p:blipFill>
          <a:blip r:embed="rId4"/>
          <a:stretch>
            <a:fillRect/>
          </a:stretch>
        </p:blipFill>
        <p:spPr>
          <a:xfrm>
            <a:off x="684213" y="684213"/>
            <a:ext cx="2971800" cy="687387"/>
          </a:xfrm>
          <a:prstGeom prst="rect">
            <a:avLst/>
          </a:prstGeom>
        </p:spPr>
      </p:pic>
      <p:sp>
        <p:nvSpPr>
          <p:cNvPr id="3075" name="Titelplatzhalter 15">
            <a:extLst>
              <a:ext uri="{FF2B5EF4-FFF2-40B4-BE49-F238E27FC236}">
                <a16:creationId xmlns:a16="http://schemas.microsoft.com/office/drawing/2014/main" id="{F469751E-FD69-7550-85E2-961D57E0BE66}"/>
              </a:ext>
            </a:extLst>
          </p:cNvPr>
          <p:cNvSpPr>
            <a:spLocks noGrp="1" noChangeArrowheads="1"/>
          </p:cNvSpPr>
          <p:nvPr>
            <p:ph type="title"/>
          </p:nvPr>
        </p:nvSpPr>
        <p:spPr bwMode="auto">
          <a:xfrm>
            <a:off x="681038" y="2052638"/>
            <a:ext cx="107997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Mastertitelformat bearbeiten</a:t>
            </a:r>
          </a:p>
        </p:txBody>
      </p:sp>
      <p:sp>
        <p:nvSpPr>
          <p:cNvPr id="3076" name="Textplatzhalter 18">
            <a:extLst>
              <a:ext uri="{FF2B5EF4-FFF2-40B4-BE49-F238E27FC236}">
                <a16:creationId xmlns:a16="http://schemas.microsoft.com/office/drawing/2014/main" id="{745083A9-D507-292D-9025-F740E6994566}"/>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3" name="Foliennummernplatzhalter 2" descr="&quot;&quot;">
            <a:extLst>
              <a:ext uri="{FF2B5EF4-FFF2-40B4-BE49-F238E27FC236}">
                <a16:creationId xmlns:a16="http://schemas.microsoft.com/office/drawing/2014/main" id="{B4FD5D1D-0323-5700-AB5A-6AF0AD98DE4A}"/>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7DEC9A61-0997-4B25-BE61-B6770D1F3127}"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F559CBAD-6AA0-1616-3E76-CE95BCAE6675}"/>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Ressourcen bewusst nutzen</a:t>
            </a: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Lst>
  <p:hf hdr="0" dt="0"/>
  <p:txStyles>
    <p:titleStyle>
      <a:lvl1pPr algn="l" rtl="0" fontAlgn="base">
        <a:lnSpc>
          <a:spcPct val="90000"/>
        </a:lnSpc>
        <a:spcBef>
          <a:spcPct val="0"/>
        </a:spcBef>
        <a:spcAft>
          <a:spcPct val="0"/>
        </a:spcAft>
        <a:defRPr sz="3000" b="1" kern="1200">
          <a:solidFill>
            <a:schemeClr val="tx2"/>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7338" indent="-287338"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1pPr>
      <a:lvl2pPr marL="576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2pPr>
      <a:lvl3pPr marL="864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3pPr>
      <a:lvl4pPr marL="1152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4pPr>
      <a:lvl5pPr marL="1440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nstagram.com/verbraucherzentrale.vzbv/" TargetMode="External"/><Relationship Id="rId7" Type="http://schemas.openxmlformats.org/officeDocument/2006/relationships/image" Target="../media/image6.png"/><Relationship Id="rId2" Type="http://schemas.openxmlformats.org/officeDocument/2006/relationships/hyperlink" Target="http://www.verbraucherchecker.de/" TargetMode="External"/><Relationship Id="rId1" Type="http://schemas.openxmlformats.org/officeDocument/2006/relationships/slideLayout" Target="../slideLayouts/slideLayout28.xml"/><Relationship Id="rId6" Type="http://schemas.openxmlformats.org/officeDocument/2006/relationships/image" Target="../media/image15.png"/><Relationship Id="rId5" Type="http://schemas.openxmlformats.org/officeDocument/2006/relationships/hyperlink" Target="http://www.vzbv.de/" TargetMode="External"/><Relationship Id="rId4" Type="http://schemas.openxmlformats.org/officeDocument/2006/relationships/hyperlink" Target="mailto:info@vzbv.d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www.verbraucherbildung.de/verbraucherchecker/checkerspace"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www.verbraucherbildung.de/verbraucherchecker/checkerspace"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hyperlink" Target="http://www.verbraucherzentrale.d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creativecommons.org/licenses/by-sa/4.0/" TargetMode="External"/><Relationship Id="rId2" Type="http://schemas.openxmlformats.org/officeDocument/2006/relationships/image" Target="../media/image14.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2">
            <a:extLst>
              <a:ext uri="{FF2B5EF4-FFF2-40B4-BE49-F238E27FC236}">
                <a16:creationId xmlns:a16="http://schemas.microsoft.com/office/drawing/2014/main" id="{C674657E-38C2-3C41-CF1F-4EB2DCE29D58}"/>
              </a:ext>
            </a:extLst>
          </p:cNvPr>
          <p:cNvSpPr>
            <a:spLocks noGrp="1" noChangeArrowheads="1"/>
          </p:cNvSpPr>
          <p:nvPr>
            <p:ph type="title"/>
          </p:nvPr>
        </p:nvSpPr>
        <p:spPr>
          <a:xfrm>
            <a:off x="683704" y="2467244"/>
            <a:ext cx="7785382" cy="2340000"/>
          </a:xfrm>
        </p:spPr>
        <p:txBody>
          <a:bodyPr/>
          <a:lstStyle/>
          <a:p>
            <a:r>
              <a:rPr lang="de-DE" altLang="en-US" dirty="0">
                <a:solidFill>
                  <a:srgbClr val="FFFFFF"/>
                </a:solidFill>
              </a:rPr>
              <a:t>Energie! Ressourcen bewusst nutzen</a:t>
            </a:r>
          </a:p>
        </p:txBody>
      </p:sp>
      <p:sp>
        <p:nvSpPr>
          <p:cNvPr id="34819" name="Textplatzhalter 3">
            <a:extLst>
              <a:ext uri="{FF2B5EF4-FFF2-40B4-BE49-F238E27FC236}">
                <a16:creationId xmlns:a16="http://schemas.microsoft.com/office/drawing/2014/main" id="{9A728918-5FEB-7130-0604-BB2B6F2C297A}"/>
              </a:ext>
            </a:extLst>
          </p:cNvPr>
          <p:cNvSpPr>
            <a:spLocks noGrp="1" noChangeArrowheads="1"/>
          </p:cNvSpPr>
          <p:nvPr>
            <p:ph type="body" sz="quarter" idx="10"/>
          </p:nvPr>
        </p:nvSpPr>
        <p:spPr>
          <a:xfrm>
            <a:off x="683382" y="5124602"/>
            <a:ext cx="7683377" cy="684265"/>
          </a:xfrm>
        </p:spPr>
        <p:txBody>
          <a:bodyPr/>
          <a:lstStyle/>
          <a:p>
            <a:r>
              <a:rPr lang="de-DE" altLang="en-US" dirty="0" err="1">
                <a:solidFill>
                  <a:srgbClr val="FFFFFF"/>
                </a:solidFill>
              </a:rPr>
              <a:t>Verbraucherchecker</a:t>
            </a:r>
            <a:r>
              <a:rPr lang="de-DE" altLang="en-US" dirty="0">
                <a:solidFill>
                  <a:srgbClr val="FFFFFF"/>
                </a:solidFill>
              </a:rPr>
              <a:t>: Workshops für junge Menschen</a:t>
            </a:r>
          </a:p>
        </p:txBody>
      </p:sp>
      <p:pic>
        <p:nvPicPr>
          <p:cNvPr id="6" name="Bildplatzhalter 5" descr="Signet des Bildungsprogramm Verbraucherchecke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12618" r="12618"/>
          <a:stretch>
            <a:fillRect/>
          </a:stretch>
        </p:blipFill>
        <p:spPr>
          <a:xfrm>
            <a:off x="9635672" y="308244"/>
            <a:ext cx="2159000" cy="2159000"/>
          </a:xfrm>
        </p:spPr>
      </p:pic>
    </p:spTree>
    <p:extLst>
      <p:ext uri="{BB962C8B-B14F-4D97-AF65-F5344CB8AC3E}">
        <p14:creationId xmlns:p14="http://schemas.microsoft.com/office/powerpoint/2010/main" val="15440826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a:xfrm>
            <a:off x="682313" y="4014792"/>
            <a:ext cx="6821176" cy="308408"/>
          </a:xfrm>
        </p:spPr>
        <p:txBody>
          <a:bodyPr/>
          <a:lstStyle/>
          <a:p>
            <a:pPr>
              <a:lnSpc>
                <a:spcPct val="100000"/>
              </a:lnSpc>
            </a:pPr>
            <a:r>
              <a:rPr lang="de-DE" sz="1500" dirty="0">
                <a:hlinkClick r:id="rId2"/>
              </a:rPr>
              <a:t>www.verbraucherchecker.de</a:t>
            </a:r>
            <a:br>
              <a:rPr lang="de-DE" sz="1500" dirty="0"/>
            </a:br>
            <a:r>
              <a:rPr lang="de-DE" sz="1500" dirty="0">
                <a:hlinkClick r:id="rId3"/>
              </a:rPr>
              <a:t>instagram.com/</a:t>
            </a:r>
            <a:r>
              <a:rPr lang="de-DE" sz="1500" dirty="0" err="1">
                <a:hlinkClick r:id="rId3"/>
              </a:rPr>
              <a:t>verbraucherzentrale.vzbv</a:t>
            </a:r>
            <a:r>
              <a:rPr lang="de-DE" sz="1500" dirty="0"/>
              <a:t> </a:t>
            </a:r>
          </a:p>
        </p:txBody>
      </p:sp>
      <p:sp>
        <p:nvSpPr>
          <p:cNvPr id="15" name="Textplatzhalter 14"/>
          <p:cNvSpPr>
            <a:spLocks noGrp="1"/>
          </p:cNvSpPr>
          <p:nvPr>
            <p:ph type="body" sz="quarter" idx="19"/>
          </p:nvPr>
        </p:nvSpPr>
        <p:spPr>
          <a:xfrm>
            <a:off x="682313" y="2052000"/>
            <a:ext cx="4832663" cy="1463360"/>
          </a:xfrm>
        </p:spPr>
        <p:txBody>
          <a:bodyPr/>
          <a:lstStyle/>
          <a:p>
            <a:r>
              <a:rPr lang="de-DE" dirty="0"/>
              <a:t>Impressum</a:t>
            </a:r>
          </a:p>
          <a:p>
            <a:r>
              <a:rPr lang="de-DE" b="0" dirty="0">
                <a:solidFill>
                  <a:schemeClr val="tx1"/>
                </a:solidFill>
              </a:rPr>
              <a:t>Verbraucherzentrale Bundesverband e.V.</a:t>
            </a:r>
          </a:p>
          <a:p>
            <a:r>
              <a:rPr lang="de-DE" b="0" dirty="0">
                <a:solidFill>
                  <a:schemeClr val="tx1"/>
                </a:solidFill>
              </a:rPr>
              <a:t>Rudi-Dutschke-Straße 17</a:t>
            </a:r>
          </a:p>
          <a:p>
            <a:r>
              <a:rPr lang="de-DE" b="0" dirty="0">
                <a:solidFill>
                  <a:schemeClr val="tx1"/>
                </a:solidFill>
              </a:rPr>
              <a:t>10969 Berlin</a:t>
            </a:r>
          </a:p>
          <a:p>
            <a:r>
              <a:rPr lang="de-DE" b="0" dirty="0">
                <a:solidFill>
                  <a:schemeClr val="tx1"/>
                </a:solidFill>
                <a:hlinkClick r:id="rId4"/>
              </a:rPr>
              <a:t>info@vzbv.de</a:t>
            </a:r>
            <a:endParaRPr lang="de-DE" b="0" dirty="0">
              <a:solidFill>
                <a:schemeClr val="tx1"/>
              </a:solidFill>
            </a:endParaRPr>
          </a:p>
          <a:p>
            <a:r>
              <a:rPr lang="de-DE" b="0" dirty="0">
                <a:solidFill>
                  <a:schemeClr val="tx1"/>
                </a:solidFill>
                <a:hlinkClick r:id="rId5"/>
              </a:rPr>
              <a:t>www.vzbv.de</a:t>
            </a:r>
            <a:r>
              <a:rPr lang="de-DE" dirty="0"/>
              <a:t>	</a:t>
            </a:r>
          </a:p>
        </p:txBody>
      </p:sp>
      <p:pic>
        <p:nvPicPr>
          <p:cNvPr id="18" name="Bildplatzhalter 17" descr="Förderhinweis des Bundesministerium der Justiz und für Verbraucherschutz."/>
          <p:cNvPicPr>
            <a:picLocks noGrp="1" noChangeAspect="1"/>
          </p:cNvPicPr>
          <p:nvPr>
            <p:ph type="pic" sz="quarter" idx="29"/>
          </p:nvPr>
        </p:nvPicPr>
        <p:blipFill>
          <a:blip r:embed="rId6">
            <a:extLst>
              <a:ext uri="{28A0092B-C50C-407E-A947-70E740481C1C}">
                <a14:useLocalDpi xmlns:a14="http://schemas.microsoft.com/office/drawing/2010/main" val="0"/>
              </a:ext>
            </a:extLst>
          </a:blip>
          <a:srcRect t="1000" b="1000"/>
          <a:stretch>
            <a:fillRect/>
          </a:stretch>
        </p:blipFill>
        <p:spPr>
          <a:xfrm>
            <a:off x="9906000" y="4120000"/>
            <a:ext cx="1603688" cy="1603688"/>
          </a:xfrm>
        </p:spPr>
      </p:pic>
      <p:pic>
        <p:nvPicPr>
          <p:cNvPr id="19" name="Bildplatzhalter 18" descr="Signet des Bildungsprogramms Verbraucherchecker."/>
          <p:cNvPicPr>
            <a:picLocks noGrp="1" noChangeAspect="1"/>
          </p:cNvPicPr>
          <p:nvPr>
            <p:ph type="pic" sz="quarter" idx="27"/>
          </p:nvPr>
        </p:nvPicPr>
        <p:blipFill>
          <a:blip r:embed="rId7">
            <a:extLst>
              <a:ext uri="{28A0092B-C50C-407E-A947-70E740481C1C}">
                <a14:useLocalDpi xmlns:a14="http://schemas.microsoft.com/office/drawing/2010/main" val="0"/>
              </a:ext>
            </a:extLst>
          </a:blip>
          <a:srcRect l="12618" r="12618"/>
          <a:stretch>
            <a:fillRect/>
          </a:stretch>
        </p:blipFill>
        <p:spPr>
          <a:xfrm>
            <a:off x="10038080" y="425450"/>
            <a:ext cx="1471608" cy="1471608"/>
          </a:xfrm>
        </p:spPr>
      </p:pic>
      <p:sp>
        <p:nvSpPr>
          <p:cNvPr id="3" name="Fußzeilenplatzhalter 2">
            <a:extLst>
              <a:ext uri="{C183D7F6-B498-43B3-948B-1728B52AA6E4}">
                <adec:decorative xmlns:adec="http://schemas.microsoft.com/office/drawing/2017/decorative" val="1"/>
              </a:ext>
            </a:extLst>
          </p:cNvPr>
          <p:cNvSpPr>
            <a:spLocks noGrp="1"/>
          </p:cNvSpPr>
          <p:nvPr>
            <p:ph type="ftr" sz="quarter" idx="22"/>
          </p:nvPr>
        </p:nvSpPr>
        <p:spPr/>
        <p:txBody>
          <a:bodyPr/>
          <a:lstStyle/>
          <a:p>
            <a:pPr>
              <a:defRPr/>
            </a:pPr>
            <a:r>
              <a:rPr lang="de-DE" dirty="0"/>
              <a:t>Ressourcen bewusst nutzen</a:t>
            </a:r>
          </a:p>
        </p:txBody>
      </p:sp>
      <p:sp>
        <p:nvSpPr>
          <p:cNvPr id="4" name="Foliennummernplatzhalter 3">
            <a:extLst>
              <a:ext uri="{C183D7F6-B498-43B3-948B-1728B52AA6E4}">
                <adec:decorative xmlns:adec="http://schemas.microsoft.com/office/drawing/2017/decorative" val="1"/>
              </a:ext>
            </a:extLst>
          </p:cNvPr>
          <p:cNvSpPr>
            <a:spLocks noGrp="1"/>
          </p:cNvSpPr>
          <p:nvPr>
            <p:ph type="sldNum" sz="quarter" idx="23"/>
          </p:nvPr>
        </p:nvSpPr>
        <p:spPr/>
        <p:txBody>
          <a:bodyPr/>
          <a:lstStyle/>
          <a:p>
            <a:pPr>
              <a:defRPr/>
            </a:pPr>
            <a:fld id="{37193EB5-2FB1-4136-A25E-233A53750E21}" type="slidenum">
              <a:rPr lang="de-DE" smtClean="0"/>
              <a:pPr>
                <a:defRPr/>
              </a:pPr>
              <a:t>10</a:t>
            </a:fld>
            <a:endParaRPr lang="de-DE" dirty="0"/>
          </a:p>
        </p:txBody>
      </p:sp>
    </p:spTree>
    <p:extLst>
      <p:ext uri="{BB962C8B-B14F-4D97-AF65-F5344CB8AC3E}">
        <p14:creationId xmlns:p14="http://schemas.microsoft.com/office/powerpoint/2010/main" val="4011748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F813F22-ADDD-3E73-A362-E66A146ABEBD}"/>
              </a:ext>
            </a:extLst>
          </p:cNvPr>
          <p:cNvSpPr txBox="1">
            <a:spLocks noGrp="1" noChangeArrowheads="1"/>
          </p:cNvSpPr>
          <p:nvPr>
            <p:ph type="title" idx="4294967295"/>
          </p:nvPr>
        </p:nvSpPr>
        <p:spPr bwMode="auto">
          <a:xfrm>
            <a:off x="695325" y="1033463"/>
            <a:ext cx="10801350" cy="97313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rtl="0" fontAlgn="base">
              <a:lnSpc>
                <a:spcPct val="90000"/>
              </a:lnSpc>
              <a:spcBef>
                <a:spcPct val="0"/>
              </a:spcBef>
              <a:spcAft>
                <a:spcPct val="0"/>
              </a:spcAft>
              <a:defRPr sz="3000" b="1" kern="1200">
                <a:solidFill>
                  <a:schemeClr val="tx2"/>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altLang="en-US" sz="3000" b="1" i="0" u="none" strike="noStrike" kern="1200" cap="none" spc="0" normalizeH="0" baseline="0" noProof="0" dirty="0">
                <a:ln>
                  <a:noFill/>
                </a:ln>
                <a:solidFill>
                  <a:schemeClr val="tx2"/>
                </a:solidFill>
                <a:effectLst/>
                <a:uLnTx/>
                <a:uFillTx/>
                <a:latin typeface="+mj-lt"/>
                <a:ea typeface="+mj-ea"/>
                <a:cs typeface="+mj-cs"/>
              </a:rPr>
              <a:t>Ihre Verbraucherzentrale</a:t>
            </a:r>
          </a:p>
        </p:txBody>
      </p:sp>
      <p:pic>
        <p:nvPicPr>
          <p:cNvPr id="5" name="Bildplatzhalter 4" descr="Logo Verbraucherzentrale">
            <a:extLst>
              <a:ext uri="{FF2B5EF4-FFF2-40B4-BE49-F238E27FC236}">
                <a16:creationId xmlns:a16="http://schemas.microsoft.com/office/drawing/2014/main" id="{7C7CA919-311B-D93A-533A-86615F3E495A}"/>
              </a:ext>
            </a:extLst>
          </p:cNvPr>
          <p:cNvPicPr>
            <a:picLocks noGrp="1" noChangeAspect="1"/>
          </p:cNvPicPr>
          <p:nvPr>
            <p:ph type="pic" sz="quarter" idx="4294967295"/>
          </p:nvPr>
        </p:nvPicPr>
        <p:blipFill>
          <a:blip r:embed="rId2"/>
          <a:srcRect l="23" r="23"/>
          <a:stretch>
            <a:fillRect/>
          </a:stretch>
        </p:blipFill>
        <p:spPr>
          <a:xfrm>
            <a:off x="2862263" y="2679700"/>
            <a:ext cx="6467475" cy="14986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6DB86-9F1D-356F-7D11-E60759E12055}"/>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E0524397-77D4-69BE-739B-8AE6CA187332}"/>
              </a:ext>
            </a:extLst>
          </p:cNvPr>
          <p:cNvSpPr>
            <a:spLocks noGrp="1"/>
          </p:cNvSpPr>
          <p:nvPr>
            <p:ph type="title"/>
          </p:nvPr>
        </p:nvSpPr>
        <p:spPr>
          <a:xfrm>
            <a:off x="682167" y="2052000"/>
            <a:ext cx="4320000" cy="756000"/>
          </a:xfrm>
        </p:spPr>
        <p:txBody>
          <a:bodyPr/>
          <a:lstStyle/>
          <a:p>
            <a:r>
              <a:rPr lang="de-DE" noProof="0" dirty="0"/>
              <a:t>Betrachtet den Comic</a:t>
            </a:r>
          </a:p>
        </p:txBody>
      </p:sp>
      <p:sp>
        <p:nvSpPr>
          <p:cNvPr id="14" name="Text Placeholder 2">
            <a:extLst>
              <a:ext uri="{FF2B5EF4-FFF2-40B4-BE49-F238E27FC236}">
                <a16:creationId xmlns:a16="http://schemas.microsoft.com/office/drawing/2014/main" id="{069535F9-2139-40DF-E66A-3CF3E9E93712}"/>
              </a:ext>
            </a:extLst>
          </p:cNvPr>
          <p:cNvSpPr>
            <a:spLocks noGrp="1"/>
          </p:cNvSpPr>
          <p:nvPr>
            <p:ph type="body" sz="quarter" idx="15"/>
          </p:nvPr>
        </p:nvSpPr>
        <p:spPr>
          <a:xfrm>
            <a:off x="684000" y="3060000"/>
            <a:ext cx="4320000" cy="2880000"/>
          </a:xfrm>
        </p:spPr>
        <p:txBody>
          <a:bodyPr>
            <a:normAutofit/>
          </a:bodyPr>
          <a:lstStyle/>
          <a:p>
            <a:pPr marL="285750" indent="-285750">
              <a:lnSpc>
                <a:spcPct val="120000"/>
              </a:lnSpc>
              <a:spcBef>
                <a:spcPct val="0"/>
              </a:spcBef>
              <a:buFont typeface="Arial" panose="020B0604020202020204" pitchFamily="34" charset="0"/>
              <a:buChar char="•"/>
            </a:pPr>
            <a:r>
              <a:rPr lang="de-DE" sz="1500" b="0" dirty="0"/>
              <a:t>Was sind </a:t>
            </a:r>
            <a:r>
              <a:rPr lang="de-DE" sz="1500" dirty="0"/>
              <a:t>eure Gedanken </a:t>
            </a:r>
            <a:r>
              <a:rPr lang="de-DE" sz="1500" b="0" dirty="0"/>
              <a:t>dazu?</a:t>
            </a:r>
          </a:p>
          <a:p>
            <a:pPr marL="285750" indent="-285750">
              <a:lnSpc>
                <a:spcPct val="120000"/>
              </a:lnSpc>
              <a:spcBef>
                <a:spcPct val="0"/>
              </a:spcBef>
              <a:buFont typeface="Arial" panose="020B0604020202020204" pitchFamily="34" charset="0"/>
              <a:buChar char="•"/>
            </a:pPr>
            <a:r>
              <a:rPr lang="de-DE" sz="1500" b="0" dirty="0"/>
              <a:t>Erkennt ihr euch selbst darin wieder?</a:t>
            </a:r>
          </a:p>
        </p:txBody>
      </p:sp>
      <p:pic>
        <p:nvPicPr>
          <p:cNvPr id="4" name="Bildplatzhalter 3" descr="In einem Comic wird eine junge Frau dargestellt mit einem Schreiben zu einer hohen Nachzahlung für Strom und Wasser.">
            <a:extLst>
              <a:ext uri="{FF2B5EF4-FFF2-40B4-BE49-F238E27FC236}">
                <a16:creationId xmlns:a16="http://schemas.microsoft.com/office/drawing/2014/main" id="{2AC44E35-7761-788F-E778-877706EEDBD8}"/>
              </a:ext>
            </a:extLst>
          </p:cNvPr>
          <p:cNvPicPr>
            <a:picLocks noGrp="1" noChangeAspect="1"/>
          </p:cNvPicPr>
          <p:nvPr>
            <p:ph type="pic" sz="quarter" idx="10"/>
          </p:nvPr>
        </p:nvPicPr>
        <p:blipFill rotWithShape="1">
          <a:blip r:embed="rId3"/>
          <a:srcRect l="27424" t="16889" r="27580" b="7199"/>
          <a:stretch>
            <a:fillRect/>
          </a:stretch>
        </p:blipFill>
        <p:spPr bwMode="auto">
          <a:xfrm>
            <a:off x="4964688" y="0"/>
            <a:ext cx="7227312" cy="6858000"/>
          </a:xfrm>
          <a:prstGeom prst="rect">
            <a:avLst/>
          </a:prstGeom>
          <a:solidFill>
            <a:srgbClr val="575656">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Fußzeilenplatzhalter 4">
            <a:extLst>
              <a:ext uri="{FF2B5EF4-FFF2-40B4-BE49-F238E27FC236}">
                <a16:creationId xmlns:a16="http://schemas.microsoft.com/office/drawing/2014/main" id="{A681359E-88E1-5A22-7F33-DAE04D6078CA}"/>
              </a:ext>
              <a:ext uri="{C183D7F6-B498-43B3-948B-1728B52AA6E4}">
                <adec:decorative xmlns:adec="http://schemas.microsoft.com/office/drawing/2017/decorative" val="1"/>
              </a:ext>
            </a:extLst>
          </p:cNvPr>
          <p:cNvSpPr>
            <a:spLocks noGrp="1"/>
          </p:cNvSpPr>
          <p:nvPr>
            <p:ph type="ftr" sz="quarter" idx="16"/>
          </p:nvPr>
        </p:nvSpPr>
        <p:spPr>
          <a:xfrm>
            <a:off x="684213" y="6364288"/>
            <a:ext cx="4984750" cy="144462"/>
          </a:xfrm>
        </p:spPr>
        <p:txBody>
          <a:bodyPr anchor="ctr">
            <a:noAutofit/>
          </a:bodyPr>
          <a:lstStyle/>
          <a:p>
            <a:pPr>
              <a:lnSpc>
                <a:spcPct val="90000"/>
              </a:lnSpc>
              <a:spcAft>
                <a:spcPts val="600"/>
              </a:spcAft>
              <a:defRPr/>
            </a:pPr>
            <a:r>
              <a:rPr lang="de-DE" dirty="0"/>
              <a:t>Ressourcen bewusst nutzen</a:t>
            </a:r>
          </a:p>
        </p:txBody>
      </p:sp>
      <p:sp>
        <p:nvSpPr>
          <p:cNvPr id="6" name="Foliennummernplatzhalter 5">
            <a:extLst>
              <a:ext uri="{FF2B5EF4-FFF2-40B4-BE49-F238E27FC236}">
                <a16:creationId xmlns:a16="http://schemas.microsoft.com/office/drawing/2014/main" id="{9CF77CF7-7D65-65E9-4AA0-7DE82BA32988}"/>
              </a:ext>
              <a:ext uri="{C183D7F6-B498-43B3-948B-1728B52AA6E4}">
                <adec:decorative xmlns:adec="http://schemas.microsoft.com/office/drawing/2017/decorative" val="1"/>
              </a:ext>
            </a:extLst>
          </p:cNvPr>
          <p:cNvSpPr>
            <a:spLocks noGrp="1"/>
          </p:cNvSpPr>
          <p:nvPr>
            <p:ph type="sldNum" sz="quarter" idx="17"/>
          </p:nvPr>
        </p:nvSpPr>
        <p:spPr>
          <a:xfrm>
            <a:off x="10825163" y="6364288"/>
            <a:ext cx="638175" cy="144462"/>
          </a:xfrm>
        </p:spPr>
        <p:txBody>
          <a:bodyPr anchor="ctr">
            <a:normAutofit/>
          </a:bodyPr>
          <a:lstStyle/>
          <a:p>
            <a:pPr>
              <a:lnSpc>
                <a:spcPct val="90000"/>
              </a:lnSpc>
              <a:spcAft>
                <a:spcPts val="600"/>
              </a:spcAft>
              <a:defRPr/>
            </a:pPr>
            <a:fld id="{71800CA1-AC69-4E59-BF6F-9D0B0E676D69}" type="slidenum">
              <a:rPr lang="de-DE" smtClean="0"/>
              <a:pPr>
                <a:lnSpc>
                  <a:spcPct val="90000"/>
                </a:lnSpc>
                <a:spcAft>
                  <a:spcPts val="600"/>
                </a:spcAft>
                <a:defRPr/>
              </a:pPr>
              <a:t>2</a:t>
            </a:fld>
            <a:endParaRPr lang="de-DE" dirty="0"/>
          </a:p>
        </p:txBody>
      </p:sp>
    </p:spTree>
    <p:extLst>
      <p:ext uri="{BB962C8B-B14F-4D97-AF65-F5344CB8AC3E}">
        <p14:creationId xmlns:p14="http://schemas.microsoft.com/office/powerpoint/2010/main" val="2568612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DE209-0D3B-AE15-3AFE-6A9E7F8E0EFB}"/>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1437805B-0098-4F57-8568-92C610BD0F45}"/>
              </a:ext>
            </a:extLst>
          </p:cNvPr>
          <p:cNvSpPr>
            <a:spLocks noGrp="1"/>
          </p:cNvSpPr>
          <p:nvPr>
            <p:ph type="title"/>
          </p:nvPr>
        </p:nvSpPr>
        <p:spPr>
          <a:xfrm>
            <a:off x="682167" y="2052000"/>
            <a:ext cx="4320000" cy="756000"/>
          </a:xfrm>
        </p:spPr>
        <p:txBody>
          <a:bodyPr/>
          <a:lstStyle/>
          <a:p>
            <a:r>
              <a:rPr lang="de-DE" noProof="0" dirty="0"/>
              <a:t>Wie ist das bei euch?</a:t>
            </a:r>
          </a:p>
        </p:txBody>
      </p:sp>
      <p:sp>
        <p:nvSpPr>
          <p:cNvPr id="14" name="Text Placeholder 2">
            <a:extLst>
              <a:ext uri="{FF2B5EF4-FFF2-40B4-BE49-F238E27FC236}">
                <a16:creationId xmlns:a16="http://schemas.microsoft.com/office/drawing/2014/main" id="{DA1D9D54-49B8-9836-6CD2-144DB47BE69C}"/>
              </a:ext>
            </a:extLst>
          </p:cNvPr>
          <p:cNvSpPr>
            <a:spLocks noGrp="1"/>
          </p:cNvSpPr>
          <p:nvPr>
            <p:ph type="body" sz="quarter" idx="15"/>
          </p:nvPr>
        </p:nvSpPr>
        <p:spPr>
          <a:xfrm>
            <a:off x="684000" y="3060000"/>
            <a:ext cx="4320000" cy="2880000"/>
          </a:xfrm>
        </p:spPr>
        <p:txBody>
          <a:bodyPr>
            <a:normAutofit/>
          </a:bodyPr>
          <a:lstStyle/>
          <a:p>
            <a:pPr marL="285750" indent="-285750">
              <a:lnSpc>
                <a:spcPct val="120000"/>
              </a:lnSpc>
              <a:spcBef>
                <a:spcPct val="0"/>
              </a:spcBef>
              <a:buFont typeface="Arial" panose="020B0604020202020204" pitchFamily="34" charset="0"/>
              <a:buChar char="•"/>
            </a:pPr>
            <a:r>
              <a:rPr lang="de-DE" sz="1500" b="0" dirty="0"/>
              <a:t>Habt ihr euch bereits mit dem Thema </a:t>
            </a:r>
            <a:r>
              <a:rPr lang="de-DE" sz="1500" dirty="0"/>
              <a:t>Energie- oder Wassersparen </a:t>
            </a:r>
            <a:r>
              <a:rPr lang="de-DE" sz="1500" b="0" dirty="0"/>
              <a:t>auseinandergesetzt? </a:t>
            </a:r>
          </a:p>
          <a:p>
            <a:pPr marL="285750" indent="-285750">
              <a:spcBef>
                <a:spcPct val="0"/>
              </a:spcBef>
              <a:buFont typeface="Arial" panose="020B0604020202020204" pitchFamily="34" charset="0"/>
              <a:buChar char="•"/>
            </a:pPr>
            <a:r>
              <a:rPr lang="de-DE" sz="1500" b="0" dirty="0"/>
              <a:t>Was glaubt ihr, an welchen Stellen in eurem Alltag könntet ihr Energie und Wasser sparen?</a:t>
            </a:r>
          </a:p>
        </p:txBody>
      </p:sp>
      <p:pic>
        <p:nvPicPr>
          <p:cNvPr id="10" name="Bildplatzhalter 9" descr="In einem Comic wir eine junge Person in einer gefüllten Badewanne gezeigt. Die Person nutzt mehrere elektronische Geräte zeitgleich.">
            <a:extLst>
              <a:ext uri="{FF2B5EF4-FFF2-40B4-BE49-F238E27FC236}">
                <a16:creationId xmlns:a16="http://schemas.microsoft.com/office/drawing/2014/main" id="{CF91B6EC-F5F7-06EC-9E7B-BC3CE4526AC9}"/>
              </a:ext>
            </a:extLst>
          </p:cNvPr>
          <p:cNvPicPr>
            <a:picLocks noGrp="1" noChangeAspect="1"/>
          </p:cNvPicPr>
          <p:nvPr>
            <p:ph type="pic" sz="quarter" idx="10"/>
          </p:nvPr>
        </p:nvPicPr>
        <p:blipFill rotWithShape="1">
          <a:blip r:embed="rId3"/>
          <a:srcRect l="82" r="1602" b="3157"/>
          <a:stretch>
            <a:fillRect/>
          </a:stretch>
        </p:blipFill>
        <p:spPr>
          <a:xfrm>
            <a:off x="5171440" y="0"/>
            <a:ext cx="7020560" cy="6858000"/>
          </a:xfrm>
        </p:spPr>
      </p:pic>
      <p:sp>
        <p:nvSpPr>
          <p:cNvPr id="5" name="Fußzeilenplatzhalter 4">
            <a:extLst>
              <a:ext uri="{FF2B5EF4-FFF2-40B4-BE49-F238E27FC236}">
                <a16:creationId xmlns:a16="http://schemas.microsoft.com/office/drawing/2014/main" id="{97D742F0-E40B-ED8B-CC14-9DDF0D84387D}"/>
              </a:ext>
              <a:ext uri="{C183D7F6-B498-43B3-948B-1728B52AA6E4}">
                <adec:decorative xmlns:adec="http://schemas.microsoft.com/office/drawing/2017/decorative" val="1"/>
              </a:ext>
            </a:extLst>
          </p:cNvPr>
          <p:cNvSpPr>
            <a:spLocks noGrp="1"/>
          </p:cNvSpPr>
          <p:nvPr>
            <p:ph type="ftr" sz="quarter" idx="16"/>
          </p:nvPr>
        </p:nvSpPr>
        <p:spPr>
          <a:xfrm>
            <a:off x="684213" y="6364288"/>
            <a:ext cx="4984750" cy="144462"/>
          </a:xfrm>
        </p:spPr>
        <p:txBody>
          <a:bodyPr anchor="ctr">
            <a:noAutofit/>
          </a:bodyPr>
          <a:lstStyle/>
          <a:p>
            <a:pPr>
              <a:lnSpc>
                <a:spcPct val="90000"/>
              </a:lnSpc>
              <a:spcAft>
                <a:spcPts val="600"/>
              </a:spcAft>
              <a:defRPr/>
            </a:pPr>
            <a:r>
              <a:rPr lang="de-DE" dirty="0"/>
              <a:t>Ressourcen bewusst nutzen</a:t>
            </a:r>
          </a:p>
        </p:txBody>
      </p:sp>
      <p:sp>
        <p:nvSpPr>
          <p:cNvPr id="6" name="Foliennummernplatzhalter 5">
            <a:extLst>
              <a:ext uri="{FF2B5EF4-FFF2-40B4-BE49-F238E27FC236}">
                <a16:creationId xmlns:a16="http://schemas.microsoft.com/office/drawing/2014/main" id="{A2E331B0-7CAD-366E-6DEF-917C6F7C33EF}"/>
              </a:ext>
              <a:ext uri="{C183D7F6-B498-43B3-948B-1728B52AA6E4}">
                <adec:decorative xmlns:adec="http://schemas.microsoft.com/office/drawing/2017/decorative" val="1"/>
              </a:ext>
            </a:extLst>
          </p:cNvPr>
          <p:cNvSpPr>
            <a:spLocks noGrp="1"/>
          </p:cNvSpPr>
          <p:nvPr>
            <p:ph type="sldNum" sz="quarter" idx="17"/>
          </p:nvPr>
        </p:nvSpPr>
        <p:spPr>
          <a:xfrm>
            <a:off x="10825163" y="6364288"/>
            <a:ext cx="638175" cy="144462"/>
          </a:xfrm>
        </p:spPr>
        <p:txBody>
          <a:bodyPr anchor="ctr">
            <a:normAutofit/>
          </a:bodyPr>
          <a:lstStyle/>
          <a:p>
            <a:pPr>
              <a:lnSpc>
                <a:spcPct val="90000"/>
              </a:lnSpc>
              <a:spcAft>
                <a:spcPts val="600"/>
              </a:spcAft>
              <a:defRPr/>
            </a:pPr>
            <a:fld id="{71800CA1-AC69-4E59-BF6F-9D0B0E676D69}" type="slidenum">
              <a:rPr lang="de-DE" smtClean="0"/>
              <a:pPr>
                <a:lnSpc>
                  <a:spcPct val="90000"/>
                </a:lnSpc>
                <a:spcAft>
                  <a:spcPts val="600"/>
                </a:spcAft>
                <a:defRPr/>
              </a:pPr>
              <a:t>3</a:t>
            </a:fld>
            <a:endParaRPr lang="de-DE" dirty="0"/>
          </a:p>
        </p:txBody>
      </p:sp>
    </p:spTree>
    <p:extLst>
      <p:ext uri="{BB962C8B-B14F-4D97-AF65-F5344CB8AC3E}">
        <p14:creationId xmlns:p14="http://schemas.microsoft.com/office/powerpoint/2010/main" val="128644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Aufgabenstellung</a:t>
            </a:r>
          </a:p>
        </p:txBody>
      </p:sp>
      <p:sp>
        <p:nvSpPr>
          <p:cNvPr id="12" name="Textplatzhalter 11"/>
          <p:cNvSpPr>
            <a:spLocks noGrp="1"/>
          </p:cNvSpPr>
          <p:nvPr>
            <p:ph type="body" sz="quarter" idx="18"/>
          </p:nvPr>
        </p:nvSpPr>
        <p:spPr/>
        <p:txBody>
          <a:bodyPr/>
          <a:lstStyle/>
          <a:p>
            <a:r>
              <a:rPr lang="de-DE" dirty="0"/>
              <a:t>Findet euch in </a:t>
            </a:r>
            <a:r>
              <a:rPr lang="de-DE" b="1" dirty="0"/>
              <a:t>Kleingruppen</a:t>
            </a:r>
            <a:r>
              <a:rPr lang="de-DE" dirty="0"/>
              <a:t> zusammen.</a:t>
            </a:r>
          </a:p>
          <a:p>
            <a:r>
              <a:rPr lang="de-DE" dirty="0"/>
              <a:t>Nutz das </a:t>
            </a:r>
            <a:r>
              <a:rPr lang="de-DE" b="1" dirty="0"/>
              <a:t>Arbeitsblatt</a:t>
            </a:r>
            <a:r>
              <a:rPr lang="de-DE" dirty="0"/>
              <a:t> und beantwortet die Frage: </a:t>
            </a:r>
          </a:p>
          <a:p>
            <a:endParaRPr lang="de-DE" dirty="0"/>
          </a:p>
          <a:p>
            <a:pPr marL="265113" indent="0" defTabSz="263525">
              <a:buNone/>
            </a:pPr>
            <a:r>
              <a:rPr lang="de-DE" b="1" dirty="0">
                <a:solidFill>
                  <a:schemeClr val="tx2"/>
                </a:solidFill>
              </a:rPr>
              <a:t>a) Energiesparen – Tipps und Tricks für meinen Alltag </a:t>
            </a:r>
          </a:p>
          <a:p>
            <a:pPr marL="265113" indent="0" defTabSz="263525">
              <a:buNone/>
            </a:pPr>
            <a:endParaRPr lang="de-DE" b="1" dirty="0">
              <a:solidFill>
                <a:schemeClr val="tx2"/>
              </a:solidFill>
            </a:endParaRPr>
          </a:p>
          <a:p>
            <a:pPr marL="265113" indent="0" defTabSz="263525">
              <a:buNone/>
            </a:pPr>
            <a:r>
              <a:rPr lang="de-DE" b="1" dirty="0">
                <a:solidFill>
                  <a:schemeClr val="tx2"/>
                </a:solidFill>
              </a:rPr>
              <a:t>b) Wasser sparen – Bewusster Umgang mit Trinkwasser</a:t>
            </a:r>
          </a:p>
          <a:p>
            <a:pPr marL="0" indent="0" defTabSz="630238">
              <a:buNone/>
              <a:tabLst>
                <a:tab pos="263525" algn="l"/>
              </a:tabLst>
            </a:pPr>
            <a:endParaRPr lang="de-DE" b="1" dirty="0">
              <a:solidFill>
                <a:srgbClr val="FF0000"/>
              </a:solidFill>
            </a:endParaRPr>
          </a:p>
          <a:p>
            <a:r>
              <a:rPr lang="de-DE" dirty="0"/>
              <a:t>Recherchiert zu eurem Thema im </a:t>
            </a:r>
            <a:r>
              <a:rPr lang="de-DE" b="1" dirty="0"/>
              <a:t>Checker-Space</a:t>
            </a:r>
            <a:r>
              <a:rPr lang="de-DE" dirty="0"/>
              <a:t>.</a:t>
            </a:r>
          </a:p>
          <a:p>
            <a:r>
              <a:rPr lang="de-DE" dirty="0"/>
              <a:t>Das Arbeitsblatt unterstützt euch bei der Recherche.</a:t>
            </a:r>
            <a:endParaRPr lang="de-DE" b="1" dirty="0">
              <a:solidFill>
                <a:srgbClr val="FF0000"/>
              </a:solidFill>
            </a:endParaRPr>
          </a:p>
        </p:txBody>
      </p:sp>
      <p:pic>
        <p:nvPicPr>
          <p:cNvPr id="3" name="Grafik 2" descr="Checkerspace. Konsumthemen und Methoden für Recherche und eigene Projekte.">
            <a:extLst>
              <a:ext uri="{FF2B5EF4-FFF2-40B4-BE49-F238E27FC236}">
                <a16:creationId xmlns:a16="http://schemas.microsoft.com/office/drawing/2014/main" id="{F8329BAB-B3D9-3C8C-91E7-BE35EEDA6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6862" y="2639271"/>
            <a:ext cx="3917388" cy="768385"/>
          </a:xfrm>
          <a:prstGeom prst="rect">
            <a:avLst/>
          </a:prstGeom>
        </p:spPr>
      </p:pic>
      <p:pic>
        <p:nvPicPr>
          <p:cNvPr id="2" name="Grafik 1" descr="QR Code zum Checker Space.">
            <a:extLst>
              <a:ext uri="{FF2B5EF4-FFF2-40B4-BE49-F238E27FC236}">
                <a16:creationId xmlns:a16="http://schemas.microsoft.com/office/drawing/2014/main" id="{0EC634C5-E179-FF5D-A018-8630EAD9A1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5854" y="3550848"/>
            <a:ext cx="1591676" cy="1591676"/>
          </a:xfrm>
          <a:prstGeom prst="rect">
            <a:avLst/>
          </a:prstGeom>
        </p:spPr>
      </p:pic>
      <p:sp>
        <p:nvSpPr>
          <p:cNvPr id="6" name="Rechteck 5">
            <a:extLst>
              <a:ext uri="{FF2B5EF4-FFF2-40B4-BE49-F238E27FC236}">
                <a16:creationId xmlns:a16="http://schemas.microsoft.com/office/drawing/2014/main" id="{1137FA41-5ED4-B456-B936-B2DB1F47C59B}"/>
              </a:ext>
            </a:extLst>
          </p:cNvPr>
          <p:cNvSpPr/>
          <p:nvPr/>
        </p:nvSpPr>
        <p:spPr>
          <a:xfrm>
            <a:off x="7196137" y="5224138"/>
            <a:ext cx="4267201" cy="553998"/>
          </a:xfrm>
          <a:prstGeom prst="rect">
            <a:avLst/>
          </a:prstGeom>
        </p:spPr>
        <p:txBody>
          <a:bodyPr wrap="square">
            <a:spAutoFit/>
          </a:bodyPr>
          <a:lstStyle/>
          <a:p>
            <a:r>
              <a:rPr lang="de-DE" sz="1500" dirty="0">
                <a:solidFill>
                  <a:schemeClr val="tx2"/>
                </a:solidFill>
                <a:hlinkClick r:id="rId5">
                  <a:extLst>
                    <a:ext uri="{A12FA001-AC4F-418D-AE19-62706E023703}">
                      <ahyp:hlinkClr xmlns:ahyp="http://schemas.microsoft.com/office/drawing/2018/hyperlinkcolor" val="tx"/>
                    </a:ext>
                  </a:extLst>
                </a:hlinkClick>
              </a:rPr>
              <a:t>www.verbraucherbildung.de/verbraucherchecker/checkerspace</a:t>
            </a:r>
            <a:endParaRPr lang="de-DE" sz="1500" dirty="0">
              <a:solidFill>
                <a:schemeClr val="tx2"/>
              </a:solidFill>
            </a:endParaRPr>
          </a:p>
        </p:txBody>
      </p:sp>
      <p:sp>
        <p:nvSpPr>
          <p:cNvPr id="4" name="Fußzeilenplatzhalter 3">
            <a:extLst>
              <a:ext uri="{C183D7F6-B498-43B3-948B-1728B52AA6E4}">
                <adec:decorative xmlns:adec="http://schemas.microsoft.com/office/drawing/2017/decorative" val="1"/>
              </a:ext>
            </a:extLst>
          </p:cNvPr>
          <p:cNvSpPr>
            <a:spLocks noGrp="1"/>
          </p:cNvSpPr>
          <p:nvPr>
            <p:ph type="ftr" sz="quarter" idx="32"/>
          </p:nvPr>
        </p:nvSpPr>
        <p:spPr/>
        <p:txBody>
          <a:bodyPr/>
          <a:lstStyle/>
          <a:p>
            <a:pPr>
              <a:defRPr/>
            </a:pPr>
            <a:r>
              <a:rPr lang="de-DE" dirty="0"/>
              <a:t>Ressourcen bewusst nutzen</a:t>
            </a:r>
          </a:p>
        </p:txBody>
      </p:sp>
      <p:sp>
        <p:nvSpPr>
          <p:cNvPr id="5" name="Foliennummernplatzhalter 4">
            <a:extLs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fld id="{C8C581B8-E11B-4CB8-B306-6AAAFE66ACA6}" type="slidenum">
              <a:rPr lang="de-DE" smtClean="0"/>
              <a:pPr>
                <a:defRPr/>
              </a:pPr>
              <a:t>4</a:t>
            </a:fld>
            <a:endParaRPr lang="de-DE" dirty="0"/>
          </a:p>
        </p:txBody>
      </p:sp>
    </p:spTree>
    <p:extLst>
      <p:ext uri="{BB962C8B-B14F-4D97-AF65-F5344CB8AC3E}">
        <p14:creationId xmlns:p14="http://schemas.microsoft.com/office/powerpoint/2010/main" val="116679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530032-7953-66EA-C204-A3DBDA4D2F0D}"/>
              </a:ext>
            </a:extLst>
          </p:cNvPr>
          <p:cNvSpPr>
            <a:spLocks noGrp="1"/>
          </p:cNvSpPr>
          <p:nvPr>
            <p:ph type="title"/>
          </p:nvPr>
        </p:nvSpPr>
        <p:spPr>
          <a:xfrm>
            <a:off x="704259" y="4131089"/>
            <a:ext cx="5522370" cy="858163"/>
          </a:xfrm>
        </p:spPr>
        <p:txBody>
          <a:bodyPr/>
          <a:lstStyle/>
          <a:p>
            <a:r>
              <a:rPr lang="de-DE" dirty="0"/>
              <a:t>Was habt ihr herausgefunden?</a:t>
            </a:r>
          </a:p>
        </p:txBody>
      </p:sp>
      <p:sp>
        <p:nvSpPr>
          <p:cNvPr id="3" name="Textplatzhalter 2">
            <a:extLst>
              <a:ext uri="{FF2B5EF4-FFF2-40B4-BE49-F238E27FC236}">
                <a16:creationId xmlns:a16="http://schemas.microsoft.com/office/drawing/2014/main" id="{68DF01AB-3BB2-994A-EED6-03CFFA8A336E}"/>
              </a:ext>
            </a:extLst>
          </p:cNvPr>
          <p:cNvSpPr>
            <a:spLocks noGrp="1"/>
          </p:cNvSpPr>
          <p:nvPr>
            <p:ph type="body" sz="quarter" idx="15"/>
          </p:nvPr>
        </p:nvSpPr>
        <p:spPr>
          <a:xfrm>
            <a:off x="704259" y="5214081"/>
            <a:ext cx="4803364" cy="1028173"/>
          </a:xfrm>
        </p:spPr>
        <p:txBody>
          <a:bodyPr/>
          <a:lstStyle/>
          <a:p>
            <a:r>
              <a:rPr lang="de-DE" dirty="0"/>
              <a:t>Wir freuen uns auf eure Ergebnisse!</a:t>
            </a:r>
          </a:p>
        </p:txBody>
      </p:sp>
      <p:pic>
        <p:nvPicPr>
          <p:cNvPr id="10" name="Bildplatzhalter 9" descr="Dekoratives Bild. Eine Hand zeigt auf gezeichnete Figuren.">
            <a:extLst>
              <a:ext uri="{FF2B5EF4-FFF2-40B4-BE49-F238E27FC236}">
                <a16:creationId xmlns:a16="http://schemas.microsoft.com/office/drawing/2014/main" id="{E7240833-5077-8FC1-FA68-CF06CD18117C}"/>
              </a:ext>
            </a:extLst>
          </p:cNvPr>
          <p:cNvPicPr>
            <a:picLocks noGrp="1" noChangeAspect="1"/>
          </p:cNvPicPr>
          <p:nvPr>
            <p:ph type="pic" sz="quarter" idx="20"/>
          </p:nvPr>
        </p:nvPicPr>
        <p:blipFill rotWithShape="1">
          <a:blip r:embed="rId3"/>
          <a:srcRect l="10882" t="-10093" r="32845" b="10093"/>
          <a:stretch>
            <a:fillRect/>
          </a:stretch>
        </p:blipFill>
        <p:spPr>
          <a:xfrm>
            <a:off x="6684380" y="-688800"/>
            <a:ext cx="6417476" cy="6417476"/>
          </a:xfrm>
        </p:spPr>
      </p:pic>
      <p:sp>
        <p:nvSpPr>
          <p:cNvPr id="5" name="Foliennummernplatzhalter 4">
            <a:extLst>
              <a:ext uri="{FF2B5EF4-FFF2-40B4-BE49-F238E27FC236}">
                <a16:creationId xmlns:a16="http://schemas.microsoft.com/office/drawing/2014/main" id="{7D29204A-060F-2E96-7A8B-8EC5054B3E97}"/>
              </a:ext>
              <a:ext uri="{C183D7F6-B498-43B3-948B-1728B52AA6E4}">
                <adec:decorative xmlns:adec="http://schemas.microsoft.com/office/drawing/2017/decorative" val="1"/>
              </a:ext>
            </a:extLst>
          </p:cNvPr>
          <p:cNvSpPr>
            <a:spLocks noGrp="1"/>
          </p:cNvSpPr>
          <p:nvPr>
            <p:ph type="sldNum" sz="quarter" idx="19"/>
          </p:nvPr>
        </p:nvSpPr>
        <p:spPr/>
        <p:txBody>
          <a:bodyPr/>
          <a:lstStyle/>
          <a:p>
            <a:pPr>
              <a:defRPr/>
            </a:pPr>
            <a:fld id="{61FE1DF2-B170-47DC-8B6A-E09896EA39CB}" type="slidenum">
              <a:rPr lang="de-DE" smtClean="0"/>
              <a:pPr>
                <a:defRPr/>
              </a:pPr>
              <a:t>5</a:t>
            </a:fld>
            <a:endParaRPr lang="de-DE" dirty="0"/>
          </a:p>
        </p:txBody>
      </p:sp>
    </p:spTree>
    <p:extLst>
      <p:ext uri="{BB962C8B-B14F-4D97-AF65-F5344CB8AC3E}">
        <p14:creationId xmlns:p14="http://schemas.microsoft.com/office/powerpoint/2010/main" val="290772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DCFF2D-7B94-D969-9CFB-DDDE2B4AEAD3}"/>
              </a:ext>
            </a:extLst>
          </p:cNvPr>
          <p:cNvSpPr>
            <a:spLocks noGrp="1"/>
          </p:cNvSpPr>
          <p:nvPr>
            <p:ph type="title"/>
          </p:nvPr>
        </p:nvSpPr>
        <p:spPr/>
        <p:txBody>
          <a:bodyPr/>
          <a:lstStyle/>
          <a:p>
            <a:r>
              <a:rPr lang="de-DE" dirty="0"/>
              <a:t>Wasser sparen im Alltag</a:t>
            </a:r>
          </a:p>
        </p:txBody>
      </p:sp>
      <p:sp>
        <p:nvSpPr>
          <p:cNvPr id="5" name="Textplatzhalter 4">
            <a:extLst>
              <a:ext uri="{FF2B5EF4-FFF2-40B4-BE49-F238E27FC236}">
                <a16:creationId xmlns:a16="http://schemas.microsoft.com/office/drawing/2014/main" id="{D5EDC2C7-1F38-8C94-6267-94D7D211499D}"/>
              </a:ext>
            </a:extLst>
          </p:cNvPr>
          <p:cNvSpPr>
            <a:spLocks noGrp="1"/>
          </p:cNvSpPr>
          <p:nvPr>
            <p:ph type="body" sz="quarter" idx="18"/>
          </p:nvPr>
        </p:nvSpPr>
        <p:spPr/>
        <p:txBody>
          <a:bodyPr/>
          <a:lstStyle/>
          <a:p>
            <a:r>
              <a:rPr lang="de-DE" dirty="0"/>
              <a:t>Im Schnitt verbraucht eine </a:t>
            </a:r>
            <a:r>
              <a:rPr lang="de-DE" b="1" dirty="0"/>
              <a:t>„sparsame“ Person circa 30 Liter </a:t>
            </a:r>
            <a:r>
              <a:rPr lang="de-DE" dirty="0"/>
              <a:t>und eine eher „verschwenderische“ Person um die 50 Liter warmes Wasser am Tag.</a:t>
            </a:r>
          </a:p>
          <a:p>
            <a:r>
              <a:rPr lang="de-DE" dirty="0"/>
              <a:t>Mit einer </a:t>
            </a:r>
            <a:r>
              <a:rPr lang="de-DE" b="1" dirty="0"/>
              <a:t>Sparbrause</a:t>
            </a:r>
            <a:r>
              <a:rPr lang="de-DE" dirty="0"/>
              <a:t> liegt der Wasserverbrauch bei </a:t>
            </a:r>
            <a:r>
              <a:rPr lang="de-DE" b="1" dirty="0"/>
              <a:t>ca. 6 bis 7 Liter pro Minute </a:t>
            </a:r>
            <a:r>
              <a:rPr lang="de-DE" dirty="0"/>
              <a:t>– bei normalen Duschbrausen sind es 14 bis 20 Liter.</a:t>
            </a:r>
          </a:p>
          <a:p>
            <a:r>
              <a:rPr lang="de-DE" b="1" dirty="0"/>
              <a:t>Duschdauer kurz halten </a:t>
            </a:r>
            <a:r>
              <a:rPr lang="de-DE" dirty="0"/>
              <a:t>und Geld sparen: täglich 8 Minuten duschen verbraucht 80 Liter Wasser und kostet im Jahr etwa 350 Euro. Jeden Tag 3 Minuten duschen kostet etwa 130 Euro im Jahr.</a:t>
            </a:r>
          </a:p>
        </p:txBody>
      </p:sp>
      <p:pic>
        <p:nvPicPr>
          <p:cNvPr id="8" name="Grafik 7" descr="Gezeichnete Abbildung einer Waschmaschine und Wäschekorb mit Wäscheberg.">
            <a:extLst>
              <a:ext uri="{FF2B5EF4-FFF2-40B4-BE49-F238E27FC236}">
                <a16:creationId xmlns:a16="http://schemas.microsoft.com/office/drawing/2014/main" id="{9746416B-3003-6313-C254-18E26B1E217A}"/>
              </a:ext>
            </a:extLst>
          </p:cNvPr>
          <p:cNvPicPr>
            <a:picLocks noChangeAspect="1"/>
          </p:cNvPicPr>
          <p:nvPr/>
        </p:nvPicPr>
        <p:blipFill rotWithShape="1">
          <a:blip r:embed="rId3"/>
          <a:srcRect l="78333" t="37037" r="7396" b="17407"/>
          <a:stretch/>
        </p:blipFill>
        <p:spPr>
          <a:xfrm>
            <a:off x="8351520" y="2575819"/>
            <a:ext cx="3349857" cy="3007536"/>
          </a:xfrm>
          <a:prstGeom prst="rect">
            <a:avLst/>
          </a:prstGeom>
        </p:spPr>
      </p:pic>
      <p:sp>
        <p:nvSpPr>
          <p:cNvPr id="3" name="Fußzeilenplatzhalter 2">
            <a:extLst>
              <a:ext uri="{FF2B5EF4-FFF2-40B4-BE49-F238E27FC236}">
                <a16:creationId xmlns:a16="http://schemas.microsoft.com/office/drawing/2014/main" id="{0CA4ACA8-6A6A-9954-EA8D-DD7BA4357153}"/>
              </a:ext>
              <a:ext uri="{C183D7F6-B498-43B3-948B-1728B52AA6E4}">
                <adec:decorative xmlns:adec="http://schemas.microsoft.com/office/drawing/2017/decorative" val="1"/>
              </a:ext>
            </a:extLst>
          </p:cNvPr>
          <p:cNvSpPr>
            <a:spLocks noGrp="1"/>
          </p:cNvSpPr>
          <p:nvPr>
            <p:ph type="ftr" sz="quarter" idx="32"/>
          </p:nvPr>
        </p:nvSpPr>
        <p:spPr/>
        <p:txBody>
          <a:bodyPr/>
          <a:lstStyle/>
          <a:p>
            <a:pPr>
              <a:defRPr/>
            </a:pPr>
            <a:r>
              <a:rPr lang="de-DE" dirty="0"/>
              <a:t>Ressourcen bewusst nutzen</a:t>
            </a:r>
          </a:p>
        </p:txBody>
      </p:sp>
      <p:sp>
        <p:nvSpPr>
          <p:cNvPr id="4" name="Foliennummernplatzhalter 3">
            <a:extLst>
              <a:ext uri="{FF2B5EF4-FFF2-40B4-BE49-F238E27FC236}">
                <a16:creationId xmlns:a16="http://schemas.microsoft.com/office/drawing/2014/main" id="{FB0346D5-46B3-3488-6847-9D3C28000E90}"/>
              </a:ex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fld id="{D00E3744-E8F7-421C-B152-2AE9695367A3}" type="slidenum">
              <a:rPr lang="de-DE" smtClean="0"/>
              <a:pPr>
                <a:defRPr/>
              </a:pPr>
              <a:t>6</a:t>
            </a:fld>
            <a:endParaRPr lang="de-DE" dirty="0"/>
          </a:p>
        </p:txBody>
      </p:sp>
    </p:spTree>
    <p:extLst>
      <p:ext uri="{BB962C8B-B14F-4D97-AF65-F5344CB8AC3E}">
        <p14:creationId xmlns:p14="http://schemas.microsoft.com/office/powerpoint/2010/main" val="1147663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B7917-093B-42B5-4140-1C52D91F5C5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67F265D-2195-F273-DCF6-A8A7BDFD740D}"/>
              </a:ext>
            </a:extLst>
          </p:cNvPr>
          <p:cNvSpPr>
            <a:spLocks noGrp="1"/>
          </p:cNvSpPr>
          <p:nvPr>
            <p:ph type="title"/>
          </p:nvPr>
        </p:nvSpPr>
        <p:spPr/>
        <p:txBody>
          <a:bodyPr/>
          <a:lstStyle/>
          <a:p>
            <a:r>
              <a:rPr lang="de-DE" dirty="0"/>
              <a:t>Strom-Spar-Tipps für den Alltag</a:t>
            </a:r>
          </a:p>
        </p:txBody>
      </p:sp>
      <p:sp>
        <p:nvSpPr>
          <p:cNvPr id="5" name="Textplatzhalter 4">
            <a:extLst>
              <a:ext uri="{FF2B5EF4-FFF2-40B4-BE49-F238E27FC236}">
                <a16:creationId xmlns:a16="http://schemas.microsoft.com/office/drawing/2014/main" id="{A549DB8E-54BD-9356-7E3A-C02E46186E58}"/>
              </a:ext>
            </a:extLst>
          </p:cNvPr>
          <p:cNvSpPr>
            <a:spLocks noGrp="1"/>
          </p:cNvSpPr>
          <p:nvPr>
            <p:ph type="body" sz="quarter" idx="18"/>
          </p:nvPr>
        </p:nvSpPr>
        <p:spPr/>
        <p:txBody>
          <a:bodyPr/>
          <a:lstStyle/>
          <a:p>
            <a:r>
              <a:rPr lang="de-DE" dirty="0"/>
              <a:t>Wasser im </a:t>
            </a:r>
            <a:r>
              <a:rPr lang="de-DE" b="1" dirty="0"/>
              <a:t>Wasserkocher</a:t>
            </a:r>
            <a:r>
              <a:rPr lang="de-DE" dirty="0"/>
              <a:t> erhitzen.</a:t>
            </a:r>
          </a:p>
          <a:p>
            <a:r>
              <a:rPr lang="de-DE" dirty="0"/>
              <a:t>Beim Kochen den </a:t>
            </a:r>
            <a:r>
              <a:rPr lang="de-DE" b="1" dirty="0"/>
              <a:t>Deckel auf dem Topf </a:t>
            </a:r>
            <a:r>
              <a:rPr lang="de-DE" dirty="0"/>
              <a:t>lassen und Temperatur der </a:t>
            </a:r>
            <a:r>
              <a:rPr lang="de-DE" b="1" dirty="0"/>
              <a:t>Heizplatte runterdrehen</a:t>
            </a:r>
            <a:r>
              <a:rPr lang="de-DE" dirty="0"/>
              <a:t>. </a:t>
            </a:r>
          </a:p>
          <a:p>
            <a:r>
              <a:rPr lang="de-DE" b="1" dirty="0"/>
              <a:t>Elektrogeräte</a:t>
            </a:r>
            <a:r>
              <a:rPr lang="de-DE" dirty="0"/>
              <a:t>, die nicht genutzt werden, ganz </a:t>
            </a:r>
            <a:r>
              <a:rPr lang="de-DE" b="1" dirty="0"/>
              <a:t>ausschalten</a:t>
            </a:r>
            <a:r>
              <a:rPr lang="de-DE" dirty="0"/>
              <a:t>.</a:t>
            </a:r>
          </a:p>
          <a:p>
            <a:r>
              <a:rPr lang="de-DE" dirty="0"/>
              <a:t>Geschirrspüler und Waschmaschine immer voll beladen und </a:t>
            </a:r>
            <a:r>
              <a:rPr lang="de-DE" b="1" dirty="0"/>
              <a:t>ECO-Programm wählen. </a:t>
            </a:r>
            <a:r>
              <a:rPr lang="de-DE" dirty="0"/>
              <a:t>Das dauert zwar länger, verbraucht aber weniger Strom und Wasser. </a:t>
            </a:r>
          </a:p>
          <a:p>
            <a:r>
              <a:rPr lang="de-DE" b="1" dirty="0"/>
              <a:t>Kühlschrank</a:t>
            </a:r>
            <a:r>
              <a:rPr lang="de-DE" dirty="0"/>
              <a:t> selten und möglichst </a:t>
            </a:r>
            <a:r>
              <a:rPr lang="de-DE" b="1" dirty="0"/>
              <a:t>kurz</a:t>
            </a:r>
            <a:r>
              <a:rPr lang="de-DE" dirty="0"/>
              <a:t> </a:t>
            </a:r>
            <a:r>
              <a:rPr lang="de-DE" b="1" dirty="0"/>
              <a:t>öffnen</a:t>
            </a:r>
            <a:r>
              <a:rPr lang="de-DE" dirty="0"/>
              <a:t>. </a:t>
            </a:r>
          </a:p>
          <a:p>
            <a:r>
              <a:rPr lang="de-DE" dirty="0"/>
              <a:t>Nur </a:t>
            </a:r>
            <a:r>
              <a:rPr lang="de-DE" b="1" dirty="0"/>
              <a:t>abgekühlte</a:t>
            </a:r>
            <a:r>
              <a:rPr lang="de-DE" dirty="0"/>
              <a:t> </a:t>
            </a:r>
            <a:r>
              <a:rPr lang="de-DE" b="1" dirty="0"/>
              <a:t>Lebensmittel</a:t>
            </a:r>
            <a:r>
              <a:rPr lang="de-DE" dirty="0"/>
              <a:t> in den Kühlschrank stellen. </a:t>
            </a:r>
          </a:p>
          <a:p>
            <a:pPr marL="0" indent="0">
              <a:buNone/>
            </a:pPr>
            <a:endParaRPr lang="de-DE" dirty="0"/>
          </a:p>
        </p:txBody>
      </p:sp>
      <p:pic>
        <p:nvPicPr>
          <p:cNvPr id="7" name="Grafik 6" descr="Icon mit einem Stecker.">
            <a:extLst>
              <a:ext uri="{FF2B5EF4-FFF2-40B4-BE49-F238E27FC236}">
                <a16:creationId xmlns:a16="http://schemas.microsoft.com/office/drawing/2014/main" id="{B8B0E532-6FCF-64EA-B09E-73E9E086D844}"/>
              </a:ext>
            </a:extLst>
          </p:cNvPr>
          <p:cNvPicPr>
            <a:picLocks noChangeAspect="1"/>
          </p:cNvPicPr>
          <p:nvPr/>
        </p:nvPicPr>
        <p:blipFill>
          <a:blip r:embed="rId3"/>
          <a:stretch>
            <a:fillRect/>
          </a:stretch>
        </p:blipFill>
        <p:spPr>
          <a:xfrm>
            <a:off x="8693479" y="2700000"/>
            <a:ext cx="2570090" cy="2570090"/>
          </a:xfrm>
          <a:prstGeom prst="rect">
            <a:avLst/>
          </a:prstGeom>
        </p:spPr>
      </p:pic>
      <p:sp>
        <p:nvSpPr>
          <p:cNvPr id="3" name="Fußzeilenplatzhalter 2">
            <a:extLst>
              <a:ext uri="{FF2B5EF4-FFF2-40B4-BE49-F238E27FC236}">
                <a16:creationId xmlns:a16="http://schemas.microsoft.com/office/drawing/2014/main" id="{440D87A4-3A45-DF29-3915-10814A8C8973}"/>
              </a:ext>
              <a:ext uri="{C183D7F6-B498-43B3-948B-1728B52AA6E4}">
                <adec:decorative xmlns:adec="http://schemas.microsoft.com/office/drawing/2017/decorative" val="1"/>
              </a:ext>
            </a:extLst>
          </p:cNvPr>
          <p:cNvSpPr>
            <a:spLocks noGrp="1"/>
          </p:cNvSpPr>
          <p:nvPr>
            <p:ph type="ftr" sz="quarter" idx="32"/>
          </p:nvPr>
        </p:nvSpPr>
        <p:spPr/>
        <p:txBody>
          <a:bodyPr/>
          <a:lstStyle/>
          <a:p>
            <a:pPr>
              <a:defRPr/>
            </a:pPr>
            <a:r>
              <a:rPr lang="de-DE" dirty="0"/>
              <a:t>Ressourcen bewusst nutzen</a:t>
            </a:r>
          </a:p>
        </p:txBody>
      </p:sp>
      <p:sp>
        <p:nvSpPr>
          <p:cNvPr id="4" name="Foliennummernplatzhalter 3">
            <a:extLst>
              <a:ext uri="{FF2B5EF4-FFF2-40B4-BE49-F238E27FC236}">
                <a16:creationId xmlns:a16="http://schemas.microsoft.com/office/drawing/2014/main" id="{554C51EA-5DFD-F19F-403E-EDD9851340BA}"/>
              </a:ex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fld id="{D00E3744-E8F7-421C-B152-2AE9695367A3}" type="slidenum">
              <a:rPr lang="de-DE" smtClean="0"/>
              <a:pPr>
                <a:defRPr/>
              </a:pPr>
              <a:t>7</a:t>
            </a:fld>
            <a:endParaRPr lang="de-DE" dirty="0"/>
          </a:p>
        </p:txBody>
      </p:sp>
    </p:spTree>
    <p:extLst>
      <p:ext uri="{BB962C8B-B14F-4D97-AF65-F5344CB8AC3E}">
        <p14:creationId xmlns:p14="http://schemas.microsoft.com/office/powerpoint/2010/main" val="729377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el 1">
            <a:extLst>
              <a:ext uri="{FF2B5EF4-FFF2-40B4-BE49-F238E27FC236}">
                <a16:creationId xmlns:a16="http://schemas.microsoft.com/office/drawing/2014/main" id="{12397D07-ABC5-EF03-CFBB-3A6A3D5C9902}"/>
              </a:ext>
            </a:extLst>
          </p:cNvPr>
          <p:cNvSpPr>
            <a:spLocks noGrp="1" noChangeArrowheads="1"/>
          </p:cNvSpPr>
          <p:nvPr>
            <p:ph type="title"/>
          </p:nvPr>
        </p:nvSpPr>
        <p:spPr>
          <a:xfrm>
            <a:off x="726849" y="2194152"/>
            <a:ext cx="4803775" cy="755650"/>
          </a:xfrm>
        </p:spPr>
        <p:txBody>
          <a:bodyPr/>
          <a:lstStyle/>
          <a:p>
            <a:r>
              <a:rPr lang="de-DE" altLang="en-US" dirty="0"/>
              <a:t>Weitere Infos findet ihr...</a:t>
            </a:r>
          </a:p>
        </p:txBody>
      </p:sp>
      <p:sp>
        <p:nvSpPr>
          <p:cNvPr id="4" name="Textplatzhalter 3">
            <a:extLst>
              <a:ext uri="{FF2B5EF4-FFF2-40B4-BE49-F238E27FC236}">
                <a16:creationId xmlns:a16="http://schemas.microsoft.com/office/drawing/2014/main" id="{96EC23CD-4850-5541-EBC5-15114AD84222}"/>
              </a:ext>
            </a:extLst>
          </p:cNvPr>
          <p:cNvSpPr>
            <a:spLocks noGrp="1" noChangeArrowheads="1"/>
          </p:cNvSpPr>
          <p:nvPr>
            <p:ph type="body" sz="quarter" idx="15"/>
          </p:nvPr>
        </p:nvSpPr>
        <p:spPr>
          <a:xfrm>
            <a:off x="726849" y="3202214"/>
            <a:ext cx="9135608" cy="3035300"/>
          </a:xfrm>
        </p:spPr>
        <p:txBody>
          <a:bodyPr>
            <a:normAutofit/>
          </a:bodyPr>
          <a:lstStyle/>
          <a:p>
            <a:pPr marL="285750" indent="-285750">
              <a:spcBef>
                <a:spcPct val="0"/>
              </a:spcBef>
              <a:buFont typeface="Arial" panose="020B0604020202020204" pitchFamily="34" charset="0"/>
              <a:buChar char="•"/>
            </a:pPr>
            <a:r>
              <a:rPr lang="de-DE" altLang="en-US" dirty="0"/>
              <a:t>auf dem </a:t>
            </a:r>
            <a:r>
              <a:rPr lang="de-DE" altLang="en-US" b="1" dirty="0">
                <a:solidFill>
                  <a:schemeClr val="tx2"/>
                </a:solidFill>
              </a:rPr>
              <a:t>Checker-Space</a:t>
            </a:r>
            <a:r>
              <a:rPr lang="de-DE" altLang="en-US" dirty="0"/>
              <a:t> unter: </a:t>
            </a:r>
            <a:r>
              <a:rPr lang="de-DE" dirty="0">
                <a:solidFill>
                  <a:schemeClr val="tx2"/>
                </a:solidFill>
                <a:hlinkClick r:id="rId3">
                  <a:extLst>
                    <a:ext uri="{A12FA001-AC4F-418D-AE19-62706E023703}">
                      <ahyp:hlinkClr xmlns:ahyp="http://schemas.microsoft.com/office/drawing/2018/hyperlinkcolor" val="tx"/>
                    </a:ext>
                  </a:extLst>
                </a:hlinkClick>
              </a:rPr>
              <a:t>www.verbraucherbildung.de/verbraucherchecker/checkerspace</a:t>
            </a:r>
            <a:endParaRPr lang="de-DE" dirty="0">
              <a:solidFill>
                <a:schemeClr val="tx2"/>
              </a:solidFill>
            </a:endParaRPr>
          </a:p>
          <a:p>
            <a:pPr>
              <a:spcBef>
                <a:spcPct val="0"/>
              </a:spcBef>
            </a:pPr>
            <a:endParaRPr lang="de-DE" altLang="en-US" dirty="0"/>
          </a:p>
          <a:p>
            <a:pPr>
              <a:spcBef>
                <a:spcPct val="0"/>
              </a:spcBef>
            </a:pPr>
            <a:endParaRPr lang="de-DE" altLang="en-US" dirty="0"/>
          </a:p>
          <a:p>
            <a:pPr>
              <a:spcBef>
                <a:spcPct val="0"/>
              </a:spcBef>
            </a:pPr>
            <a:endParaRPr lang="de-DE" altLang="en-US" dirty="0"/>
          </a:p>
          <a:p>
            <a:pPr>
              <a:spcBef>
                <a:spcPct val="0"/>
              </a:spcBef>
            </a:pPr>
            <a:endParaRPr lang="de-DE" altLang="en-US" dirty="0"/>
          </a:p>
          <a:p>
            <a:pPr>
              <a:spcBef>
                <a:spcPct val="0"/>
              </a:spcBef>
            </a:pPr>
            <a:endParaRPr lang="de-DE" altLang="en-US" dirty="0"/>
          </a:p>
          <a:p>
            <a:pPr marL="285750" indent="-285750">
              <a:spcBef>
                <a:spcPct val="0"/>
              </a:spcBef>
              <a:buFont typeface="Arial" panose="020B0604020202020204" pitchFamily="34" charset="0"/>
              <a:buChar char="•"/>
            </a:pPr>
            <a:r>
              <a:rPr lang="de-DE" altLang="en-US" dirty="0"/>
              <a:t>und auf  </a:t>
            </a:r>
            <a:r>
              <a:rPr lang="de-DE" altLang="en-US" dirty="0">
                <a:solidFill>
                  <a:schemeClr val="tx2"/>
                </a:solidFill>
                <a:hlinkClick r:id="rId4">
                  <a:extLst>
                    <a:ext uri="{A12FA001-AC4F-418D-AE19-62706E023703}">
                      <ahyp:hlinkClr xmlns:ahyp="http://schemas.microsoft.com/office/drawing/2018/hyperlinkcolor" val="tx"/>
                    </a:ext>
                  </a:extLst>
                </a:hlinkClick>
              </a:rPr>
              <a:t>www.</a:t>
            </a:r>
            <a:r>
              <a:rPr lang="de-DE" dirty="0">
                <a:solidFill>
                  <a:schemeClr val="tx2"/>
                </a:solidFill>
                <a:hlinkClick r:id="rId4">
                  <a:extLst>
                    <a:ext uri="{A12FA001-AC4F-418D-AE19-62706E023703}">
                      <ahyp:hlinkClr xmlns:ahyp="http://schemas.microsoft.com/office/drawing/2018/hyperlinkcolor" val="tx"/>
                    </a:ext>
                  </a:extLst>
                </a:hlinkClick>
              </a:rPr>
              <a:t>verbraucherzentrale.de</a:t>
            </a:r>
            <a:r>
              <a:rPr lang="de-DE" dirty="0"/>
              <a:t>.</a:t>
            </a:r>
            <a:endParaRPr lang="de-DE" altLang="en-US" dirty="0"/>
          </a:p>
        </p:txBody>
      </p:sp>
      <p:pic>
        <p:nvPicPr>
          <p:cNvPr id="6" name="Grafik 5" descr="QR Code zum Checker Space.">
            <a:extLst>
              <a:ext uri="{FF2B5EF4-FFF2-40B4-BE49-F238E27FC236}">
                <a16:creationId xmlns:a16="http://schemas.microsoft.com/office/drawing/2014/main" id="{1F16DF6E-43DC-8688-B828-5D2191DCBC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2190" y="3877409"/>
            <a:ext cx="1684910" cy="1684910"/>
          </a:xfrm>
          <a:prstGeom prst="rect">
            <a:avLst/>
          </a:prstGeom>
        </p:spPr>
      </p:pic>
      <p:sp>
        <p:nvSpPr>
          <p:cNvPr id="51205" name="Foliennummernplatzhalter 5">
            <a:extLst>
              <a:ext uri="{FF2B5EF4-FFF2-40B4-BE49-F238E27FC236}">
                <a16:creationId xmlns:a16="http://schemas.microsoft.com/office/drawing/2014/main" id="{BC7C8943-FE3B-813E-213D-E39C31AAEFEE}"/>
              </a:ext>
              <a:ext uri="{C183D7F6-B498-43B3-948B-1728B52AA6E4}">
                <adec:decorative xmlns:adec="http://schemas.microsoft.com/office/drawing/2017/decorative" val="1"/>
              </a:ext>
            </a:extLst>
          </p:cNvPr>
          <p:cNvSpPr>
            <a:spLocks noGrp="1" noChangeArrowheads="1"/>
          </p:cNvSpPr>
          <p:nvPr>
            <p:ph type="sldNum"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spcBef>
                <a:spcPct val="0"/>
              </a:spcBef>
              <a:spcAft>
                <a:spcPct val="0"/>
              </a:spcAft>
            </a:pPr>
            <a:fld id="{AA41558C-1C82-4909-AF51-4B7660AA19BB}" type="slidenum">
              <a:rPr lang="de-DE" altLang="en-US"/>
              <a:pPr fontAlgn="base">
                <a:spcBef>
                  <a:spcPct val="0"/>
                </a:spcBef>
                <a:spcAft>
                  <a:spcPct val="0"/>
                </a:spcAft>
              </a:pPr>
              <a:t>8</a:t>
            </a:fld>
            <a:endParaRPr lang="de-DE"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CF134EA-E83E-2550-78DE-37E62B5168EB}"/>
              </a:ext>
            </a:extLst>
          </p:cNvPr>
          <p:cNvSpPr>
            <a:spLocks noGrp="1"/>
          </p:cNvSpPr>
          <p:nvPr>
            <p:ph type="title" idx="4294967295"/>
          </p:nvPr>
        </p:nvSpPr>
        <p:spPr/>
        <p:txBody>
          <a:bodyPr/>
          <a:lstStyle/>
          <a:p>
            <a:r>
              <a:rPr lang="de-DE" dirty="0">
                <a:solidFill>
                  <a:schemeClr val="bg1"/>
                </a:solidFill>
              </a:rPr>
              <a:t>Bildnachweise</a:t>
            </a:r>
          </a:p>
        </p:txBody>
      </p:sp>
      <p:pic>
        <p:nvPicPr>
          <p:cNvPr id="16" name="Grafik 15" descr="Logo zur hier genutzten Creative Commons Lizenz."/>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212" y="1960162"/>
            <a:ext cx="1667417" cy="643570"/>
          </a:xfrm>
          <a:prstGeom prst="rect">
            <a:avLst/>
          </a:prstGeom>
        </p:spPr>
      </p:pic>
      <p:sp>
        <p:nvSpPr>
          <p:cNvPr id="13" name="Textplatzhalter 12"/>
          <p:cNvSpPr>
            <a:spLocks noGrp="1"/>
          </p:cNvSpPr>
          <p:nvPr>
            <p:ph type="body" sz="quarter" idx="19"/>
          </p:nvPr>
        </p:nvSpPr>
        <p:spPr/>
        <p:txBody>
          <a:bodyPr/>
          <a:lstStyle/>
          <a:p>
            <a:r>
              <a:rPr lang="de-DE" dirty="0"/>
              <a:t>Dieses Werk ist lizenziert unter einer Creative </a:t>
            </a:r>
            <a:r>
              <a:rPr lang="de-DE" dirty="0" err="1"/>
              <a:t>Commons</a:t>
            </a:r>
            <a:r>
              <a:rPr lang="de-DE" dirty="0"/>
              <a:t> Namensnennung - Weitergabe unter gleichen Bedingungen 4.0 International Lizenz. Der Verbraucherzentrale Bundesverband muss als Quelle genannt und die oben genannte Creative </a:t>
            </a:r>
            <a:r>
              <a:rPr lang="de-DE" dirty="0" err="1"/>
              <a:t>Commons</a:t>
            </a:r>
            <a:r>
              <a:rPr lang="de-DE" dirty="0"/>
              <a:t>-Lizenz verwendet werden. Lizenztext unter </a:t>
            </a:r>
            <a:r>
              <a:rPr lang="de-DE" dirty="0">
                <a:hlinkClick r:id="rId3"/>
              </a:rPr>
              <a:t>http://creativecommons.org/licenses/by-sa/4.0/</a:t>
            </a:r>
            <a:endParaRPr lang="de-DE" dirty="0"/>
          </a:p>
          <a:p>
            <a:endParaRPr lang="de-DE" dirty="0"/>
          </a:p>
        </p:txBody>
      </p:sp>
      <p:sp>
        <p:nvSpPr>
          <p:cNvPr id="4" name="Rechteck 3">
            <a:extLst>
              <a:ext uri="{FF2B5EF4-FFF2-40B4-BE49-F238E27FC236}">
                <a16:creationId xmlns:a16="http://schemas.microsoft.com/office/drawing/2014/main" id="{1941FDC7-1AE9-17E0-F5C0-79E0A22F52B9}"/>
              </a:ext>
            </a:extLst>
          </p:cNvPr>
          <p:cNvSpPr/>
          <p:nvPr/>
        </p:nvSpPr>
        <p:spPr>
          <a:xfrm>
            <a:off x="568960" y="4308475"/>
            <a:ext cx="6096000" cy="1246495"/>
          </a:xfrm>
          <a:prstGeom prst="rect">
            <a:avLst/>
          </a:prstGeom>
        </p:spPr>
        <p:txBody>
          <a:bodyPr>
            <a:spAutoFit/>
          </a:bodyPr>
          <a:lstStyle/>
          <a:p>
            <a:pPr lvl="0"/>
            <a:r>
              <a:rPr lang="de-DE" sz="1500" b="1" dirty="0">
                <a:solidFill>
                  <a:schemeClr val="tx2"/>
                </a:solidFill>
              </a:rPr>
              <a:t>Bildnachweise (sofern nicht anders vermerkt):</a:t>
            </a:r>
          </a:p>
          <a:p>
            <a:r>
              <a:rPr lang="de-DE" sz="1500" dirty="0"/>
              <a:t>Verbraucherzentrale Bundesverband</a:t>
            </a:r>
          </a:p>
          <a:p>
            <a:endParaRPr lang="de-DE" sz="1500" dirty="0"/>
          </a:p>
          <a:p>
            <a:r>
              <a:rPr lang="de-DE" sz="1500" b="1" dirty="0">
                <a:solidFill>
                  <a:schemeClr val="tx2"/>
                </a:solidFill>
              </a:rPr>
              <a:t>Erstellung:</a:t>
            </a:r>
          </a:p>
          <a:p>
            <a:r>
              <a:rPr lang="de-DE" sz="1500" dirty="0"/>
              <a:t>01. Dezember 2025</a:t>
            </a:r>
          </a:p>
        </p:txBody>
      </p:sp>
      <p:sp>
        <p:nvSpPr>
          <p:cNvPr id="2" name="Fußzeilenplatzhalter 1">
            <a:extLst>
              <a:ext uri="{C183D7F6-B498-43B3-948B-1728B52AA6E4}">
                <adec:decorative xmlns:adec="http://schemas.microsoft.com/office/drawing/2017/decorative" val="1"/>
              </a:ext>
            </a:extLst>
          </p:cNvPr>
          <p:cNvSpPr>
            <a:spLocks noGrp="1"/>
          </p:cNvSpPr>
          <p:nvPr>
            <p:ph type="ftr" sz="quarter" idx="22"/>
          </p:nvPr>
        </p:nvSpPr>
        <p:spPr/>
        <p:txBody>
          <a:bodyPr/>
          <a:lstStyle/>
          <a:p>
            <a:pPr>
              <a:defRPr/>
            </a:pPr>
            <a:r>
              <a:rPr lang="de-DE" dirty="0"/>
              <a:t>Ressourcen bewusst nutzen</a:t>
            </a:r>
          </a:p>
        </p:txBody>
      </p:sp>
      <p:sp>
        <p:nvSpPr>
          <p:cNvPr id="3" name="Foliennummernplatzhalter 2">
            <a:extLst>
              <a:ext uri="{C183D7F6-B498-43B3-948B-1728B52AA6E4}">
                <adec:decorative xmlns:adec="http://schemas.microsoft.com/office/drawing/2017/decorative" val="1"/>
              </a:ext>
            </a:extLst>
          </p:cNvPr>
          <p:cNvSpPr>
            <a:spLocks noGrp="1"/>
          </p:cNvSpPr>
          <p:nvPr>
            <p:ph type="sldNum" sz="quarter" idx="23"/>
          </p:nvPr>
        </p:nvSpPr>
        <p:spPr/>
        <p:txBody>
          <a:bodyPr/>
          <a:lstStyle/>
          <a:p>
            <a:pPr>
              <a:defRPr/>
            </a:pPr>
            <a:fld id="{37193EB5-2FB1-4136-A25E-233A53750E21}" type="slidenum">
              <a:rPr lang="de-DE" smtClean="0"/>
              <a:pPr>
                <a:defRPr/>
              </a:pPr>
              <a:t>9</a:t>
            </a:fld>
            <a:endParaRPr lang="de-DE" dirty="0"/>
          </a:p>
        </p:txBody>
      </p:sp>
    </p:spTree>
    <p:extLst>
      <p:ext uri="{BB962C8B-B14F-4D97-AF65-F5344CB8AC3E}">
        <p14:creationId xmlns:p14="http://schemas.microsoft.com/office/powerpoint/2010/main" val="3071769025"/>
      </p:ext>
    </p:extLst>
  </p:cSld>
  <p:clrMapOvr>
    <a:masterClrMapping/>
  </p:clrMapOvr>
</p:sld>
</file>

<file path=ppt/theme/theme1.xml><?xml version="1.0" encoding="utf-8"?>
<a:theme xmlns:a="http://schemas.openxmlformats.org/drawingml/2006/main" name="1_Titel mit Ebenen">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3" id="{FF24586F-137B-401C-AC1F-76D8644D2671}" vid="{E7456CED-8682-4388-B8F9-60C43461FC0D}"/>
    </a:ext>
  </a:extLst>
</a:theme>
</file>

<file path=ppt/theme/theme2.xml><?xml version="1.0" encoding="utf-8"?>
<a:theme xmlns:a="http://schemas.openxmlformats.org/drawingml/2006/main" name="2_Inhalt mit Ebenen, Rot">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räsentation3" id="{FF24586F-137B-401C-AC1F-76D8644D2671}" vid="{6B331F5F-8210-4D86-B3C2-38E809A8850E}"/>
    </a:ext>
  </a:extLst>
</a:theme>
</file>

<file path=ppt/theme/theme3.xml><?xml version="1.0" encoding="utf-8"?>
<a:theme xmlns:a="http://schemas.openxmlformats.org/drawingml/2006/main" name="3_Inhalt_Aufzählung, Violett">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räsentation3" id="{FF24586F-137B-401C-AC1F-76D8644D2671}" vid="{6B331F5F-8210-4D86-B3C2-38E809A8850E}"/>
    </a:ext>
  </a:extLst>
</a:theme>
</file>

<file path=ppt/theme/theme4.xml><?xml version="1.0" encoding="utf-8"?>
<a:theme xmlns:a="http://schemas.openxmlformats.org/drawingml/2006/main" name="4_Inhalt mit Ebenen_U2, Rot">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räsentation3" id="{FF24586F-137B-401C-AC1F-76D8644D2671}" vid="{6B331F5F-8210-4D86-B3C2-38E809A8850E}"/>
    </a:ext>
  </a:extLst>
</a:theme>
</file>

<file path=ppt/theme/theme5.xml><?xml version="1.0" encoding="utf-8"?>
<a:theme xmlns:a="http://schemas.openxmlformats.org/drawingml/2006/main" name="Zusätzliche Folien">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3" id="{FF24586F-137B-401C-AC1F-76D8644D2671}" vid="{069C3F95-4019-473B-9916-F8AFC8A4B296}"/>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Powerpoint_Projekte_16zu9_Dachmarke_VCH</Template>
  <TotalTime>0</TotalTime>
  <Words>893</Words>
  <Application>Microsoft Office PowerPoint</Application>
  <PresentationFormat>Breitbild</PresentationFormat>
  <Paragraphs>108</Paragraphs>
  <Slides>11</Slides>
  <Notes>8</Notes>
  <HiddenSlides>0</HiddenSlides>
  <MMClips>0</MMClips>
  <ScaleCrop>false</ScaleCrop>
  <HeadingPairs>
    <vt:vector size="6" baseType="variant">
      <vt:variant>
        <vt:lpstr>Verwendete Schriftarten</vt:lpstr>
      </vt:variant>
      <vt:variant>
        <vt:i4>5</vt:i4>
      </vt:variant>
      <vt:variant>
        <vt:lpstr>Design</vt:lpstr>
      </vt:variant>
      <vt:variant>
        <vt:i4>5</vt:i4>
      </vt:variant>
      <vt:variant>
        <vt:lpstr>Folientitel</vt:lpstr>
      </vt:variant>
      <vt:variant>
        <vt:i4>11</vt:i4>
      </vt:variant>
    </vt:vector>
  </HeadingPairs>
  <TitlesOfParts>
    <vt:vector size="21" baseType="lpstr">
      <vt:lpstr>Aptos</vt:lpstr>
      <vt:lpstr>Aptos Bold</vt:lpstr>
      <vt:lpstr>Arial</vt:lpstr>
      <vt:lpstr>Calibri</vt:lpstr>
      <vt:lpstr>Times New Roman</vt:lpstr>
      <vt:lpstr>1_Titel mit Ebenen</vt:lpstr>
      <vt:lpstr>2_Inhalt mit Ebenen, Rot</vt:lpstr>
      <vt:lpstr>3_Inhalt_Aufzählung, Violett</vt:lpstr>
      <vt:lpstr>4_Inhalt mit Ebenen_U2, Rot</vt:lpstr>
      <vt:lpstr>Zusätzliche Folien</vt:lpstr>
      <vt:lpstr>Energie! Ressourcen bewusst nutzen</vt:lpstr>
      <vt:lpstr>Betrachtet den Comic</vt:lpstr>
      <vt:lpstr>Wie ist das bei euch?</vt:lpstr>
      <vt:lpstr>Aufgabenstellung</vt:lpstr>
      <vt:lpstr>Was habt ihr herausgefunden?</vt:lpstr>
      <vt:lpstr>Wasser sparen im Alltag</vt:lpstr>
      <vt:lpstr>Strom-Spar-Tipps für den Alltag</vt:lpstr>
      <vt:lpstr>Weitere Infos findet ihr...</vt:lpstr>
      <vt:lpstr>Bildnachweise</vt:lpstr>
      <vt:lpstr>www.verbraucherchecker.de instagram.com/verbraucherzentrale.vzbv </vt:lpstr>
      <vt:lpstr>Ihre Verbraucherzentrale</vt:lpstr>
    </vt:vector>
  </TitlesOfParts>
  <Company>Verbraucherzentrale Bundesverband e. 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 Ressourcen bewusst nutzen</dc:title>
  <dc:creator>Doerte.Adam-Gutsch@vzbv.de</dc:creator>
  <cp:lastModifiedBy>Schnieder, Lena (vzbv)</cp:lastModifiedBy>
  <cp:revision>140</cp:revision>
  <dcterms:created xsi:type="dcterms:W3CDTF">2025-07-22T09:47:03Z</dcterms:created>
  <dcterms:modified xsi:type="dcterms:W3CDTF">2026-04-24T09:06:24Z</dcterms:modified>
</cp:coreProperties>
</file>