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48" r:id="rId2"/>
    <p:sldMasterId id="2147483792" r:id="rId3"/>
    <p:sldMasterId id="2147483849" r:id="rId4"/>
    <p:sldMasterId id="2147483673" r:id="rId5"/>
  </p:sldMasterIdLst>
  <p:notesMasterIdLst>
    <p:notesMasterId r:id="rId16"/>
  </p:notesMasterIdLst>
  <p:handoutMasterIdLst>
    <p:handoutMasterId r:id="rId17"/>
  </p:handoutMasterIdLst>
  <p:sldIdLst>
    <p:sldId id="389" r:id="rId6"/>
    <p:sldId id="388" r:id="rId7"/>
    <p:sldId id="384" r:id="rId8"/>
    <p:sldId id="385" r:id="rId9"/>
    <p:sldId id="386" r:id="rId10"/>
    <p:sldId id="383" r:id="rId11"/>
    <p:sldId id="381" r:id="rId12"/>
    <p:sldId id="377" r:id="rId13"/>
    <p:sldId id="378" r:id="rId14"/>
    <p:sldId id="285" r:id="rId15"/>
  </p:sldIdLst>
  <p:sldSz cx="12192000" cy="6858000"/>
  <p:notesSz cx="6858000" cy="9144000"/>
  <p:defaultTextStyle>
    <a:defPPr>
      <a:defRPr lang="de-DE"/>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A3ED01-EEBE-B972-B018-BEDC9E75BBB7}" name="Adam-Gutsch, Dörte (vzbv)" initials="DA" userId="S::d.adam-gutsch@vzbv.de::f095e90a-13a9-4cf5-8dad-3f5d8b329170" providerId="AD"/>
  <p188:author id="{F5F5F1A4-A531-7577-F36D-38554E2E5265}" name="Schnieder, Lena (vzbv)" initials="LS" userId="S::l.schnieder@vzbv.de::ae1a9fc8-f240-4258-aa73-18b438590a7d" providerId="AD"/>
  <p188:author id="{B082EBF1-D4A3-2DB5-AC67-43C14786F10B}" name="Hartmann, Janin (vzbv)" initials="JH" userId="S::j.hartmann@vzbv.de::8b51dc90-e631-44f8-a0a6-72bcf847f0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xer, Lenja Mandavi (vzbv)"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1328A"/>
    <a:srgbClr val="FFFFFF"/>
    <a:srgbClr val="FFFAED"/>
    <a:srgbClr val="E8F1F7"/>
    <a:srgbClr val="EDE9F5"/>
    <a:srgbClr val="F7E7E1"/>
    <a:srgbClr val="ECECEC"/>
    <a:srgbClr val="DE00E3"/>
    <a:srgbClr val="FAD8C8"/>
    <a:srgbClr val="E9A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6" autoAdjust="0"/>
    <p:restoredTop sz="70339" autoAdjust="0"/>
  </p:normalViewPr>
  <p:slideViewPr>
    <p:cSldViewPr snapToGrid="0">
      <p:cViewPr varScale="1">
        <p:scale>
          <a:sx n="49" d="100"/>
          <a:sy n="49" d="100"/>
        </p:scale>
        <p:origin x="1232" y="36"/>
      </p:cViewPr>
      <p:guideLst/>
    </p:cSldViewPr>
  </p:slideViewPr>
  <p:outlineViewPr>
    <p:cViewPr>
      <p:scale>
        <a:sx n="33" d="100"/>
        <a:sy n="33" d="100"/>
      </p:scale>
      <p:origin x="0" y="-10978"/>
    </p:cViewPr>
  </p:outlineViewPr>
  <p:notesTextViewPr>
    <p:cViewPr>
      <p:scale>
        <a:sx n="3" d="2"/>
        <a:sy n="3" d="2"/>
      </p:scale>
      <p:origin x="0" y="0"/>
    </p:cViewPr>
  </p:notesTextViewPr>
  <p:sorterViewPr>
    <p:cViewPr>
      <p:scale>
        <a:sx n="100" d="100"/>
        <a:sy n="100" d="100"/>
      </p:scale>
      <p:origin x="0" y="-1206"/>
    </p:cViewPr>
  </p:sorterViewPr>
  <p:notesViewPr>
    <p:cSldViewPr snapToGrid="0">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0598791-4985-DC37-757C-20D0BDDAAE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64213A70-38B5-0EE1-7EE0-68A065B06E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BEA0040-0835-4268-9631-ADF01049CCFD}" type="datetimeFigureOut">
              <a:rPr lang="de-DE"/>
              <a:pPr>
                <a:defRPr/>
              </a:pPr>
              <a:t>24.04.2026</a:t>
            </a:fld>
            <a:endParaRPr lang="de-DE"/>
          </a:p>
        </p:txBody>
      </p:sp>
      <p:sp>
        <p:nvSpPr>
          <p:cNvPr id="4" name="Fußzeilenplatzhalter 3">
            <a:extLst>
              <a:ext uri="{FF2B5EF4-FFF2-40B4-BE49-F238E27FC236}">
                <a16:creationId xmlns:a16="http://schemas.microsoft.com/office/drawing/2014/main" id="{8E324884-2047-D93A-5476-539843D153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5" name="Foliennummernplatzhalter 4">
            <a:extLst>
              <a:ext uri="{FF2B5EF4-FFF2-40B4-BE49-F238E27FC236}">
                <a16:creationId xmlns:a16="http://schemas.microsoft.com/office/drawing/2014/main" id="{3DBDC99F-9C18-71E4-2F55-093A751C76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9B7F60A-CD7F-4CC9-A23C-321251B9AAF5}"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1F89ECB-4B29-2406-3A1B-8604557E2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5140DE0C-C000-8149-5351-25992723C36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B7BDA61-1BA1-4B2F-A3DA-A40ABF7A72A6}" type="datetimeFigureOut">
              <a:rPr lang="de-DE"/>
              <a:pPr>
                <a:defRPr/>
              </a:pPr>
              <a:t>24.04.2026</a:t>
            </a:fld>
            <a:endParaRPr lang="de-DE"/>
          </a:p>
        </p:txBody>
      </p:sp>
      <p:sp>
        <p:nvSpPr>
          <p:cNvPr id="4" name="Folienbildplatzhalter 3">
            <a:extLst>
              <a:ext uri="{FF2B5EF4-FFF2-40B4-BE49-F238E27FC236}">
                <a16:creationId xmlns:a16="http://schemas.microsoft.com/office/drawing/2014/main" id="{FC00F193-E956-F3E3-B182-8CE261A9C35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6E270C65-D56C-E72A-31F3-CC7F402C315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a:extLst>
              <a:ext uri="{FF2B5EF4-FFF2-40B4-BE49-F238E27FC236}">
                <a16:creationId xmlns:a16="http://schemas.microsoft.com/office/drawing/2014/main" id="{7C50F253-21C2-6BC9-C822-4EAE351B8D1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a:extLst>
              <a:ext uri="{FF2B5EF4-FFF2-40B4-BE49-F238E27FC236}">
                <a16:creationId xmlns:a16="http://schemas.microsoft.com/office/drawing/2014/main" id="{EAE1F44A-A253-4695-D5FB-7FF7C014C7E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4B50A89-AEE9-454C-B2A9-437B137527E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i="0" kern="1200">
        <a:solidFill>
          <a:schemeClr val="tx1"/>
        </a:solidFill>
        <a:latin typeface="Aptos" panose="020B0004020202020204" pitchFamily="34" charset="0"/>
        <a:ea typeface="+mn-ea"/>
        <a:cs typeface="+mn-cs"/>
      </a:defRPr>
    </a:lvl1pPr>
    <a:lvl2pPr marL="457200" algn="l" rtl="0" fontAlgn="base">
      <a:spcBef>
        <a:spcPct val="30000"/>
      </a:spcBef>
      <a:spcAft>
        <a:spcPct val="0"/>
      </a:spcAft>
      <a:defRPr sz="1000" i="0" kern="1200">
        <a:solidFill>
          <a:schemeClr val="tx1"/>
        </a:solidFill>
        <a:latin typeface="Aptos" panose="020B0004020202020204" pitchFamily="34" charset="0"/>
        <a:ea typeface="+mn-ea"/>
        <a:cs typeface="+mn-cs"/>
      </a:defRPr>
    </a:lvl2pPr>
    <a:lvl3pPr marL="914400" algn="l" rtl="0" fontAlgn="base">
      <a:spcBef>
        <a:spcPct val="30000"/>
      </a:spcBef>
      <a:spcAft>
        <a:spcPct val="0"/>
      </a:spcAft>
      <a:defRPr sz="1000" i="0" kern="1200">
        <a:solidFill>
          <a:schemeClr val="tx1"/>
        </a:solidFill>
        <a:latin typeface="Aptos" panose="020B0004020202020204" pitchFamily="34" charset="0"/>
        <a:ea typeface="+mn-ea"/>
        <a:cs typeface="+mn-cs"/>
      </a:defRPr>
    </a:lvl3pPr>
    <a:lvl4pPr marL="1371600" algn="l" rtl="0" fontAlgn="base">
      <a:spcBef>
        <a:spcPct val="30000"/>
      </a:spcBef>
      <a:spcAft>
        <a:spcPct val="0"/>
      </a:spcAft>
      <a:defRPr sz="1000" i="0" kern="1200">
        <a:solidFill>
          <a:schemeClr val="tx1"/>
        </a:solidFill>
        <a:latin typeface="Aptos" panose="020B0004020202020204" pitchFamily="34" charset="0"/>
        <a:ea typeface="+mn-ea"/>
        <a:cs typeface="+mn-cs"/>
      </a:defRPr>
    </a:lvl4pPr>
    <a:lvl5pPr marL="1828800" algn="l" rtl="0" fontAlgn="base">
      <a:spcBef>
        <a:spcPct val="30000"/>
      </a:spcBef>
      <a:spcAft>
        <a:spcPct val="0"/>
      </a:spcAft>
      <a:defRPr sz="1000" i="0" kern="1200">
        <a:solidFill>
          <a:schemeClr val="tx1"/>
        </a:solidFill>
        <a:latin typeface="Aptos"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34619-6373-EF36-EB96-E6A3D14BE50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B842C68-1AF2-3A94-FF80-47DAAF12287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B688112-624B-9762-BF64-97E4DEA48CFD}"/>
              </a:ext>
            </a:extLst>
          </p:cNvPr>
          <p:cNvSpPr>
            <a:spLocks noGrp="1"/>
          </p:cNvSpPr>
          <p:nvPr>
            <p:ph type="body" idx="1"/>
          </p:nvPr>
        </p:nvSpPr>
        <p:spPr/>
        <p:txBody>
          <a:bodyPr/>
          <a:lstStyle/>
          <a:p>
            <a:r>
              <a:rPr lang="de-DE" sz="1000" dirty="0">
                <a:latin typeface="Aptos" panose="020B0004020202020204" pitchFamily="34" charset="0"/>
              </a:rPr>
              <a:t>Sprechtext</a:t>
            </a:r>
            <a:r>
              <a:rPr lang="de-DE" sz="1000" baseline="0" dirty="0">
                <a:latin typeface="Aptos" panose="020B0004020202020204" pitchFamily="34" charset="0"/>
              </a:rPr>
              <a:t> (Vorschlag):</a:t>
            </a:r>
          </a:p>
          <a:p>
            <a:endParaRPr lang="de-DE" sz="1000" baseline="0" dirty="0">
              <a:latin typeface="Aptos" panose="020B0004020202020204" pitchFamily="34" charset="0"/>
            </a:endParaRPr>
          </a:p>
          <a:p>
            <a:r>
              <a:rPr lang="de-DE" sz="1000" i="1" baseline="0" dirty="0">
                <a:latin typeface="Aptos" panose="020B0004020202020204" pitchFamily="34" charset="0"/>
              </a:rPr>
              <a:t>„Infos kreativ gestaltet in kleinem Format – das geht in einem Fanzine. Was das ist und wie ihr so etwas gestalten könnt, erfahrt ihr jetzt.“</a:t>
            </a:r>
            <a:endParaRPr lang="de-DE" sz="1000" i="1" dirty="0">
              <a:latin typeface="Aptos" panose="020B0004020202020204" pitchFamily="34" charset="0"/>
            </a:endParaRPr>
          </a:p>
        </p:txBody>
      </p:sp>
      <p:sp>
        <p:nvSpPr>
          <p:cNvPr id="4" name="Foliennummernplatzhalter 3">
            <a:extLst>
              <a:ext uri="{FF2B5EF4-FFF2-40B4-BE49-F238E27FC236}">
                <a16:creationId xmlns:a16="http://schemas.microsoft.com/office/drawing/2014/main" id="{64E10AB0-E3F9-6A6C-484C-045C51746920}"/>
              </a:ext>
            </a:extLst>
          </p:cNvPr>
          <p:cNvSpPr>
            <a:spLocks noGrp="1"/>
          </p:cNvSpPr>
          <p:nvPr>
            <p:ph type="sldNum" sz="quarter" idx="10"/>
          </p:nvPr>
        </p:nvSpPr>
        <p:spPr/>
        <p:txBody>
          <a:bodyPr/>
          <a:lstStyle/>
          <a:p>
            <a:pPr>
              <a:defRPr/>
            </a:pPr>
            <a:fld id="{44B50A89-AEE9-454C-B2A9-437B137527E0}" type="slidenum">
              <a:rPr lang="de-DE" smtClean="0"/>
              <a:pPr>
                <a:defRPr/>
              </a:pPr>
              <a:t>1</a:t>
            </a:fld>
            <a:endParaRPr lang="de-DE"/>
          </a:p>
        </p:txBody>
      </p:sp>
    </p:spTree>
    <p:extLst>
      <p:ext uri="{BB962C8B-B14F-4D97-AF65-F5344CB8AC3E}">
        <p14:creationId xmlns:p14="http://schemas.microsoft.com/office/powerpoint/2010/main" val="297898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C0B94-EFD5-3FCB-ED50-A389B4EF863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151B28-26F7-64DF-C142-8BDD2D610A2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4F80FCC-66C3-DC67-83FF-7EB4EF3A094C}"/>
              </a:ext>
            </a:extLst>
          </p:cNvPr>
          <p:cNvSpPr>
            <a:spLocks noGrp="1"/>
          </p:cNvSpPr>
          <p:nvPr>
            <p:ph type="body" idx="1"/>
          </p:nvPr>
        </p:nvSpPr>
        <p:spPr/>
        <p:txBody>
          <a:bodyPr/>
          <a:lstStyle/>
          <a:p>
            <a:r>
              <a:rPr lang="de-DE" dirty="0"/>
              <a:t>Sprechtext</a:t>
            </a:r>
            <a:r>
              <a:rPr lang="de-DE" baseline="0" dirty="0"/>
              <a:t> (Vorschlag):</a:t>
            </a:r>
          </a:p>
          <a:p>
            <a:endParaRPr lang="de-DE" baseline="0" dirty="0"/>
          </a:p>
          <a:p>
            <a:r>
              <a:rPr lang="de-DE" i="1" baseline="0" dirty="0"/>
              <a:t>„Was ist ein Fanzine? </a:t>
            </a:r>
          </a:p>
          <a:p>
            <a:r>
              <a:rPr lang="de-DE" i="1" baseline="0" dirty="0"/>
              <a:t>Ein Fanzine ist ein kleines selbst gebasteltes Heft, also ein Magazin, dass ursprünglich von Fans für andere gemacht wurde, um über ein Thema ihrer Wahl (Musik, Sport, Kunst, Mode) zu informieren. </a:t>
            </a:r>
          </a:p>
          <a:p>
            <a:endParaRPr lang="de-DE" i="1" baseline="0" dirty="0"/>
          </a:p>
          <a:p>
            <a:r>
              <a:rPr lang="de-DE" i="1" baseline="0" dirty="0"/>
              <a:t>In einem </a:t>
            </a:r>
            <a:r>
              <a:rPr lang="de-DE" i="1" baseline="0" dirty="0" err="1"/>
              <a:t>FanZine</a:t>
            </a:r>
            <a:r>
              <a:rPr lang="de-DE" i="1" baseline="0" dirty="0"/>
              <a:t> sind Infos kreativ gestaltet, aber eben in einem kleinen Format. Das könnt ihr mit Bildern, Fotos, in bunt oder schwarz-weiß machen, mit viel oder wenig Text – ganz, wie es euch gefällt und wie es zum Thema passt.“</a:t>
            </a:r>
            <a:endParaRPr lang="de-DE" b="1" i="1" dirty="0"/>
          </a:p>
        </p:txBody>
      </p:sp>
      <p:sp>
        <p:nvSpPr>
          <p:cNvPr id="4" name="Foliennummernplatzhalter 3">
            <a:extLst>
              <a:ext uri="{FF2B5EF4-FFF2-40B4-BE49-F238E27FC236}">
                <a16:creationId xmlns:a16="http://schemas.microsoft.com/office/drawing/2014/main" id="{038AE158-39C0-64E5-63C6-730B51A1ADAB}"/>
              </a:ext>
            </a:extLst>
          </p:cNvPr>
          <p:cNvSpPr>
            <a:spLocks noGrp="1"/>
          </p:cNvSpPr>
          <p:nvPr>
            <p:ph type="sldNum" sz="quarter" idx="5"/>
          </p:nvPr>
        </p:nvSpPr>
        <p:spPr/>
        <p:txBody>
          <a:bodyPr/>
          <a:lstStyle/>
          <a:p>
            <a:pPr>
              <a:defRPr/>
            </a:pPr>
            <a:fld id="{44B50A89-AEE9-454C-B2A9-437B137527E0}" type="slidenum">
              <a:rPr lang="de-DE" smtClean="0"/>
              <a:pPr>
                <a:defRPr/>
              </a:pPr>
              <a:t>2</a:t>
            </a:fld>
            <a:endParaRPr lang="de-DE"/>
          </a:p>
        </p:txBody>
      </p:sp>
    </p:spTree>
    <p:extLst>
      <p:ext uri="{BB962C8B-B14F-4D97-AF65-F5344CB8AC3E}">
        <p14:creationId xmlns:p14="http://schemas.microsoft.com/office/powerpoint/2010/main" val="296459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a:t>
            </a:r>
            <a:r>
              <a:rPr lang="de-DE" baseline="0" dirty="0"/>
              <a:t> (Vorschlag):</a:t>
            </a:r>
          </a:p>
          <a:p>
            <a:endParaRPr lang="de-DE" i="1" baseline="0" dirty="0"/>
          </a:p>
          <a:p>
            <a:r>
              <a:rPr lang="de-DE" sz="1000" i="1" baseline="0" dirty="0"/>
              <a:t>„Um ein Fanzine zu erstellen, steht zunächst ein wenig Falten und Schneiden an. </a:t>
            </a:r>
          </a:p>
          <a:p>
            <a:endParaRPr lang="de-DE" sz="1000" i="1" baseline="0" dirty="0"/>
          </a:p>
          <a:p>
            <a:r>
              <a:rPr lang="de-DE" sz="1000" i="1" baseline="0" dirty="0"/>
              <a:t>Was braucht ihr? Ein Blatt – am besten in Größe DIN A3 – DIN A4 geht aber auch – und eine Schere.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i="1" baseline="0" dirty="0"/>
              <a:t>Schaut gern hier auf die Abbildungen. Zuerst faltet </a:t>
            </a:r>
            <a:r>
              <a:rPr lang="de-DE" sz="1000" i="1" dirty="0"/>
              <a:t>das Blatt einmal hochkant in der Mitte und einmal quer in der Mitte. Anschließend halbiert ihr die im Querformat entstandenen Kästchen so, dass insgesamt acht Rechtecke erkennbar werden.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i="1" dirty="0"/>
              <a:t>Die Zahlen</a:t>
            </a:r>
            <a:r>
              <a:rPr lang="de-DE" sz="1000" i="1" baseline="0" dirty="0"/>
              <a:t> in der Abbildung zeigen euch an, welche Heft-Seite aus den gefalteten Rechtecken werden. Die (Seite) 1 ist dann die Frontseite und die (Seite) 8 die Rückseite des Hefts.“</a:t>
            </a:r>
            <a:endParaRPr lang="de-DE" sz="1000" i="1"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3</a:t>
            </a:fld>
            <a:endParaRPr lang="de-DE"/>
          </a:p>
        </p:txBody>
      </p:sp>
    </p:spTree>
    <p:extLst>
      <p:ext uri="{BB962C8B-B14F-4D97-AF65-F5344CB8AC3E}">
        <p14:creationId xmlns:p14="http://schemas.microsoft.com/office/powerpoint/2010/main" val="179499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8B8E6-2A62-8B08-A1B2-DDD414293F6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02F45D9-BCF1-4AD9-1F95-18126449C13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043A2F9-FD85-64BC-9307-3405A3614879}"/>
              </a:ext>
            </a:extLst>
          </p:cNvPr>
          <p:cNvSpPr>
            <a:spLocks noGrp="1"/>
          </p:cNvSpPr>
          <p:nvPr>
            <p:ph type="body" idx="1"/>
          </p:nvPr>
        </p:nvSpPr>
        <p:spPr/>
        <p:txBody>
          <a:bodyPr/>
          <a:lstStyle/>
          <a:p>
            <a:r>
              <a:rPr lang="de-DE" dirty="0"/>
              <a:t>Sprechtext</a:t>
            </a:r>
            <a:r>
              <a:rPr lang="de-DE" baseline="0" dirty="0"/>
              <a:t> (Vorschlag):</a:t>
            </a:r>
          </a:p>
          <a:p>
            <a:endParaRPr lang="de-DE" baseline="0" dirty="0"/>
          </a:p>
          <a:p>
            <a:r>
              <a:rPr lang="de-DE" i="1" baseline="0" dirty="0"/>
              <a:t>„Im nächsten Schritt halbiert ihr das Blatt wieder – so wie im Bild gezeigt – und schneidet das Blatt mit der Schere bis zur Mitte des (durch Falten entstandenen) Kreuzes ein. </a:t>
            </a:r>
          </a:p>
          <a:p>
            <a:endParaRPr lang="de-DE" i="1" baseline="0" dirty="0"/>
          </a:p>
          <a:p>
            <a:r>
              <a:rPr lang="de-DE" i="1" baseline="0" dirty="0"/>
              <a:t>Im letzten Schritt nehmt ihr das Blatt wieder hochkant und schiebt die Seiten, wie abgebildet, zusammen. </a:t>
            </a:r>
          </a:p>
          <a:p>
            <a:endParaRPr lang="de-DE" i="1" baseline="0" dirty="0"/>
          </a:p>
          <a:p>
            <a:r>
              <a:rPr lang="de-DE" i="1" baseline="0" dirty="0"/>
              <a:t>Fertig ist das Heft.“</a:t>
            </a:r>
            <a:endParaRPr lang="de-DE" sz="1200" i="1" dirty="0"/>
          </a:p>
        </p:txBody>
      </p:sp>
      <p:sp>
        <p:nvSpPr>
          <p:cNvPr id="4" name="Foliennummernplatzhalter 3">
            <a:extLst>
              <a:ext uri="{FF2B5EF4-FFF2-40B4-BE49-F238E27FC236}">
                <a16:creationId xmlns:a16="http://schemas.microsoft.com/office/drawing/2014/main" id="{59070B87-C5A5-1FA9-A8AC-9515BCBCBA50}"/>
              </a:ext>
            </a:extLst>
          </p:cNvPr>
          <p:cNvSpPr>
            <a:spLocks noGrp="1"/>
          </p:cNvSpPr>
          <p:nvPr>
            <p:ph type="sldNum" sz="quarter" idx="5"/>
          </p:nvPr>
        </p:nvSpPr>
        <p:spPr/>
        <p:txBody>
          <a:bodyPr/>
          <a:lstStyle/>
          <a:p>
            <a:pPr>
              <a:defRPr/>
            </a:pPr>
            <a:fld id="{44B50A89-AEE9-454C-B2A9-437B137527E0}" type="slidenum">
              <a:rPr lang="de-DE" smtClean="0"/>
              <a:pPr>
                <a:defRPr/>
              </a:pPr>
              <a:t>4</a:t>
            </a:fld>
            <a:endParaRPr lang="de-DE"/>
          </a:p>
        </p:txBody>
      </p:sp>
    </p:spTree>
    <p:extLst>
      <p:ext uri="{BB962C8B-B14F-4D97-AF65-F5344CB8AC3E}">
        <p14:creationId xmlns:p14="http://schemas.microsoft.com/office/powerpoint/2010/main" val="48593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a:t>
            </a:r>
            <a:r>
              <a:rPr lang="de-DE" baseline="0" dirty="0"/>
              <a:t> (Vorschlag):</a:t>
            </a:r>
          </a:p>
          <a:p>
            <a:endParaRPr lang="de-DE" baseline="0" dirty="0"/>
          </a:p>
          <a:p>
            <a:r>
              <a:rPr lang="de-DE" i="1" baseline="0" dirty="0"/>
              <a:t>„Hier seht ihr noch einmal, welche Seite wohin gehört. Falls ihr ein Fanzine mal digital erstellen möchtet – so wie in diesem Beispiel.“</a:t>
            </a:r>
            <a:endParaRPr lang="de-DE" sz="1200" i="1"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5</a:t>
            </a:fld>
            <a:endParaRPr lang="de-DE"/>
          </a:p>
        </p:txBody>
      </p:sp>
    </p:spTree>
    <p:extLst>
      <p:ext uri="{BB962C8B-B14F-4D97-AF65-F5344CB8AC3E}">
        <p14:creationId xmlns:p14="http://schemas.microsoft.com/office/powerpoint/2010/main" val="15472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a:t>
            </a:r>
            <a:r>
              <a:rPr lang="de-DE" baseline="0" dirty="0"/>
              <a:t> (Vorschlag):</a:t>
            </a:r>
          </a:p>
          <a:p>
            <a:endParaRPr lang="de-DE" baseline="0" dirty="0"/>
          </a:p>
          <a:p>
            <a:pPr marL="36000" lvl="4" indent="0">
              <a:lnSpc>
                <a:spcPct val="150000"/>
              </a:lnSpc>
              <a:buNone/>
              <a:defRPr/>
            </a:pPr>
            <a:r>
              <a:rPr lang="de-DE" sz="1050" i="1" baseline="0" dirty="0"/>
              <a:t>„</a:t>
            </a:r>
            <a:r>
              <a:rPr lang="de-DE" sz="1050" b="0" i="1" dirty="0"/>
              <a:t>Nehmt euch ein </a:t>
            </a:r>
            <a:r>
              <a:rPr lang="de-DE" sz="1050" b="0" i="1" dirty="0">
                <a:solidFill>
                  <a:schemeClr val="bg2"/>
                </a:solidFill>
              </a:rPr>
              <a:t>Blatt</a:t>
            </a:r>
            <a:r>
              <a:rPr lang="de-DE" sz="1050" b="0" i="1" dirty="0"/>
              <a:t> zur Hand und </a:t>
            </a:r>
            <a:r>
              <a:rPr lang="de-DE" sz="1050" b="0" i="1" dirty="0">
                <a:solidFill>
                  <a:schemeClr val="bg2"/>
                </a:solidFill>
              </a:rPr>
              <a:t>faltet es entsprechend der Anleitung</a:t>
            </a:r>
            <a:r>
              <a:rPr lang="de-DE" sz="1050" b="0" i="1" dirty="0"/>
              <a:t>. Überlegt, mit welchem </a:t>
            </a:r>
            <a:r>
              <a:rPr lang="de-DE" sz="1050" b="0" i="1" dirty="0">
                <a:solidFill>
                  <a:schemeClr val="bg2"/>
                </a:solidFill>
              </a:rPr>
              <a:t>Thema</a:t>
            </a:r>
            <a:r>
              <a:rPr lang="de-DE" sz="1050" b="0" i="1" dirty="0"/>
              <a:t> ihr die Seiten befüllen möchtet. </a:t>
            </a:r>
          </a:p>
          <a:p>
            <a:pPr marL="36000" lvl="4" indent="0">
              <a:lnSpc>
                <a:spcPct val="150000"/>
              </a:lnSpc>
              <a:buNone/>
              <a:defRPr/>
            </a:pPr>
            <a:endParaRPr lang="de-DE" sz="1050" b="0" i="1" dirty="0"/>
          </a:p>
          <a:p>
            <a:pPr marL="36000" lvl="4" indent="0">
              <a:lnSpc>
                <a:spcPct val="150000"/>
              </a:lnSpc>
              <a:buNone/>
              <a:defRPr/>
            </a:pPr>
            <a:r>
              <a:rPr lang="de-DE" sz="1050" b="0" i="1" dirty="0"/>
              <a:t>Geht </a:t>
            </a:r>
            <a:r>
              <a:rPr lang="de-DE" sz="1050" b="0" i="1" dirty="0">
                <a:solidFill>
                  <a:schemeClr val="bg2"/>
                </a:solidFill>
              </a:rPr>
              <a:t>kreativ</a:t>
            </a:r>
            <a:r>
              <a:rPr lang="de-DE" sz="1050" b="0" i="1" dirty="0"/>
              <a:t> ans Werk – nutzt Bilder, um eure Inhalte zu verdeutlichen. </a:t>
            </a:r>
          </a:p>
          <a:p>
            <a:pPr marL="36000" lvl="4" indent="0">
              <a:lnSpc>
                <a:spcPct val="150000"/>
              </a:lnSpc>
              <a:buNone/>
              <a:defRPr/>
            </a:pPr>
            <a:endParaRPr lang="de-DE" sz="1050" b="0" i="1" dirty="0"/>
          </a:p>
          <a:p>
            <a:pPr marL="36000" lvl="4" indent="0">
              <a:lnSpc>
                <a:spcPct val="150000"/>
              </a:lnSpc>
              <a:buNone/>
              <a:defRPr/>
            </a:pPr>
            <a:r>
              <a:rPr lang="de-DE" sz="1050" b="0" i="1" dirty="0"/>
              <a:t>Formuliert eure wichtigsten </a:t>
            </a:r>
            <a:r>
              <a:rPr lang="de-DE" sz="1050" b="0" i="1" dirty="0">
                <a:solidFill>
                  <a:schemeClr val="bg2"/>
                </a:solidFill>
              </a:rPr>
              <a:t>Aussagen</a:t>
            </a:r>
            <a:r>
              <a:rPr lang="de-DE" sz="1050" b="0" i="1" dirty="0"/>
              <a:t> knackig, aber bleibt verständlich. </a:t>
            </a:r>
          </a:p>
          <a:p>
            <a:pPr marL="36000" lvl="4" indent="0">
              <a:lnSpc>
                <a:spcPct val="150000"/>
              </a:lnSpc>
              <a:buNone/>
              <a:defRPr/>
            </a:pPr>
            <a:endParaRPr lang="de-DE" sz="1050" b="0" i="1" dirty="0"/>
          </a:p>
          <a:p>
            <a:pPr marL="36000" lvl="4" indent="0">
              <a:lnSpc>
                <a:spcPct val="150000"/>
              </a:lnSpc>
              <a:buNone/>
              <a:defRPr/>
            </a:pPr>
            <a:r>
              <a:rPr lang="de-DE" sz="1050" b="0" i="1" dirty="0"/>
              <a:t>Wenn ihr möchtet, fügt Rätsel oder Quizfragen ein.“</a:t>
            </a: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6</a:t>
            </a:fld>
            <a:endParaRPr lang="de-DE"/>
          </a:p>
        </p:txBody>
      </p:sp>
    </p:spTree>
    <p:extLst>
      <p:ext uri="{BB962C8B-B14F-4D97-AF65-F5344CB8AC3E}">
        <p14:creationId xmlns:p14="http://schemas.microsoft.com/office/powerpoint/2010/main" val="4260468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b="0" i="1" cap="none" dirty="0"/>
              <a:t>„Jetzt möchten wir euch bitten, euch eure Fanzines gegenseitig in Zweier-</a:t>
            </a:r>
            <a:r>
              <a:rPr lang="de-DE" b="0" i="1" cap="none" baseline="0" dirty="0"/>
              <a:t> bis Vierer-Gruppen vorzustellen</a:t>
            </a:r>
            <a:r>
              <a:rPr lang="de-DE" b="0" i="1" cap="none" dirty="0"/>
              <a:t>.“ </a:t>
            </a:r>
            <a:endParaRPr lang="de-DE" b="1" i="1" u="none" cap="none" dirty="0">
              <a:effectLst/>
            </a:endParaRP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7</a:t>
            </a:fld>
            <a:endParaRPr lang="de-DE"/>
          </a:p>
        </p:txBody>
      </p:sp>
    </p:spTree>
    <p:extLst>
      <p:ext uri="{BB962C8B-B14F-4D97-AF65-F5344CB8AC3E}">
        <p14:creationId xmlns:p14="http://schemas.microsoft.com/office/powerpoint/2010/main" val="1261016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9</a:t>
            </a:fld>
            <a:endParaRPr lang="de-DE"/>
          </a:p>
        </p:txBody>
      </p:sp>
    </p:spTree>
    <p:extLst>
      <p:ext uri="{BB962C8B-B14F-4D97-AF65-F5344CB8AC3E}">
        <p14:creationId xmlns:p14="http://schemas.microsoft.com/office/powerpoint/2010/main" val="2719243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mit Bild + 1 Projektlogo">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683704" y="2340000"/>
            <a:ext cx="5400000" cy="2340000"/>
          </a:xfrm>
        </p:spPr>
        <p:txBody>
          <a:bodyPr anchor="b"/>
          <a:lstStyle>
            <a:lvl1pPr>
              <a:defRPr sz="6000"/>
            </a:lvl1pPr>
          </a:lstStyle>
          <a:p>
            <a:r>
              <a:rPr lang="de-DE" dirty="0" err="1"/>
              <a:t>TitelmasterforFFormat</a:t>
            </a:r>
            <a:r>
              <a:rPr lang="de-DE" dirty="0"/>
              <a:t> durch Klicken bearbeiten</a:t>
            </a:r>
          </a:p>
        </p:txBody>
      </p:sp>
      <p:sp>
        <p:nvSpPr>
          <p:cNvPr id="16" name="Textplatzhalter 15"/>
          <p:cNvSpPr>
            <a:spLocks noGrp="1"/>
          </p:cNvSpPr>
          <p:nvPr>
            <p:ph type="body" sz="quarter" idx="10"/>
          </p:nvPr>
        </p:nvSpPr>
        <p:spPr>
          <a:xfrm>
            <a:off x="683383" y="5124602"/>
            <a:ext cx="7119308" cy="684265"/>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3" name="Bildplatzhalter 12"/>
          <p:cNvSpPr>
            <a:spLocks noGrp="1"/>
          </p:cNvSpPr>
          <p:nvPr>
            <p:ph type="pic" sz="quarter" idx="18"/>
          </p:nvPr>
        </p:nvSpPr>
        <p:spPr>
          <a:xfrm>
            <a:off x="6660000" y="-1368000"/>
            <a:ext cx="6840000" cy="6840000"/>
          </a:xfrm>
          <a:prstGeom prst="ellipse">
            <a:avLst/>
          </a:prstGeom>
          <a:solidFill>
            <a:schemeClr val="accent6">
              <a:lumMod val="20000"/>
              <a:lumOff val="80000"/>
            </a:schemeClr>
          </a:solidFill>
        </p:spPr>
        <p:txBody>
          <a:bodyPr tIns="3348000" rtlCol="0">
            <a:noAutofit/>
          </a:bodyPr>
          <a:lstStyle>
            <a:lvl1pPr marL="0" indent="0" algn="ctr">
              <a:lnSpc>
                <a:spcPct val="100000"/>
              </a:lnSpc>
              <a:spcBef>
                <a:spcPts val="0"/>
              </a:spcBef>
              <a:buFontTx/>
              <a:buNone/>
              <a:defRPr>
                <a:solidFill>
                  <a:schemeClr val="tx1"/>
                </a:solidFill>
              </a:defRPr>
            </a:lvl1pPr>
          </a:lstStyle>
          <a:p>
            <a:pPr lvl="0"/>
            <a:r>
              <a:rPr lang="de-DE" noProof="0"/>
              <a:t>Bild durch Klicken auf Symbol hinzufügen</a:t>
            </a:r>
            <a:endParaRPr lang="de-DE" noProof="0" dirty="0"/>
          </a:p>
        </p:txBody>
      </p:sp>
      <p:sp>
        <p:nvSpPr>
          <p:cNvPr id="5" name="Bildplatzhalter 12"/>
          <p:cNvSpPr>
            <a:spLocks noGrp="1"/>
          </p:cNvSpPr>
          <p:nvPr>
            <p:ph type="pic" sz="quarter" idx="20" hasCustomPrompt="1"/>
          </p:nvPr>
        </p:nvSpPr>
        <p:spPr>
          <a:xfrm>
            <a:off x="5193713" y="306000"/>
            <a:ext cx="2160000" cy="2160000"/>
          </a:xfrm>
          <a:prstGeom prst="ellipse">
            <a:avLst/>
          </a:prstGeom>
          <a:solidFill>
            <a:schemeClr val="bg1"/>
          </a:solidFill>
        </p:spPr>
        <p:txBody>
          <a:bodyPr rtlCol="0" anchor="ctr">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Klicken auf Symbol hinzufügen</a:t>
            </a:r>
          </a:p>
        </p:txBody>
      </p:sp>
      <p:pic>
        <p:nvPicPr>
          <p:cNvPr id="8" name="Grafik 7" descr="&quot;&quot;">
            <a:extLst>
              <a:ext uri="{FF2B5EF4-FFF2-40B4-BE49-F238E27FC236}">
                <a16:creationId xmlns:a16="http://schemas.microsoft.com/office/drawing/2014/main" id="{9C2A97C1-B121-302D-51D0-F4FB42467383}"/>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2" name="Textplatzhalter 8">
            <a:extLst>
              <a:ext uri="{FF2B5EF4-FFF2-40B4-BE49-F238E27FC236}">
                <a16:creationId xmlns:a16="http://schemas.microsoft.com/office/drawing/2014/main" id="{189F9120-FE8B-FDF5-3519-452FBA92CEF5}"/>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5203159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genda einspaltig_Aufzählung_Zahlen_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FanZine</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155576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mit Aufzählung,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FanZine</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Tree>
    <p:extLst>
      <p:ext uri="{BB962C8B-B14F-4D97-AF65-F5344CB8AC3E}">
        <p14:creationId xmlns:p14="http://schemas.microsoft.com/office/powerpoint/2010/main" val="316986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mit Aufzählung, Ro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FanZine</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3869686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mit Aufzählung, Ebenen,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FanZine</a:t>
            </a:r>
          </a:p>
        </p:txBody>
      </p:sp>
    </p:spTree>
    <p:extLst>
      <p:ext uri="{BB962C8B-B14F-4D97-AF65-F5344CB8AC3E}">
        <p14:creationId xmlns:p14="http://schemas.microsoft.com/office/powerpoint/2010/main" val="32378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2-spalti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FanZine</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92438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ild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Tree>
    <p:extLst>
      <p:ext uri="{BB962C8B-B14F-4D97-AF65-F5344CB8AC3E}">
        <p14:creationId xmlns:p14="http://schemas.microsoft.com/office/powerpoint/2010/main" val="281777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ilder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292020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mit Bild 1zu1,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FanZine</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9720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 mit Bild 1zu1, Text gr_fett,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FanZine</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694047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Bild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800" y="0"/>
            <a:ext cx="76962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FanZine</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6934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mit Text + Projektsignet">
    <p:spTree>
      <p:nvGrpSpPr>
        <p:cNvPr id="1" name=""/>
        <p:cNvGrpSpPr/>
        <p:nvPr/>
      </p:nvGrpSpPr>
      <p:grpSpPr>
        <a:xfrm>
          <a:off x="0" y="0"/>
          <a:ext cx="0" cy="0"/>
          <a:chOff x="0" y="0"/>
          <a:chExt cx="0" cy="0"/>
        </a:xfrm>
      </p:grpSpPr>
      <p:sp>
        <p:nvSpPr>
          <p:cNvPr id="5" name="Titel 4"/>
          <p:cNvSpPr>
            <a:spLocks noGrp="1"/>
          </p:cNvSpPr>
          <p:nvPr>
            <p:ph type="title"/>
          </p:nvPr>
        </p:nvSpPr>
        <p:spPr>
          <a:xfrm>
            <a:off x="683704" y="2628000"/>
            <a:ext cx="10800000" cy="1440000"/>
          </a:xfrm>
        </p:spPr>
        <p:txBody>
          <a:bodyPr anchor="b"/>
          <a:lstStyle>
            <a:lvl1pPr>
              <a:defRPr sz="6000"/>
            </a:lvl1pPr>
          </a:lstStyle>
          <a:p>
            <a:r>
              <a:rPr lang="de-DE"/>
              <a:t>Titelmasterformat durch Klicken bearbeiten</a:t>
            </a:r>
            <a:endParaRPr lang="de-DE" dirty="0"/>
          </a:p>
        </p:txBody>
      </p:sp>
      <p:sp>
        <p:nvSpPr>
          <p:cNvPr id="2" name="Textplatzhalter 15"/>
          <p:cNvSpPr>
            <a:spLocks noGrp="1"/>
          </p:cNvSpPr>
          <p:nvPr>
            <p:ph type="body" sz="quarter" idx="10"/>
          </p:nvPr>
        </p:nvSpPr>
        <p:spPr>
          <a:xfrm>
            <a:off x="684000" y="4368120"/>
            <a:ext cx="8640000" cy="1008000"/>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6" name="Ellipse 5">
            <a:extLst>
              <a:ext uri="{FF2B5EF4-FFF2-40B4-BE49-F238E27FC236}">
                <a16:creationId xmlns:a16="http://schemas.microsoft.com/office/drawing/2014/main" id="{3B190482-EE6F-7CF4-F258-B6D20778E7AD}"/>
              </a:ext>
            </a:extLst>
          </p:cNvPr>
          <p:cNvSpPr/>
          <p:nvPr userDrawn="1"/>
        </p:nvSpPr>
        <p:spPr>
          <a:xfrm>
            <a:off x="10424241" y="292122"/>
            <a:ext cx="1440000" cy="14389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Bildplatzhalter 12">
            <a:extLst>
              <a:ext uri="{FF2B5EF4-FFF2-40B4-BE49-F238E27FC236}">
                <a16:creationId xmlns:a16="http://schemas.microsoft.com/office/drawing/2014/main" id="{BEDBB238-E3E2-0F0D-E85C-F5421C11DA85}"/>
              </a:ext>
            </a:extLst>
          </p:cNvPr>
          <p:cNvSpPr>
            <a:spLocks noGrp="1"/>
          </p:cNvSpPr>
          <p:nvPr>
            <p:ph type="pic" sz="quarter" idx="21" hasCustomPrompt="1"/>
          </p:nvPr>
        </p:nvSpPr>
        <p:spPr>
          <a:xfrm>
            <a:off x="10424241" y="292122"/>
            <a:ext cx="1440000" cy="1440000"/>
          </a:xfrm>
          <a:prstGeom prst="ellipse">
            <a:avLst/>
          </a:prstGeom>
          <a:solidFill>
            <a:schemeClr val="bg1"/>
          </a:solidFill>
        </p:spPr>
        <p:txBody>
          <a:bodyPr rtlCol="0">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 hinzufügen</a:t>
            </a:r>
          </a:p>
        </p:txBody>
      </p:sp>
      <p:pic>
        <p:nvPicPr>
          <p:cNvPr id="8" name="Grafik 7" descr="&quot;&quot;">
            <a:extLst>
              <a:ext uri="{FF2B5EF4-FFF2-40B4-BE49-F238E27FC236}">
                <a16:creationId xmlns:a16="http://schemas.microsoft.com/office/drawing/2014/main" id="{7EEFD438-70D0-820B-3B32-2AB34F198745}"/>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4" name="Textplatzhalter 8">
            <a:extLst>
              <a:ext uri="{FF2B5EF4-FFF2-40B4-BE49-F238E27FC236}">
                <a16:creationId xmlns:a16="http://schemas.microsoft.com/office/drawing/2014/main" id="{6B50EF0D-7241-975E-A505-6F2906E7D0B9}"/>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106557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Bild 1zu2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FanZine</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973687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2 Bilder rechteckig,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FanZine</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2349057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Diagramm, Ro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FanZine</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1695150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Kontakt mit Signet, Aufzählun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chemeClr val="tx1"/>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FanZine</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2709329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mpressum mit Signet, Aufzählung Ro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a:p>
            <a:pPr lvl="2"/>
            <a:r>
              <a:rPr lang="de-DE"/>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FanZine</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430796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FanZine</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2985047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FanZine</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3909998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mpressum_Signet, Ro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FanZine</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936907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ank, Verfasser, Förderlogo, Signet, Ro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chemeClr val="tx2"/>
                </a:solidFill>
              </a:defRPr>
            </a:lvl1pPr>
            <a:lvl2pPr marL="0" indent="0">
              <a:lnSpc>
                <a:spcPct val="100000"/>
              </a:lnSpc>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FanZine</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414307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283821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23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FanZine</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1233957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_Kapiteltrennfolie-Weiß mit V-Element, Violet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solidFill>
                  <a:srgbClr val="61328A"/>
                </a:solidFill>
              </a:defRPr>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FanZine</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579593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FanZine</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2493349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FanZine</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214912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FanZine</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526124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Kapiteltrennfolie Violett mit Bild und Tex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FanZine</a:t>
            </a:r>
          </a:p>
        </p:txBody>
      </p:sp>
    </p:spTree>
    <p:extLst>
      <p:ext uri="{BB962C8B-B14F-4D97-AF65-F5344CB8AC3E}">
        <p14:creationId xmlns:p14="http://schemas.microsoft.com/office/powerpoint/2010/main" val="2396940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FanZine</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4047017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Agenda einspalti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lvl1pPr>
          </a:lstStyle>
          <a:p>
            <a:r>
              <a:rPr lang="de-DE"/>
              <a:t>Mastertitelformat bearbeiten</a:t>
            </a:r>
            <a:endParaRPr lang="de-DE" dirty="0"/>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FanZine</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2915313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Aufzählun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FanZine</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lnSpc>
                <a:spcPct val="150000"/>
              </a:lnSpc>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426554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Aufzählung, Ebenen,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FanZine</a:t>
            </a:r>
          </a:p>
        </p:txBody>
      </p:sp>
    </p:spTree>
    <p:extLst>
      <p:ext uri="{BB962C8B-B14F-4D97-AF65-F5344CB8AC3E}">
        <p14:creationId xmlns:p14="http://schemas.microsoft.com/office/powerpoint/2010/main" val="284756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apiteltrennfolie-Weiß mit V-Element, Ro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FanZine</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1867707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ext mit Aufzählung, Violet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FanZine</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721567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ext 2-spalti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51756" y="2712218"/>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FanZine</a:t>
            </a:r>
            <a:endParaRPr lang="de-DE" dirty="0"/>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3239990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Bild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6"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391017"/>
            <a:ext cx="8999537" cy="144462"/>
          </a:xfrm>
        </p:spPr>
        <p:txBody>
          <a:bodyPr/>
          <a:lstStyle>
            <a:lvl1pPr>
              <a:defRPr/>
            </a:lvl1pPr>
          </a:lstStyle>
          <a:p>
            <a:pPr>
              <a:defRPr/>
            </a:pPr>
            <a:r>
              <a:rPr lang="de-DE"/>
              <a:t>FanZine</a:t>
            </a:r>
            <a:endParaRPr lang="de-DE" dirty="0"/>
          </a:p>
        </p:txBody>
      </p:sp>
      <p:sp>
        <p:nvSpPr>
          <p:cNvPr id="9"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23"/>
          </p:nvPr>
        </p:nvSpPr>
        <p:spPr>
          <a:xfrm>
            <a:off x="10825188" y="6391017"/>
            <a:ext cx="638175" cy="144462"/>
          </a:xfrm>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4007982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Bilder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a:xfrm>
            <a:off x="10989104" y="6454661"/>
            <a:ext cx="638175" cy="144462"/>
          </a:xfrm>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9"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454661"/>
            <a:ext cx="8999537" cy="144462"/>
          </a:xfrm>
        </p:spPr>
        <p:txBody>
          <a:bodyPr/>
          <a:lstStyle>
            <a:lvl1pPr>
              <a:defRPr/>
            </a:lvl1pPr>
          </a:lstStyle>
          <a:p>
            <a:pPr>
              <a:defRPr/>
            </a:pPr>
            <a:r>
              <a:rPr lang="de-DE"/>
              <a:t>FanZine</a:t>
            </a:r>
            <a:endParaRPr lang="de-DE" dirty="0"/>
          </a:p>
        </p:txBody>
      </p:sp>
    </p:spTree>
    <p:extLst>
      <p:ext uri="{BB962C8B-B14F-4D97-AF65-F5344CB8AC3E}">
        <p14:creationId xmlns:p14="http://schemas.microsoft.com/office/powerpoint/2010/main" val="297141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ext mit Bild 1zu1,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FanZine</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70308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FanZine</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80711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ext-Bild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799" y="0"/>
            <a:ext cx="7734994"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FanZine</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892956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ext-Bild 1zu2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FanZine</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853632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ext-2 Bilder rechteckig,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FanZine</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118897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ext-Diagramm, Violet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FanZine</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401498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FanZine</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322857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Kontakt mit Signet, Aufzählun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rgbClr val="61328A"/>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499999"/>
            <a:ext cx="3240000" cy="1740087"/>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FanZine</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3625289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Impressum mit Signet, Aufzählung, Violet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stStyle>
          <a:p>
            <a:pPr lvl="0"/>
            <a:r>
              <a:rPr lang="de-DE" dirty="0"/>
              <a:t>Mastertextformat bearbeiten</a:t>
            </a:r>
          </a:p>
          <a:p>
            <a:pPr lvl="1"/>
            <a:r>
              <a:rPr lang="de-DE" dirty="0"/>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FanZine</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556458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FanZine</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991118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FanZine</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1982106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Impressum_Signet, Violet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FanZine</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6205139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Dank, Verfasser, Förderlogo, Signet, Violet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rgbClr val="61328A"/>
                </a:solidFill>
              </a:defRPr>
            </a:lvl1pPr>
            <a:lvl2pPr marL="0" indent="0">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FanZine</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1527766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805989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FanZine</a:t>
            </a:r>
          </a:p>
        </p:txBody>
      </p:sp>
    </p:spTree>
    <p:extLst>
      <p:ext uri="{BB962C8B-B14F-4D97-AF65-F5344CB8AC3E}">
        <p14:creationId xmlns:p14="http://schemas.microsoft.com/office/powerpoint/2010/main" val="1126553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404" y="31777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FanZine</a:t>
            </a:r>
          </a:p>
        </p:txBody>
      </p:sp>
      <p:sp>
        <p:nvSpPr>
          <p:cNvPr id="10" name="Textplatzhalter 9"/>
          <p:cNvSpPr>
            <a:spLocks noGrp="1"/>
          </p:cNvSpPr>
          <p:nvPr>
            <p:ph type="body" sz="quarter" idx="21"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2909033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351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FanZine</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4807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FanZine</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7726926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799763"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FanZine</a:t>
            </a:r>
          </a:p>
        </p:txBody>
      </p:sp>
      <p:sp>
        <p:nvSpPr>
          <p:cNvPr id="8" name="Textplatzhalter 9"/>
          <p:cNvSpPr>
            <a:spLocks noGrp="1"/>
          </p:cNvSpPr>
          <p:nvPr>
            <p:ph type="body" sz="quarter" idx="21" hasCustomPrompt="1"/>
          </p:nvPr>
        </p:nvSpPr>
        <p:spPr>
          <a:xfrm>
            <a:off x="682167" y="263399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5226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FanZine</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854918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FanZine</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1830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804198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4" name="Textplatzhalter 3"/>
          <p:cNvSpPr>
            <a:spLocks noGrp="1"/>
          </p:cNvSpPr>
          <p:nvPr>
            <p:ph type="body" sz="quarter" idx="18" hasCustomPrompt="1"/>
          </p:nvPr>
        </p:nvSpPr>
        <p:spPr>
          <a:xfrm>
            <a:off x="682625" y="3212756"/>
            <a:ext cx="10142538" cy="114711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FanZine</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2265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644166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FanZine</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743796"/>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711880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FanZine</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17957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ext mit H2 und Aufzählung mit Ebenen und Bild rund,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9001125"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FanZine</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bg1"/>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636703"/>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84988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FanZine</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79964"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0134691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und, Violett">
    <p:spTree>
      <p:nvGrpSpPr>
        <p:cNvPr id="1" name=""/>
        <p:cNvGrpSpPr/>
        <p:nvPr/>
      </p:nvGrpSpPr>
      <p:grpSpPr>
        <a:xfrm>
          <a:off x="0" y="0"/>
          <a:ext cx="0" cy="0"/>
          <a:chOff x="0" y="0"/>
          <a:chExt cx="0" cy="0"/>
        </a:xfrm>
      </p:grpSpPr>
      <p:sp>
        <p:nvSpPr>
          <p:cNvPr id="9" name="Titel 8"/>
          <p:cNvSpPr>
            <a:spLocks noGrp="1"/>
          </p:cNvSpPr>
          <p:nvPr>
            <p:ph type="title"/>
          </p:nvPr>
        </p:nvSpPr>
        <p:spPr>
          <a:xfrm>
            <a:off x="663338" y="2052001"/>
            <a:ext cx="10800000" cy="396000"/>
          </a:xfrm>
        </p:spPr>
        <p:txBody>
          <a:bodyPr/>
          <a:lstStyle>
            <a:lvl1pPr>
              <a:defRPr>
                <a:solidFill>
                  <a:srgbClr val="61328A"/>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FanZine</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6333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63338" y="2628259"/>
            <a:ext cx="5153025" cy="387350"/>
          </a:xfrm>
        </p:spPr>
        <p:txBody>
          <a:bodyPr/>
          <a:lstStyle>
            <a:lvl1pPr marL="0" indent="0">
              <a:buNone/>
              <a:defRPr sz="2000" b="1">
                <a:solidFill>
                  <a:srgbClr val="61328A"/>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825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058498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ext 2-spaltig mit H2,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FanZine</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1"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51608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FanZine</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20252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ext 2-spaltig mit H2, Rot,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FanZine</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122913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ext 2-spaltig mit H2,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FanZine</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632584"/>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632584"/>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2721538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großen Aufzählungspunkte">
    <p:spTree>
      <p:nvGrpSpPr>
        <p:cNvPr id="1" name=""/>
        <p:cNvGrpSpPr/>
        <p:nvPr/>
      </p:nvGrpSpPr>
      <p:grpSpPr>
        <a:xfrm>
          <a:off x="0" y="0"/>
          <a:ext cx="0" cy="0"/>
          <a:chOff x="0" y="0"/>
          <a:chExt cx="0" cy="0"/>
        </a:xfrm>
      </p:grpSpPr>
      <p:sp>
        <p:nvSpPr>
          <p:cNvPr id="6" name="Titel 5"/>
          <p:cNvSpPr>
            <a:spLocks noGrp="1"/>
          </p:cNvSpPr>
          <p:nvPr>
            <p:ph type="title"/>
          </p:nvPr>
        </p:nvSpPr>
        <p:spPr>
          <a:xfrm>
            <a:off x="684000" y="2052000"/>
            <a:ext cx="10800000" cy="540000"/>
          </a:xfrm>
        </p:spPr>
        <p:txBody>
          <a:bodyPr/>
          <a:lstStyle/>
          <a:p>
            <a:r>
              <a:rPr lang="de-DE" dirty="0"/>
              <a:t>Mastertitelformat bearbeiten</a:t>
            </a:r>
          </a:p>
        </p:txBody>
      </p:sp>
      <p:sp>
        <p:nvSpPr>
          <p:cNvPr id="5" name="Textplatzhalter 4"/>
          <p:cNvSpPr>
            <a:spLocks noGrp="1"/>
          </p:cNvSpPr>
          <p:nvPr>
            <p:ph type="body" sz="quarter" idx="12"/>
          </p:nvPr>
        </p:nvSpPr>
        <p:spPr>
          <a:xfrm>
            <a:off x="683999" y="2880000"/>
            <a:ext cx="10800000" cy="306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descr="&quot;&quot;">
            <a:extLst>
              <a:ext uri="{FF2B5EF4-FFF2-40B4-BE49-F238E27FC236}">
                <a16:creationId xmlns:a16="http://schemas.microsoft.com/office/drawing/2014/main" id="{65A5C271-3A24-06AD-BB01-E37C6CFADE6A}"/>
              </a:ext>
            </a:extLst>
          </p:cNvPr>
          <p:cNvSpPr>
            <a:spLocks noGrp="1"/>
          </p:cNvSpPr>
          <p:nvPr>
            <p:ph type="ftr" sz="quarter" idx="13"/>
          </p:nvPr>
        </p:nvSpPr>
        <p:spPr/>
        <p:txBody>
          <a:bodyPr/>
          <a:lstStyle>
            <a:lvl1pPr>
              <a:defRPr/>
            </a:lvl1pPr>
          </a:lstStyle>
          <a:p>
            <a:pPr>
              <a:defRPr/>
            </a:pPr>
            <a:r>
              <a:rPr lang="de-DE"/>
              <a:t>FanZine</a:t>
            </a:r>
          </a:p>
        </p:txBody>
      </p:sp>
      <p:sp>
        <p:nvSpPr>
          <p:cNvPr id="3" name="Foliennummernplatzhalter 2" descr="&quot;&quot;">
            <a:extLst>
              <a:ext uri="{FF2B5EF4-FFF2-40B4-BE49-F238E27FC236}">
                <a16:creationId xmlns:a16="http://schemas.microsoft.com/office/drawing/2014/main" id="{D0605B11-8F81-6813-2107-B43622C1BE5E}"/>
              </a:ext>
            </a:extLst>
          </p:cNvPr>
          <p:cNvSpPr>
            <a:spLocks noGrp="1"/>
          </p:cNvSpPr>
          <p:nvPr>
            <p:ph type="sldNum" sz="quarter" idx="14"/>
          </p:nvPr>
        </p:nvSpPr>
        <p:spPr/>
        <p:txBody>
          <a:bodyPr/>
          <a:lstStyle>
            <a:lvl1pPr>
              <a:defRPr/>
            </a:lvl1pPr>
          </a:lstStyle>
          <a:p>
            <a:pPr>
              <a:defRPr/>
            </a:pPr>
            <a:fld id="{8CACD4FE-BE13-4EBE-B5D9-EE8670F072A5}" type="slidenum">
              <a:rPr lang="de-DE"/>
              <a:pPr>
                <a:defRPr/>
              </a:pPr>
              <a:t>‹Nr.›</a:t>
            </a:fld>
            <a:endParaRPr lang="de-DE" dirty="0"/>
          </a:p>
        </p:txBody>
      </p:sp>
    </p:spTree>
    <p:extLst>
      <p:ext uri="{BB962C8B-B14F-4D97-AF65-F5344CB8AC3E}">
        <p14:creationId xmlns:p14="http://schemas.microsoft.com/office/powerpoint/2010/main" val="39116621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Bild große Aufzählungspunkte">
    <p:spTree>
      <p:nvGrpSpPr>
        <p:cNvPr id="1" name=""/>
        <p:cNvGrpSpPr/>
        <p:nvPr/>
      </p:nvGrpSpPr>
      <p:grpSpPr>
        <a:xfrm>
          <a:off x="0" y="0"/>
          <a:ext cx="0" cy="0"/>
          <a:chOff x="0" y="0"/>
          <a:chExt cx="0" cy="0"/>
        </a:xfrm>
      </p:grpSpPr>
      <p:sp>
        <p:nvSpPr>
          <p:cNvPr id="2" name="Titel 1"/>
          <p:cNvSpPr>
            <a:spLocks noGrp="1"/>
          </p:cNvSpPr>
          <p:nvPr>
            <p:ph type="title"/>
          </p:nvPr>
        </p:nvSpPr>
        <p:spPr>
          <a:xfrm>
            <a:off x="684000" y="2052000"/>
            <a:ext cx="4680000" cy="972000"/>
          </a:xfrm>
        </p:spPr>
        <p:txBody>
          <a:bodyPr>
            <a:noAutofit/>
          </a:bodyPr>
          <a:lstStyle>
            <a:lvl1pPr>
              <a:defRPr sz="3000"/>
            </a:lvl1pPr>
          </a:lstStyle>
          <a:p>
            <a:r>
              <a:rPr lang="de-DE" dirty="0"/>
              <a:t>Mastertitelformat bearbeiten</a:t>
            </a:r>
          </a:p>
        </p:txBody>
      </p:sp>
      <p:sp>
        <p:nvSpPr>
          <p:cNvPr id="6" name="Textplatzhalter 5"/>
          <p:cNvSpPr>
            <a:spLocks noGrp="1"/>
          </p:cNvSpPr>
          <p:nvPr>
            <p:ph type="body" sz="quarter" idx="13"/>
          </p:nvPr>
        </p:nvSpPr>
        <p:spPr>
          <a:xfrm>
            <a:off x="684213" y="3239999"/>
            <a:ext cx="4679950" cy="270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B6CC2E7-ED29-444D-F134-B70CD611A94A}"/>
              </a:ext>
            </a:extLst>
          </p:cNvPr>
          <p:cNvSpPr>
            <a:spLocks noGrp="1"/>
          </p:cNvSpPr>
          <p:nvPr>
            <p:ph type="ftr" sz="quarter" idx="14"/>
          </p:nvPr>
        </p:nvSpPr>
        <p:spPr/>
        <p:txBody>
          <a:bodyPr/>
          <a:lstStyle>
            <a:lvl1pPr>
              <a:defRPr/>
            </a:lvl1pPr>
          </a:lstStyle>
          <a:p>
            <a:pPr>
              <a:defRPr/>
            </a:pPr>
            <a:r>
              <a:rPr lang="de-DE"/>
              <a:t>FanZine</a:t>
            </a:r>
          </a:p>
        </p:txBody>
      </p:sp>
      <p:sp>
        <p:nvSpPr>
          <p:cNvPr id="4" name="Foliennummernplatzhalter 3" descr="&quot;&quot;">
            <a:extLst>
              <a:ext uri="{FF2B5EF4-FFF2-40B4-BE49-F238E27FC236}">
                <a16:creationId xmlns:a16="http://schemas.microsoft.com/office/drawing/2014/main" id="{A5F6712C-0906-CCD0-046B-BA5327387EA0}"/>
              </a:ext>
            </a:extLst>
          </p:cNvPr>
          <p:cNvSpPr>
            <a:spLocks noGrp="1"/>
          </p:cNvSpPr>
          <p:nvPr>
            <p:ph type="sldNum" sz="quarter" idx="15"/>
          </p:nvPr>
        </p:nvSpPr>
        <p:spPr/>
        <p:txBody>
          <a:bodyPr/>
          <a:lstStyle>
            <a:lvl1pPr>
              <a:defRPr/>
            </a:lvl1pPr>
          </a:lstStyle>
          <a:p>
            <a:pPr>
              <a:defRPr/>
            </a:pPr>
            <a:fld id="{9C028A14-1AD2-431F-8D18-4BEB97F93D02}" type="slidenum">
              <a:rPr lang="de-DE"/>
              <a:pPr>
                <a:defRPr/>
              </a:pPr>
              <a:t>‹Nr.›</a:t>
            </a:fld>
            <a:endParaRPr lang="de-DE" dirty="0"/>
          </a:p>
        </p:txBody>
      </p:sp>
    </p:spTree>
    <p:extLst>
      <p:ext uri="{BB962C8B-B14F-4D97-AF65-F5344CB8AC3E}">
        <p14:creationId xmlns:p14="http://schemas.microsoft.com/office/powerpoint/2010/main" val="386654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FanZine</a:t>
            </a:r>
          </a:p>
        </p:txBody>
      </p:sp>
    </p:spTree>
    <p:extLst>
      <p:ext uri="{BB962C8B-B14F-4D97-AF65-F5344CB8AC3E}">
        <p14:creationId xmlns:p14="http://schemas.microsoft.com/office/powerpoint/2010/main" val="248852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FanZine</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2746058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4.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Titelplatzhalter 15">
            <a:extLst>
              <a:ext uri="{FF2B5EF4-FFF2-40B4-BE49-F238E27FC236}">
                <a16:creationId xmlns:a16="http://schemas.microsoft.com/office/drawing/2014/main" id="{0BC6D588-FEA4-4862-9329-0BCDBFC42FBF}"/>
              </a:ext>
            </a:extLst>
          </p:cNvPr>
          <p:cNvSpPr>
            <a:spLocks noGrp="1" noChangeArrowheads="1"/>
          </p:cNvSpPr>
          <p:nvPr>
            <p:ph type="title"/>
          </p:nvPr>
        </p:nvSpPr>
        <p:spPr bwMode="auto">
          <a:xfrm>
            <a:off x="684213"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1027" name="Textplatzhalter 9">
            <a:extLst>
              <a:ext uri="{FF2B5EF4-FFF2-40B4-BE49-F238E27FC236}">
                <a16:creationId xmlns:a16="http://schemas.microsoft.com/office/drawing/2014/main" id="{004E63D3-2983-B6B9-610F-560D78E407F6}"/>
              </a:ext>
            </a:extLst>
          </p:cNvPr>
          <p:cNvSpPr>
            <a:spLocks noGrp="1" noChangeArrowheads="1"/>
          </p:cNvSpPr>
          <p:nvPr>
            <p:ph type="body" idx="1"/>
          </p:nvPr>
        </p:nvSpPr>
        <p:spPr bwMode="auto">
          <a:xfrm>
            <a:off x="684213" y="3276600"/>
            <a:ext cx="107997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pic>
        <p:nvPicPr>
          <p:cNvPr id="3" name="Grafik 2" descr="&quot;&quot;">
            <a:extLst>
              <a:ext uri="{FF2B5EF4-FFF2-40B4-BE49-F238E27FC236}">
                <a16:creationId xmlns:a16="http://schemas.microsoft.com/office/drawing/2014/main" id="{6E04ACF3-65B7-8A3A-B2EB-969C632EADCD}"/>
              </a:ext>
            </a:extLst>
          </p:cNvPr>
          <p:cNvPicPr>
            <a:picLocks noChangeAspect="1"/>
          </p:cNvPicPr>
          <p:nvPr userDrawn="1"/>
        </p:nvPicPr>
        <p:blipFill>
          <a:blip r:embed="rId5"/>
          <a:stretch>
            <a:fillRect/>
          </a:stretch>
        </p:blipFill>
        <p:spPr>
          <a:xfrm>
            <a:off x="682625" y="684213"/>
            <a:ext cx="2970213" cy="687387"/>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36" r:id="rId2"/>
    <p:sldLayoutId id="2147483765" r:id="rId3"/>
  </p:sldLayoutIdLst>
  <p:hf hdr="0" dt="0"/>
  <p:txStyles>
    <p:titleStyle>
      <a:lvl1pPr algn="l" rtl="0" eaLnBrk="1" fontAlgn="base" hangingPunct="1">
        <a:lnSpc>
          <a:spcPct val="90000"/>
        </a:lnSpc>
        <a:spcBef>
          <a:spcPct val="0"/>
        </a:spcBef>
        <a:spcAft>
          <a:spcPct val="0"/>
        </a:spcAft>
        <a:defRPr sz="4000" b="1" kern="1200">
          <a:solidFill>
            <a:schemeClr val="bg1"/>
          </a:solidFill>
          <a:latin typeface="+mj-lt"/>
          <a:ea typeface="+mj-ea"/>
          <a:cs typeface="+mj-cs"/>
        </a:defRPr>
      </a:lvl1pPr>
      <a:lvl2pPr algn="l" rtl="0" eaLnBrk="1" fontAlgn="base" hangingPunct="1">
        <a:lnSpc>
          <a:spcPct val="90000"/>
        </a:lnSpc>
        <a:spcBef>
          <a:spcPct val="0"/>
        </a:spcBef>
        <a:spcAft>
          <a:spcPct val="0"/>
        </a:spcAft>
        <a:defRPr sz="4000" b="1">
          <a:solidFill>
            <a:schemeClr val="bg1"/>
          </a:solidFill>
          <a:latin typeface="Aptos Bold" pitchFamily="34" charset="0"/>
        </a:defRPr>
      </a:lvl2pPr>
      <a:lvl3pPr algn="l" rtl="0" eaLnBrk="1" fontAlgn="base" hangingPunct="1">
        <a:lnSpc>
          <a:spcPct val="90000"/>
        </a:lnSpc>
        <a:spcBef>
          <a:spcPct val="0"/>
        </a:spcBef>
        <a:spcAft>
          <a:spcPct val="0"/>
        </a:spcAft>
        <a:defRPr sz="4000" b="1">
          <a:solidFill>
            <a:schemeClr val="bg1"/>
          </a:solidFill>
          <a:latin typeface="Aptos Bold" pitchFamily="34" charset="0"/>
        </a:defRPr>
      </a:lvl3pPr>
      <a:lvl4pPr algn="l" rtl="0" eaLnBrk="1" fontAlgn="base" hangingPunct="1">
        <a:lnSpc>
          <a:spcPct val="90000"/>
        </a:lnSpc>
        <a:spcBef>
          <a:spcPct val="0"/>
        </a:spcBef>
        <a:spcAft>
          <a:spcPct val="0"/>
        </a:spcAft>
        <a:defRPr sz="4000" b="1">
          <a:solidFill>
            <a:schemeClr val="bg1"/>
          </a:solidFill>
          <a:latin typeface="Aptos Bold" pitchFamily="34" charset="0"/>
        </a:defRPr>
      </a:lvl4pPr>
      <a:lvl5pPr algn="l" rtl="0" eaLnBrk="1" fontAlgn="base" hangingPunct="1">
        <a:lnSpc>
          <a:spcPct val="90000"/>
        </a:lnSpc>
        <a:spcBef>
          <a:spcPct val="0"/>
        </a:spcBef>
        <a:spcAft>
          <a:spcPct val="0"/>
        </a:spcAft>
        <a:defRPr sz="4000" b="1">
          <a:solidFill>
            <a:schemeClr val="bg1"/>
          </a:solidFill>
          <a:latin typeface="Aptos Bold" pitchFamily="34" charset="0"/>
        </a:defRPr>
      </a:lvl5pPr>
      <a:lvl6pPr marL="457200" algn="l" rtl="0" eaLnBrk="1" fontAlgn="base" hangingPunct="1">
        <a:lnSpc>
          <a:spcPct val="90000"/>
        </a:lnSpc>
        <a:spcBef>
          <a:spcPct val="0"/>
        </a:spcBef>
        <a:spcAft>
          <a:spcPct val="0"/>
        </a:spcAft>
        <a:defRPr sz="4000" b="1">
          <a:solidFill>
            <a:schemeClr val="bg1"/>
          </a:solidFill>
          <a:latin typeface="Aptos Bold" pitchFamily="34" charset="0"/>
        </a:defRPr>
      </a:lvl6pPr>
      <a:lvl7pPr marL="914400" algn="l" rtl="0" eaLnBrk="1" fontAlgn="base" hangingPunct="1">
        <a:lnSpc>
          <a:spcPct val="90000"/>
        </a:lnSpc>
        <a:spcBef>
          <a:spcPct val="0"/>
        </a:spcBef>
        <a:spcAft>
          <a:spcPct val="0"/>
        </a:spcAft>
        <a:defRPr sz="4000" b="1">
          <a:solidFill>
            <a:schemeClr val="bg1"/>
          </a:solidFill>
          <a:latin typeface="Aptos Bold" pitchFamily="34" charset="0"/>
        </a:defRPr>
      </a:lvl7pPr>
      <a:lvl8pPr marL="1371600" algn="l" rtl="0" eaLnBrk="1" fontAlgn="base" hangingPunct="1">
        <a:lnSpc>
          <a:spcPct val="90000"/>
        </a:lnSpc>
        <a:spcBef>
          <a:spcPct val="0"/>
        </a:spcBef>
        <a:spcAft>
          <a:spcPct val="0"/>
        </a:spcAft>
        <a:defRPr sz="4000" b="1">
          <a:solidFill>
            <a:schemeClr val="bg1"/>
          </a:solidFill>
          <a:latin typeface="Aptos Bold" pitchFamily="34" charset="0"/>
        </a:defRPr>
      </a:lvl8pPr>
      <a:lvl9pPr marL="1828800" algn="l" rtl="0" eaLnBrk="1" fontAlgn="base" hangingPunct="1">
        <a:lnSpc>
          <a:spcPct val="90000"/>
        </a:lnSpc>
        <a:spcBef>
          <a:spcPct val="0"/>
        </a:spcBef>
        <a:spcAft>
          <a:spcPct val="0"/>
        </a:spcAft>
        <a:defRPr sz="4000" b="1">
          <a:solidFill>
            <a:schemeClr val="bg1"/>
          </a:solidFill>
          <a:latin typeface="Aptos Bold" pitchFamily="34" charset="0"/>
        </a:defRPr>
      </a:lvl9pPr>
    </p:titleStyle>
    <p:bodyStyle>
      <a:lvl1pPr marL="288000" indent="-288000" algn="l" rtl="0" eaLnBrk="1" fontAlgn="base" hangingPunct="1">
        <a:lnSpc>
          <a:spcPct val="150000"/>
        </a:lnSpc>
        <a:spcBef>
          <a:spcPts val="1000"/>
        </a:spcBef>
        <a:spcAft>
          <a:spcPct val="0"/>
        </a:spcAft>
        <a:buFont typeface="Arial" panose="020B0604020202020204" pitchFamily="34" charset="0"/>
        <a:buChar char="•"/>
        <a:defRPr sz="1500" kern="1200">
          <a:solidFill>
            <a:schemeClr val="bg1"/>
          </a:solidFill>
          <a:latin typeface="+mn-lt"/>
          <a:ea typeface="+mn-ea"/>
          <a:cs typeface="+mn-cs"/>
        </a:defRPr>
      </a:lvl1pPr>
      <a:lvl2pPr marL="576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2pPr>
      <a:lvl3pPr marL="864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3pPr>
      <a:lvl4pPr marL="1152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4pPr>
      <a:lvl5pPr marL="1440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FanZine</a:t>
            </a:r>
            <a:endParaRPr lang="de-DE" dirty="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37" r:id="rId5"/>
    <p:sldLayoutId id="2147483747" r:id="rId6"/>
    <p:sldLayoutId id="2147483748" r:id="rId7"/>
    <p:sldLayoutId id="2147483749" r:id="rId8"/>
    <p:sldLayoutId id="2147483848" r:id="rId9"/>
    <p:sldLayoutId id="2147483738" r:id="rId10"/>
    <p:sldLayoutId id="2147483750" r:id="rId11"/>
    <p:sldLayoutId id="2147483751" r:id="rId12"/>
    <p:sldLayoutId id="2147483779" r:id="rId13"/>
    <p:sldLayoutId id="2147483752" r:id="rId14"/>
    <p:sldLayoutId id="2147483878" r:id="rId15"/>
    <p:sldLayoutId id="2147483753" r:id="rId16"/>
    <p:sldLayoutId id="2147483771" r:id="rId17"/>
    <p:sldLayoutId id="2147483778" r:id="rId18"/>
    <p:sldLayoutId id="2147483754" r:id="rId19"/>
    <p:sldLayoutId id="2147483755" r:id="rId20"/>
    <p:sldLayoutId id="2147483756" r:id="rId21"/>
    <p:sldLayoutId id="2147483788" r:id="rId22"/>
    <p:sldLayoutId id="2147483764" r:id="rId23"/>
    <p:sldLayoutId id="2147483789" r:id="rId24"/>
    <p:sldLayoutId id="2147483761" r:id="rId25"/>
    <p:sldLayoutId id="2147483760" r:id="rId26"/>
    <p:sldLayoutId id="2147483880" r:id="rId27"/>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FanZine</a:t>
            </a:r>
          </a:p>
        </p:txBody>
      </p:sp>
    </p:spTree>
    <p:extLst>
      <p:ext uri="{BB962C8B-B14F-4D97-AF65-F5344CB8AC3E}">
        <p14:creationId xmlns:p14="http://schemas.microsoft.com/office/powerpoint/2010/main" val="21715738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40" r:id="rId8"/>
    <p:sldLayoutId id="2147483801" r:id="rId9"/>
    <p:sldLayoutId id="2147483876" r:id="rId10"/>
    <p:sldLayoutId id="2147483811" r:id="rId11"/>
    <p:sldLayoutId id="2147483817" r:id="rId12"/>
    <p:sldLayoutId id="2147483819" r:id="rId13"/>
    <p:sldLayoutId id="2147483821" r:id="rId14"/>
    <p:sldLayoutId id="2147483877" r:id="rId15"/>
    <p:sldLayoutId id="2147483823" r:id="rId16"/>
    <p:sldLayoutId id="2147483825" r:id="rId17"/>
    <p:sldLayoutId id="2147483827" r:id="rId18"/>
    <p:sldLayoutId id="2147483829" r:id="rId19"/>
    <p:sldLayoutId id="2147483841" r:id="rId20"/>
    <p:sldLayoutId id="2147483842" r:id="rId21"/>
    <p:sldLayoutId id="2147483843" r:id="rId22"/>
    <p:sldLayoutId id="2147483844" r:id="rId23"/>
    <p:sldLayoutId id="2147483845" r:id="rId24"/>
    <p:sldLayoutId id="2147483846" r:id="rId25"/>
    <p:sldLayoutId id="2147483847" r:id="rId26"/>
    <p:sldLayoutId id="2147483881" r:id="rId27"/>
  </p:sldLayoutIdLst>
  <p:hf hdr="0" dt="0"/>
  <p:txStyles>
    <p:titleStyle>
      <a:lvl1pPr algn="l" rtl="0" fontAlgn="base">
        <a:lnSpc>
          <a:spcPct val="90000"/>
        </a:lnSpc>
        <a:spcBef>
          <a:spcPct val="0"/>
        </a:spcBef>
        <a:spcAft>
          <a:spcPct val="0"/>
        </a:spcAft>
        <a:defRPr sz="3000" b="1" kern="1200">
          <a:solidFill>
            <a:srgbClr val="61328A"/>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16"/>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FanZine</a:t>
            </a:r>
          </a:p>
        </p:txBody>
      </p:sp>
    </p:spTree>
    <p:extLst>
      <p:ext uri="{BB962C8B-B14F-4D97-AF65-F5344CB8AC3E}">
        <p14:creationId xmlns:p14="http://schemas.microsoft.com/office/powerpoint/2010/main" val="49407905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8" r:id="rId3"/>
    <p:sldLayoutId id="2147483862" r:id="rId4"/>
    <p:sldLayoutId id="2147483863" r:id="rId5"/>
    <p:sldLayoutId id="2147483870" r:id="rId6"/>
    <p:sldLayoutId id="2147483864" r:id="rId7"/>
    <p:sldLayoutId id="2147483874" r:id="rId8"/>
    <p:sldLayoutId id="2147483871" r:id="rId9"/>
    <p:sldLayoutId id="2147483866" r:id="rId10"/>
    <p:sldLayoutId id="2147483873" r:id="rId11"/>
    <p:sldLayoutId id="2147483875" r:id="rId12"/>
    <p:sldLayoutId id="2147483867" r:id="rId13"/>
    <p:sldLayoutId id="2147483872" r:id="rId14"/>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fik 5" descr="Logo Verbraucherzentrale">
            <a:extLst>
              <a:ext uri="{FF2B5EF4-FFF2-40B4-BE49-F238E27FC236}">
                <a16:creationId xmlns:a16="http://schemas.microsoft.com/office/drawing/2014/main" id="{77A3E8E8-E09D-0BE9-F767-86063EE9515C}"/>
              </a:ext>
            </a:extLst>
          </p:cNvPr>
          <p:cNvPicPr>
            <a:picLocks noChangeAspect="1"/>
          </p:cNvPicPr>
          <p:nvPr userDrawn="1"/>
        </p:nvPicPr>
        <p:blipFill>
          <a:blip r:embed="rId4"/>
          <a:stretch>
            <a:fillRect/>
          </a:stretch>
        </p:blipFill>
        <p:spPr>
          <a:xfrm>
            <a:off x="684213" y="684213"/>
            <a:ext cx="2971800" cy="687387"/>
          </a:xfrm>
          <a:prstGeom prst="rect">
            <a:avLst/>
          </a:prstGeom>
        </p:spPr>
      </p:pic>
      <p:sp>
        <p:nvSpPr>
          <p:cNvPr id="3075" name="Titelplatzhalter 15">
            <a:extLst>
              <a:ext uri="{FF2B5EF4-FFF2-40B4-BE49-F238E27FC236}">
                <a16:creationId xmlns:a16="http://schemas.microsoft.com/office/drawing/2014/main" id="{F469751E-FD69-7550-85E2-961D57E0BE66}"/>
              </a:ext>
            </a:extLst>
          </p:cNvPr>
          <p:cNvSpPr>
            <a:spLocks noGrp="1" noChangeArrowheads="1"/>
          </p:cNvSpPr>
          <p:nvPr>
            <p:ph type="title"/>
          </p:nvPr>
        </p:nvSpPr>
        <p:spPr bwMode="auto">
          <a:xfrm>
            <a:off x="681038"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3076" name="Textplatzhalter 18">
            <a:extLst>
              <a:ext uri="{FF2B5EF4-FFF2-40B4-BE49-F238E27FC236}">
                <a16:creationId xmlns:a16="http://schemas.microsoft.com/office/drawing/2014/main" id="{745083A9-D507-292D-9025-F740E6994566}"/>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3" name="Foliennummernplatzhalter 2" descr="&quot;&quot;">
            <a:extLst>
              <a:ext uri="{FF2B5EF4-FFF2-40B4-BE49-F238E27FC236}">
                <a16:creationId xmlns:a16="http://schemas.microsoft.com/office/drawing/2014/main" id="{B4FD5D1D-0323-5700-AB5A-6AF0AD98DE4A}"/>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7DEC9A61-0997-4B25-BE61-B6770D1F3127}"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F559CBAD-6AA0-1616-3E76-CE95BCAE6675}"/>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FanZine</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7338" indent="-287338"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1pPr>
      <a:lvl2pPr marL="576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2pPr>
      <a:lvl3pPr marL="864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3pPr>
      <a:lvl4pPr marL="1152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4pPr>
      <a:lvl5pPr marL="1440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info@vzbv.de" TargetMode="External"/><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hyperlink" Target="https://www.instagram.com/verbraucherzentrale.vzbv/" TargetMode="External"/><Relationship Id="rId5" Type="http://schemas.openxmlformats.org/officeDocument/2006/relationships/hyperlink" Target="http://www.verbraucherchecker.de/" TargetMode="External"/><Relationship Id="rId4" Type="http://schemas.openxmlformats.org/officeDocument/2006/relationships/hyperlink" Target="http://www.vzbv.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7D7C9-6687-D665-6F67-1A4365A20F84}"/>
            </a:ext>
          </a:extLst>
        </p:cNvPr>
        <p:cNvGrpSpPr/>
        <p:nvPr/>
      </p:nvGrpSpPr>
      <p:grpSpPr>
        <a:xfrm>
          <a:off x="0" y="0"/>
          <a:ext cx="0" cy="0"/>
          <a:chOff x="0" y="0"/>
          <a:chExt cx="0" cy="0"/>
        </a:xfrm>
      </p:grpSpPr>
      <p:sp>
        <p:nvSpPr>
          <p:cNvPr id="34818" name="Titel 2">
            <a:extLst>
              <a:ext uri="{FF2B5EF4-FFF2-40B4-BE49-F238E27FC236}">
                <a16:creationId xmlns:a16="http://schemas.microsoft.com/office/drawing/2014/main" id="{C3136E96-897D-E88B-1189-998084455A11}"/>
              </a:ext>
            </a:extLst>
          </p:cNvPr>
          <p:cNvSpPr>
            <a:spLocks noGrp="1" noChangeArrowheads="1"/>
          </p:cNvSpPr>
          <p:nvPr>
            <p:ph type="title"/>
          </p:nvPr>
        </p:nvSpPr>
        <p:spPr>
          <a:xfrm>
            <a:off x="695999" y="2465500"/>
            <a:ext cx="6077333" cy="2340000"/>
          </a:xfrm>
        </p:spPr>
        <p:txBody>
          <a:bodyPr/>
          <a:lstStyle/>
          <a:p>
            <a:r>
              <a:rPr lang="de-DE" altLang="en-US" dirty="0"/>
              <a:t>Fanzine erstellen</a:t>
            </a:r>
            <a:endParaRPr lang="en-GB" altLang="en-US" dirty="0"/>
          </a:p>
        </p:txBody>
      </p:sp>
      <p:sp>
        <p:nvSpPr>
          <p:cNvPr id="34819" name="Textplatzhalter 3">
            <a:extLst>
              <a:ext uri="{FF2B5EF4-FFF2-40B4-BE49-F238E27FC236}">
                <a16:creationId xmlns:a16="http://schemas.microsoft.com/office/drawing/2014/main" id="{4E59B8EF-5ECB-5F50-1A26-AA918A1BDB0E}"/>
              </a:ext>
            </a:extLst>
          </p:cNvPr>
          <p:cNvSpPr>
            <a:spLocks noGrp="1" noChangeArrowheads="1"/>
          </p:cNvSpPr>
          <p:nvPr>
            <p:ph type="body" sz="quarter" idx="10"/>
          </p:nvPr>
        </p:nvSpPr>
        <p:spPr>
          <a:xfrm>
            <a:off x="683383" y="5124602"/>
            <a:ext cx="7713642" cy="684265"/>
          </a:xfrm>
        </p:spPr>
        <p:txBody>
          <a:bodyPr/>
          <a:lstStyle/>
          <a:p>
            <a:r>
              <a:rPr lang="de-DE" altLang="en-US" dirty="0">
                <a:solidFill>
                  <a:srgbClr val="FFFFFF"/>
                </a:solidFill>
              </a:rPr>
              <a:t>Verbraucherchecker: Workshops für junge Menschen</a:t>
            </a:r>
          </a:p>
        </p:txBody>
      </p:sp>
      <p:pic>
        <p:nvPicPr>
          <p:cNvPr id="6" name="Bildplatzhalter 5" descr="Signet des Bildungsprogramms Verbraucherchecker.">
            <a:extLst>
              <a:ext uri="{FF2B5EF4-FFF2-40B4-BE49-F238E27FC236}">
                <a16:creationId xmlns:a16="http://schemas.microsoft.com/office/drawing/2014/main" id="{EFFC8787-C72E-B507-C372-61A80AB3DCA9}"/>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2618" r="12618"/>
          <a:stretch>
            <a:fillRect/>
          </a:stretch>
        </p:blipFill>
        <p:spPr>
          <a:xfrm>
            <a:off x="9700986" y="306500"/>
            <a:ext cx="2159000" cy="2159000"/>
          </a:xfrm>
        </p:spPr>
      </p:pic>
    </p:spTree>
    <p:extLst>
      <p:ext uri="{BB962C8B-B14F-4D97-AF65-F5344CB8AC3E}">
        <p14:creationId xmlns:p14="http://schemas.microsoft.com/office/powerpoint/2010/main" val="384515805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4D7DB499-12EB-3DAD-8C7C-AD8E05C0B248}"/>
              </a:ext>
            </a:extLst>
          </p:cNvPr>
          <p:cNvSpPr>
            <a:spLocks noGrp="1" noChangeArrowheads="1"/>
          </p:cNvSpPr>
          <p:nvPr>
            <p:ph type="title" idx="4294967295"/>
          </p:nvPr>
        </p:nvSpPr>
        <p:spPr>
          <a:xfrm>
            <a:off x="695325" y="1033463"/>
            <a:ext cx="10801350" cy="973137"/>
          </a:xfrm>
        </p:spPr>
        <p:txBody>
          <a:bodyPr/>
          <a:lstStyle/>
          <a:p>
            <a:r>
              <a:rPr lang="de-DE" altLang="en-US"/>
              <a:t>Ihre Verbraucherzentrale</a:t>
            </a:r>
          </a:p>
        </p:txBody>
      </p:sp>
      <p:pic>
        <p:nvPicPr>
          <p:cNvPr id="5" name="Bildplatzhalter 4" descr="Logo Verbraucherzentrale">
            <a:extLst>
              <a:ext uri="{FF2B5EF4-FFF2-40B4-BE49-F238E27FC236}">
                <a16:creationId xmlns:a16="http://schemas.microsoft.com/office/drawing/2014/main" id="{7C7CA919-311B-D93A-533A-86615F3E495A}"/>
              </a:ext>
            </a:extLst>
          </p:cNvPr>
          <p:cNvPicPr>
            <a:picLocks noGrp="1" noChangeAspect="1"/>
          </p:cNvPicPr>
          <p:nvPr>
            <p:ph type="pic" sz="quarter" idx="4294967295"/>
          </p:nvPr>
        </p:nvPicPr>
        <p:blipFill>
          <a:blip r:embed="rId2"/>
          <a:srcRect l="23" r="23"/>
          <a:stretch>
            <a:fillRect/>
          </a:stretch>
        </p:blipFill>
        <p:spPr>
          <a:xfrm>
            <a:off x="2862263" y="2679700"/>
            <a:ext cx="6467475" cy="14986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C884-DEFB-1B1F-13DA-944CC74F7A24}"/>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CE118630-BCAC-4365-9015-ECB32028FA86}"/>
              </a:ext>
            </a:extLst>
          </p:cNvPr>
          <p:cNvSpPr>
            <a:spLocks noGrp="1"/>
          </p:cNvSpPr>
          <p:nvPr>
            <p:ph type="title"/>
          </p:nvPr>
        </p:nvSpPr>
        <p:spPr>
          <a:xfrm>
            <a:off x="682167" y="2052000"/>
            <a:ext cx="3239999" cy="750525"/>
          </a:xfrm>
        </p:spPr>
        <p:txBody>
          <a:bodyPr/>
          <a:lstStyle/>
          <a:p>
            <a:r>
              <a:rPr lang="en-US" dirty="0"/>
              <a:t>Was </a:t>
            </a:r>
            <a:r>
              <a:rPr lang="en-US" dirty="0" err="1"/>
              <a:t>ist</a:t>
            </a:r>
            <a:r>
              <a:rPr lang="en-US" dirty="0"/>
              <a:t> </a:t>
            </a:r>
            <a:r>
              <a:rPr lang="en-US" dirty="0" err="1"/>
              <a:t>ein</a:t>
            </a:r>
            <a:r>
              <a:rPr lang="en-US" dirty="0"/>
              <a:t> Fanzine?</a:t>
            </a:r>
          </a:p>
        </p:txBody>
      </p:sp>
      <p:sp>
        <p:nvSpPr>
          <p:cNvPr id="17" name="Text Placeholder 2">
            <a:extLst>
              <a:ext uri="{FF2B5EF4-FFF2-40B4-BE49-F238E27FC236}">
                <a16:creationId xmlns:a16="http://schemas.microsoft.com/office/drawing/2014/main" id="{45CF0210-EF6E-1E1E-908B-7F4552877385}"/>
              </a:ext>
            </a:extLst>
          </p:cNvPr>
          <p:cNvSpPr>
            <a:spLocks noGrp="1"/>
          </p:cNvSpPr>
          <p:nvPr>
            <p:ph type="body" sz="quarter" idx="15"/>
          </p:nvPr>
        </p:nvSpPr>
        <p:spPr>
          <a:xfrm>
            <a:off x="684000" y="3060000"/>
            <a:ext cx="3240704" cy="2772000"/>
          </a:xfrm>
        </p:spPr>
        <p:txBody>
          <a:bodyPr/>
          <a:lstStyle/>
          <a:p>
            <a:r>
              <a:rPr lang="de-DE" dirty="0"/>
              <a:t>Ein </a:t>
            </a:r>
            <a:r>
              <a:rPr lang="de-DE" b="1" dirty="0" err="1"/>
              <a:t>FanZine</a:t>
            </a:r>
            <a:r>
              <a:rPr lang="de-DE" dirty="0"/>
              <a:t> ist ein kleines selbst gebasteltes </a:t>
            </a:r>
            <a:r>
              <a:rPr lang="de-DE" b="1" dirty="0"/>
              <a:t>Heft</a:t>
            </a:r>
            <a:r>
              <a:rPr lang="de-DE" dirty="0"/>
              <a:t>, also ein </a:t>
            </a:r>
            <a:r>
              <a:rPr lang="de-DE" b="1" dirty="0"/>
              <a:t>Magazin</a:t>
            </a:r>
            <a:r>
              <a:rPr lang="de-DE" dirty="0"/>
              <a:t>, das ursprünglich von </a:t>
            </a:r>
            <a:r>
              <a:rPr lang="de-DE" b="1" dirty="0"/>
              <a:t>Fans</a:t>
            </a:r>
            <a:r>
              <a:rPr lang="de-DE" dirty="0"/>
              <a:t> für andere gemacht wurde, um über ein Thema ihrer Wahl (Musik, Sport, Kunst, Mode…) zu informieren.</a:t>
            </a:r>
          </a:p>
          <a:p>
            <a:endParaRPr lang="en-US" dirty="0"/>
          </a:p>
        </p:txBody>
      </p:sp>
      <p:pic>
        <p:nvPicPr>
          <p:cNvPr id="6" name="Bildplatzhalter 5" descr="Abbildung eines Fanzine als Beispiel mit acht Feldern.">
            <a:extLst>
              <a:ext uri="{FF2B5EF4-FFF2-40B4-BE49-F238E27FC236}">
                <a16:creationId xmlns:a16="http://schemas.microsoft.com/office/drawing/2014/main" id="{DCF190A8-0791-8BCD-32DB-E723EA04F233}"/>
              </a:ext>
            </a:extLst>
          </p:cNvPr>
          <p:cNvPicPr>
            <a:picLocks noGrp="1" noChangeAspect="1"/>
          </p:cNvPicPr>
          <p:nvPr>
            <p:ph type="pic" sz="quarter" idx="10"/>
          </p:nvPr>
        </p:nvPicPr>
        <p:blipFill rotWithShape="1">
          <a:blip r:embed="rId3"/>
          <a:srcRect l="13713" r="23162"/>
          <a:stretch>
            <a:fillRect/>
          </a:stretch>
        </p:blipFill>
        <p:spPr/>
      </p:pic>
      <p:sp>
        <p:nvSpPr>
          <p:cNvPr id="3" name="Fußzeilenplatzhalter 2">
            <a:extLst>
              <a:ext uri="{FF2B5EF4-FFF2-40B4-BE49-F238E27FC236}">
                <a16:creationId xmlns:a16="http://schemas.microsoft.com/office/drawing/2014/main" id="{440099EB-3395-A262-2BC4-D49B61A850FB}"/>
              </a:ext>
              <a:ext uri="{C183D7F6-B498-43B3-948B-1728B52AA6E4}">
                <adec:decorative xmlns:adec="http://schemas.microsoft.com/office/drawing/2017/decorative" val="1"/>
              </a:ext>
            </a:extLst>
          </p:cNvPr>
          <p:cNvSpPr>
            <a:spLocks noGrp="1"/>
          </p:cNvSpPr>
          <p:nvPr>
            <p:ph type="ftr" sz="quarter" idx="16"/>
          </p:nvPr>
        </p:nvSpPr>
        <p:spPr>
          <a:xfrm>
            <a:off x="684213" y="6364288"/>
            <a:ext cx="3240087" cy="144462"/>
          </a:xfrm>
        </p:spPr>
        <p:txBody>
          <a:bodyPr anchor="ctr">
            <a:noAutofit/>
          </a:bodyPr>
          <a:lstStyle/>
          <a:p>
            <a:pPr>
              <a:lnSpc>
                <a:spcPct val="90000"/>
              </a:lnSpc>
              <a:spcAft>
                <a:spcPts val="600"/>
              </a:spcAft>
              <a:defRPr/>
            </a:pPr>
            <a:r>
              <a:rPr lang="de-DE" dirty="0"/>
              <a:t>Fanzine erstellen</a:t>
            </a:r>
          </a:p>
        </p:txBody>
      </p:sp>
    </p:spTree>
    <p:extLst>
      <p:ext uri="{BB962C8B-B14F-4D97-AF65-F5344CB8AC3E}">
        <p14:creationId xmlns:p14="http://schemas.microsoft.com/office/powerpoint/2010/main" val="336967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8BC60-7842-2329-2FC2-B197A457C46B}"/>
              </a:ext>
            </a:extLst>
          </p:cNvPr>
          <p:cNvSpPr>
            <a:spLocks noGrp="1"/>
          </p:cNvSpPr>
          <p:nvPr>
            <p:ph type="title"/>
          </p:nvPr>
        </p:nvSpPr>
        <p:spPr/>
        <p:txBody>
          <a:bodyPr/>
          <a:lstStyle/>
          <a:p>
            <a:r>
              <a:rPr lang="de-DE" dirty="0"/>
              <a:t>Wie falte ich ein Fanzine? – Teil 1</a:t>
            </a:r>
          </a:p>
        </p:txBody>
      </p:sp>
      <p:sp>
        <p:nvSpPr>
          <p:cNvPr id="13" name="Textfeld 12">
            <a:extLst>
              <a:ext uri="{FF2B5EF4-FFF2-40B4-BE49-F238E27FC236}">
                <a16:creationId xmlns:a16="http://schemas.microsoft.com/office/drawing/2014/main" id="{BB6648F8-68A7-87B4-A5FE-168E7E77E477}"/>
              </a:ext>
            </a:extLst>
          </p:cNvPr>
          <p:cNvSpPr txBox="1"/>
          <p:nvPr/>
        </p:nvSpPr>
        <p:spPr>
          <a:xfrm>
            <a:off x="682167" y="2717951"/>
            <a:ext cx="1810661" cy="1246495"/>
          </a:xfrm>
          <a:prstGeom prst="rect">
            <a:avLst/>
          </a:prstGeom>
          <a:noFill/>
        </p:spPr>
        <p:txBody>
          <a:bodyPr wrap="square">
            <a:spAutoFit/>
          </a:bodyPr>
          <a:lstStyle/>
          <a:p>
            <a:r>
              <a:rPr lang="de-DE" sz="1500" b="1" dirty="0">
                <a:latin typeface="+mn-lt"/>
              </a:rPr>
              <a:t>Schritt 1: </a:t>
            </a:r>
            <a:r>
              <a:rPr lang="de-DE" sz="1500" dirty="0">
                <a:latin typeface="+mn-lt"/>
              </a:rPr>
              <a:t>Falte das Blatt einmal hochkant in der Mitte und einmal quer in der Mitte. </a:t>
            </a:r>
          </a:p>
        </p:txBody>
      </p:sp>
      <p:pic>
        <p:nvPicPr>
          <p:cNvPr id="6" name="Grafik 5" descr="Ein leeres Blatt im Querformat mit einer gestrichelten Linie quer in der Mitte.">
            <a:extLst>
              <a:ext uri="{FF2B5EF4-FFF2-40B4-BE49-F238E27FC236}">
                <a16:creationId xmlns:a16="http://schemas.microsoft.com/office/drawing/2014/main" id="{635B4A11-9C59-301E-AB0B-E7910EBBE7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68" y="4231839"/>
            <a:ext cx="2373610" cy="1708161"/>
          </a:xfrm>
          <a:prstGeom prst="rect">
            <a:avLst/>
          </a:prstGeom>
        </p:spPr>
      </p:pic>
      <p:pic>
        <p:nvPicPr>
          <p:cNvPr id="10" name="Grafik 9" descr="Pfeil zum nächsten Bild.">
            <a:extLst>
              <a:ext uri="{FF2B5EF4-FFF2-40B4-BE49-F238E27FC236}">
                <a16:creationId xmlns:a16="http://schemas.microsoft.com/office/drawing/2014/main" id="{AFF03741-793C-54E3-0B0B-9DABC2CBF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71098" flipV="1">
            <a:off x="2086406" y="3714698"/>
            <a:ext cx="465752" cy="626356"/>
          </a:xfrm>
          <a:prstGeom prst="rect">
            <a:avLst/>
          </a:prstGeom>
        </p:spPr>
      </p:pic>
      <p:pic>
        <p:nvPicPr>
          <p:cNvPr id="7" name="Grafik 6" descr="Ein leeres Blatt im Querformat mit einer gestrichelten Linie quer und Hochkant in der Mitte.">
            <a:extLst>
              <a:ext uri="{FF2B5EF4-FFF2-40B4-BE49-F238E27FC236}">
                <a16:creationId xmlns:a16="http://schemas.microsoft.com/office/drawing/2014/main" id="{99F63A10-5CCB-0A53-5254-97A87A4AF7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8449" y="2687486"/>
            <a:ext cx="2329594" cy="1708160"/>
          </a:xfrm>
          <a:prstGeom prst="rect">
            <a:avLst/>
          </a:prstGeom>
        </p:spPr>
      </p:pic>
      <p:sp>
        <p:nvSpPr>
          <p:cNvPr id="15" name="Textfeld 14">
            <a:extLst>
              <a:ext uri="{FF2B5EF4-FFF2-40B4-BE49-F238E27FC236}">
                <a16:creationId xmlns:a16="http://schemas.microsoft.com/office/drawing/2014/main" id="{1636BB34-7EA0-D595-F534-650571684725}"/>
              </a:ext>
            </a:extLst>
          </p:cNvPr>
          <p:cNvSpPr txBox="1"/>
          <p:nvPr/>
        </p:nvSpPr>
        <p:spPr>
          <a:xfrm>
            <a:off x="3074227" y="4635132"/>
            <a:ext cx="2585226" cy="1246495"/>
          </a:xfrm>
          <a:prstGeom prst="rect">
            <a:avLst/>
          </a:prstGeom>
          <a:noFill/>
        </p:spPr>
        <p:txBody>
          <a:bodyPr wrap="square">
            <a:spAutoFit/>
          </a:bodyPr>
          <a:lstStyle/>
          <a:p>
            <a:r>
              <a:rPr lang="de-DE" sz="1500" b="1" dirty="0">
                <a:latin typeface="+mn-lt"/>
              </a:rPr>
              <a:t>Schritt 2: </a:t>
            </a:r>
            <a:r>
              <a:rPr lang="de-DE" sz="1500" dirty="0">
                <a:latin typeface="+mn-lt"/>
              </a:rPr>
              <a:t>Halbiere die im Querformat entstandenen Kästchen so, dass insgesamt acht Rechtecke erkennbar werden.</a:t>
            </a:r>
          </a:p>
        </p:txBody>
      </p:sp>
      <p:pic>
        <p:nvPicPr>
          <p:cNvPr id="11" name="Grafik 10" descr="Pfeil zum nächsten Bild.">
            <a:extLst>
              <a:ext uri="{FF2B5EF4-FFF2-40B4-BE49-F238E27FC236}">
                <a16:creationId xmlns:a16="http://schemas.microsoft.com/office/drawing/2014/main" id="{4376F527-DC14-038A-B0B7-A98B293E1E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V="1">
            <a:off x="5104549" y="3494373"/>
            <a:ext cx="465752" cy="626356"/>
          </a:xfrm>
          <a:prstGeom prst="rect">
            <a:avLst/>
          </a:prstGeom>
        </p:spPr>
      </p:pic>
      <p:pic>
        <p:nvPicPr>
          <p:cNvPr id="8" name="Grafik 7" descr="Ein leeres Blatt im Querformat mit einer gestrichelten Linie quer in der Mitte und drei gestrichelte Linien in Hochkant. Durch die gestrichelten Linien ergeben sich acht gleich große Kästchen auf dem Blatt.">
            <a:extLst>
              <a:ext uri="{FF2B5EF4-FFF2-40B4-BE49-F238E27FC236}">
                <a16:creationId xmlns:a16="http://schemas.microsoft.com/office/drawing/2014/main" id="{E7CF2D45-74D1-EF86-E0F9-B4FBD26C73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5650603" y="2687005"/>
            <a:ext cx="3255846" cy="2393876"/>
          </a:xfrm>
          <a:prstGeom prst="rect">
            <a:avLst/>
          </a:prstGeom>
        </p:spPr>
      </p:pic>
      <p:pic>
        <p:nvPicPr>
          <p:cNvPr id="9" name="Grafik 8" descr="Ein Blatt mit gestrichelten Linien quer und hochkant, sodass acht gleich große Kästchen entstanden sind. Die Kästchen sind mit Zahlen befüllt. Links oben beginnend mit drei, dann weiter mit zwei, eins und acht. Unten beginnend mit vier und dann weiter mit fünf, sechs und sieben. ">
            <a:extLst>
              <a:ext uri="{FF2B5EF4-FFF2-40B4-BE49-F238E27FC236}">
                <a16:creationId xmlns:a16="http://schemas.microsoft.com/office/drawing/2014/main" id="{03AE16B8-A8E9-C46D-F9C3-DE2B64AB93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65568" y="3492803"/>
            <a:ext cx="3255846" cy="2387330"/>
          </a:xfrm>
          <a:prstGeom prst="rect">
            <a:avLst/>
          </a:prstGeom>
        </p:spPr>
      </p:pic>
      <p:sp>
        <p:nvSpPr>
          <p:cNvPr id="4" name="Foliennummernplatzhalter 3">
            <a:extLst>
              <a:ext uri="{FF2B5EF4-FFF2-40B4-BE49-F238E27FC236}">
                <a16:creationId xmlns:a16="http://schemas.microsoft.com/office/drawing/2014/main" id="{5D8A2537-EE26-8405-DD9F-520B7480DCEA}"/>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D00E3744-E8F7-421C-B152-2AE9695367A3}" type="slidenum">
              <a:rPr lang="de-DE" smtClean="0"/>
              <a:pPr>
                <a:defRPr/>
              </a:pPr>
              <a:t>3</a:t>
            </a:fld>
            <a:endParaRPr lang="de-DE" dirty="0"/>
          </a:p>
        </p:txBody>
      </p:sp>
      <p:sp>
        <p:nvSpPr>
          <p:cNvPr id="3" name="Fußzeilenplatzhalter 2">
            <a:extLst>
              <a:ext uri="{FF2B5EF4-FFF2-40B4-BE49-F238E27FC236}">
                <a16:creationId xmlns:a16="http://schemas.microsoft.com/office/drawing/2014/main" id="{A9240E3E-B2FD-9FFC-21F3-8DE3A761A866}"/>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Fanzine erstellen</a:t>
            </a:r>
          </a:p>
        </p:txBody>
      </p:sp>
    </p:spTree>
    <p:extLst>
      <p:ext uri="{BB962C8B-B14F-4D97-AF65-F5344CB8AC3E}">
        <p14:creationId xmlns:p14="http://schemas.microsoft.com/office/powerpoint/2010/main" val="3502655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53F11-F507-AFDF-9351-8F16018CC5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57E8CC-294B-1545-90D7-4E5DC773DC18}"/>
              </a:ext>
            </a:extLst>
          </p:cNvPr>
          <p:cNvSpPr>
            <a:spLocks noGrp="1"/>
          </p:cNvSpPr>
          <p:nvPr>
            <p:ph type="title"/>
          </p:nvPr>
        </p:nvSpPr>
        <p:spPr/>
        <p:txBody>
          <a:bodyPr/>
          <a:lstStyle/>
          <a:p>
            <a:r>
              <a:rPr lang="de-DE" dirty="0"/>
              <a:t>Wie falte ich ein Fanzine? – Teil 2</a:t>
            </a:r>
          </a:p>
        </p:txBody>
      </p:sp>
      <p:sp>
        <p:nvSpPr>
          <p:cNvPr id="13" name="Textfeld 12">
            <a:extLst>
              <a:ext uri="{FF2B5EF4-FFF2-40B4-BE49-F238E27FC236}">
                <a16:creationId xmlns:a16="http://schemas.microsoft.com/office/drawing/2014/main" id="{FA6317E2-FF27-A5AD-808E-1CB42179B9A0}"/>
              </a:ext>
            </a:extLst>
          </p:cNvPr>
          <p:cNvSpPr txBox="1"/>
          <p:nvPr/>
        </p:nvSpPr>
        <p:spPr>
          <a:xfrm>
            <a:off x="3129866" y="2696540"/>
            <a:ext cx="2547258" cy="1015663"/>
          </a:xfrm>
          <a:prstGeom prst="rect">
            <a:avLst/>
          </a:prstGeom>
          <a:noFill/>
        </p:spPr>
        <p:txBody>
          <a:bodyPr wrap="square">
            <a:spAutoFit/>
          </a:bodyPr>
          <a:lstStyle/>
          <a:p>
            <a:r>
              <a:rPr lang="de-DE" sz="1500" b="1" dirty="0">
                <a:latin typeface="+mn-lt"/>
              </a:rPr>
              <a:t>Schritt 3: </a:t>
            </a:r>
            <a:r>
              <a:rPr lang="de-DE" sz="1500" dirty="0">
                <a:latin typeface="+mn-lt"/>
              </a:rPr>
              <a:t>Halbiere das Blatt und schneide mit der Schere an der Linie entlang bis zur Mitte des Kreuzes.</a:t>
            </a:r>
          </a:p>
        </p:txBody>
      </p:sp>
      <p:pic>
        <p:nvPicPr>
          <p:cNvPr id="11" name="Grafik 10" descr="Pfeil zeigt vom Text zum Beispielbild.">
            <a:extLst>
              <a:ext uri="{FF2B5EF4-FFF2-40B4-BE49-F238E27FC236}">
                <a16:creationId xmlns:a16="http://schemas.microsoft.com/office/drawing/2014/main" id="{36D480B0-3E72-9569-4BE7-287C21523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V="1">
            <a:off x="3312188" y="3642829"/>
            <a:ext cx="465752" cy="626356"/>
          </a:xfrm>
          <a:prstGeom prst="rect">
            <a:avLst/>
          </a:prstGeom>
        </p:spPr>
      </p:pic>
      <p:pic>
        <p:nvPicPr>
          <p:cNvPr id="5" name="Grafik 4" descr="Ein einmal in Hochkant gefaltetes Blatt mit gestrichelten Trennlinien aus denen vier Kästchen hervorgehen. Beschriftet mit den Zahlen drei, zwei, vier und fünf.">
            <a:extLst>
              <a:ext uri="{FF2B5EF4-FFF2-40B4-BE49-F238E27FC236}">
                <a16:creationId xmlns:a16="http://schemas.microsoft.com/office/drawing/2014/main" id="{983C80C0-CE6F-9DEB-A21A-2A5EB21370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0756">
            <a:off x="614433" y="2707468"/>
            <a:ext cx="2311404" cy="3220945"/>
          </a:xfrm>
          <a:prstGeom prst="rect">
            <a:avLst/>
          </a:prstGeom>
        </p:spPr>
      </p:pic>
      <p:sp>
        <p:nvSpPr>
          <p:cNvPr id="15" name="Textfeld 14">
            <a:extLst>
              <a:ext uri="{FF2B5EF4-FFF2-40B4-BE49-F238E27FC236}">
                <a16:creationId xmlns:a16="http://schemas.microsoft.com/office/drawing/2014/main" id="{0C6BD9A2-20C2-347E-3B50-3CD54483E474}"/>
              </a:ext>
            </a:extLst>
          </p:cNvPr>
          <p:cNvSpPr txBox="1"/>
          <p:nvPr/>
        </p:nvSpPr>
        <p:spPr>
          <a:xfrm>
            <a:off x="3231886" y="4938903"/>
            <a:ext cx="2913552" cy="784830"/>
          </a:xfrm>
          <a:prstGeom prst="rect">
            <a:avLst/>
          </a:prstGeom>
          <a:noFill/>
        </p:spPr>
        <p:txBody>
          <a:bodyPr wrap="square">
            <a:spAutoFit/>
          </a:bodyPr>
          <a:lstStyle/>
          <a:p>
            <a:r>
              <a:rPr lang="de-DE" sz="1500" b="1" dirty="0">
                <a:latin typeface="+mn-lt"/>
              </a:rPr>
              <a:t>Schritt 4: </a:t>
            </a:r>
            <a:r>
              <a:rPr lang="de-DE" sz="1500" dirty="0">
                <a:latin typeface="+mn-lt"/>
              </a:rPr>
              <a:t>Nimm das Blatt wieder hochkant und schiebe die Seiten zusammen.</a:t>
            </a:r>
          </a:p>
        </p:txBody>
      </p:sp>
      <p:pic>
        <p:nvPicPr>
          <p:cNvPr id="10" name="Grafik 9" descr="Pfeil zeigt vom Text zum Beispielbild.">
            <a:extLst>
              <a:ext uri="{FF2B5EF4-FFF2-40B4-BE49-F238E27FC236}">
                <a16:creationId xmlns:a16="http://schemas.microsoft.com/office/drawing/2014/main" id="{C6093EAF-770B-4B9E-6274-F7BC396C1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5355780" y="4392848"/>
            <a:ext cx="465752" cy="626356"/>
          </a:xfrm>
          <a:prstGeom prst="rect">
            <a:avLst/>
          </a:prstGeom>
        </p:spPr>
      </p:pic>
      <p:pic>
        <p:nvPicPr>
          <p:cNvPr id="12" name="Grafik 11" descr="Ein Blatt, dass quer gefaltet und mit Trennlinien versehen ist, woraus vier Kästchen entstehen, die mit den Zahlen vier, fünf, sechs und sieben beschriftet sind. Das Blatt wurde zuvor eingeschnitten, sodass es zu einem Heft gefaltet werden kann.">
            <a:extLst>
              <a:ext uri="{FF2B5EF4-FFF2-40B4-BE49-F238E27FC236}">
                <a16:creationId xmlns:a16="http://schemas.microsoft.com/office/drawing/2014/main" id="{61C4A32C-3889-D998-3C96-3B20E270CA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5701" y="2696540"/>
            <a:ext cx="5116466" cy="3208458"/>
          </a:xfrm>
          <a:prstGeom prst="rect">
            <a:avLst/>
          </a:prstGeom>
        </p:spPr>
      </p:pic>
      <p:sp>
        <p:nvSpPr>
          <p:cNvPr id="3" name="Fußzeilenplatzhalter 2">
            <a:extLst>
              <a:ext uri="{FF2B5EF4-FFF2-40B4-BE49-F238E27FC236}">
                <a16:creationId xmlns:a16="http://schemas.microsoft.com/office/drawing/2014/main" id="{FB18979F-3DE7-BDBF-7892-65AB09879A22}"/>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Fanzine erstellen</a:t>
            </a:r>
          </a:p>
        </p:txBody>
      </p:sp>
      <p:sp>
        <p:nvSpPr>
          <p:cNvPr id="4" name="Foliennummernplatzhalter 3">
            <a:extLst>
              <a:ext uri="{FF2B5EF4-FFF2-40B4-BE49-F238E27FC236}">
                <a16:creationId xmlns:a16="http://schemas.microsoft.com/office/drawing/2014/main" id="{70CB4F4E-284B-21F9-B4BC-9C7E3A29B2F9}"/>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D00E3744-E8F7-421C-B152-2AE9695367A3}" type="slidenum">
              <a:rPr lang="de-DE" smtClean="0"/>
              <a:pPr>
                <a:defRPr/>
              </a:pPr>
              <a:t>4</a:t>
            </a:fld>
            <a:endParaRPr lang="de-DE" dirty="0"/>
          </a:p>
        </p:txBody>
      </p:sp>
    </p:spTree>
    <p:extLst>
      <p:ext uri="{BB962C8B-B14F-4D97-AF65-F5344CB8AC3E}">
        <p14:creationId xmlns:p14="http://schemas.microsoft.com/office/powerpoint/2010/main" val="397203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4BEBC9-1722-B8A9-3417-1837035E7B10}"/>
              </a:ext>
            </a:extLst>
          </p:cNvPr>
          <p:cNvSpPr>
            <a:spLocks noGrp="1"/>
          </p:cNvSpPr>
          <p:nvPr>
            <p:ph type="title"/>
          </p:nvPr>
        </p:nvSpPr>
        <p:spPr/>
        <p:txBody>
          <a:bodyPr/>
          <a:lstStyle/>
          <a:p>
            <a:r>
              <a:rPr lang="de-DE" dirty="0"/>
              <a:t>Welche Seite kommt wohin?</a:t>
            </a:r>
          </a:p>
        </p:txBody>
      </p:sp>
      <p:pic>
        <p:nvPicPr>
          <p:cNvPr id="8" name="Grafik 7" descr="Pfeil zeigt zum ausgefüllten Fanzine.">
            <a:extLst>
              <a:ext uri="{FF2B5EF4-FFF2-40B4-BE49-F238E27FC236}">
                <a16:creationId xmlns:a16="http://schemas.microsoft.com/office/drawing/2014/main" id="{DF75CA3E-6D3C-518D-ADF7-D6A76A1F8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V="1">
            <a:off x="6275456" y="4381401"/>
            <a:ext cx="465752" cy="626356"/>
          </a:xfrm>
          <a:prstGeom prst="rect">
            <a:avLst/>
          </a:prstGeom>
        </p:spPr>
      </p:pic>
      <p:pic>
        <p:nvPicPr>
          <p:cNvPr id="4" name="Grafik 3" descr="Beispiel eines auseinander gefalteten Fanzines.">
            <a:extLst>
              <a:ext uri="{FF2B5EF4-FFF2-40B4-BE49-F238E27FC236}">
                <a16:creationId xmlns:a16="http://schemas.microsoft.com/office/drawing/2014/main" id="{F1E0BD9B-86E9-A7A8-C250-3C9DBBAE546D}"/>
              </a:ext>
            </a:extLst>
          </p:cNvPr>
          <p:cNvPicPr>
            <a:picLocks noChangeAspect="1"/>
          </p:cNvPicPr>
          <p:nvPr/>
        </p:nvPicPr>
        <p:blipFill>
          <a:blip r:embed="rId4"/>
          <a:stretch>
            <a:fillRect/>
          </a:stretch>
        </p:blipFill>
        <p:spPr>
          <a:xfrm>
            <a:off x="682167" y="2692374"/>
            <a:ext cx="4669847" cy="3477639"/>
          </a:xfrm>
          <a:prstGeom prst="rect">
            <a:avLst/>
          </a:prstGeom>
        </p:spPr>
      </p:pic>
      <p:pic>
        <p:nvPicPr>
          <p:cNvPr id="9" name="Grafik 8" descr="Pfeil zeigt zum Fanzine mit Zahlen für die Seitenanordnung.">
            <a:extLst>
              <a:ext uri="{FF2B5EF4-FFF2-40B4-BE49-F238E27FC236}">
                <a16:creationId xmlns:a16="http://schemas.microsoft.com/office/drawing/2014/main" id="{80EB0DCF-FAA1-8E3A-9D42-91D399AE86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flipV="1">
            <a:off x="6268028" y="3771883"/>
            <a:ext cx="422671" cy="568419"/>
          </a:xfrm>
          <a:prstGeom prst="rect">
            <a:avLst/>
          </a:prstGeom>
        </p:spPr>
      </p:pic>
      <p:pic>
        <p:nvPicPr>
          <p:cNvPr id="7" name="Grafik 6" descr="Ein Blatt im Querformat mit acht gefalteten Kästchen. In Jedem Kästchen stehen Zahlen für die entsprechende Seite im Fanzine. Oben links steht die drei, dann zwei, eins und acht. Links unten beginnend mit der vier, dann fünf, sechs und sieben.">
            <a:extLst>
              <a:ext uri="{FF2B5EF4-FFF2-40B4-BE49-F238E27FC236}">
                <a16:creationId xmlns:a16="http://schemas.microsoft.com/office/drawing/2014/main" id="{FA4F068F-FA53-212A-A782-307A2ADA0B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6714" y="2996077"/>
            <a:ext cx="3856624" cy="2827847"/>
          </a:xfrm>
          <a:prstGeom prst="rect">
            <a:avLst/>
          </a:prstGeom>
        </p:spPr>
      </p:pic>
      <p:sp>
        <p:nvSpPr>
          <p:cNvPr id="3" name="Fußzeilenplatzhalter 2">
            <a:extLst>
              <a:ext uri="{FF2B5EF4-FFF2-40B4-BE49-F238E27FC236}">
                <a16:creationId xmlns:a16="http://schemas.microsoft.com/office/drawing/2014/main" id="{D8796C48-A781-E491-6E7C-735000F310E1}"/>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Fanzine erstellen</a:t>
            </a:r>
          </a:p>
        </p:txBody>
      </p:sp>
      <p:sp>
        <p:nvSpPr>
          <p:cNvPr id="10" name="Foliennummernplatzhalter 9">
            <a:extLst>
              <a:ext uri="{FF2B5EF4-FFF2-40B4-BE49-F238E27FC236}">
                <a16:creationId xmlns:a16="http://schemas.microsoft.com/office/drawing/2014/main" id="{0D94B480-64AA-74EF-DBE5-DB283729B85B}"/>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D00E3744-E8F7-421C-B152-2AE9695367A3}" type="slidenum">
              <a:rPr lang="de-DE" smtClean="0"/>
              <a:pPr>
                <a:defRPr/>
              </a:pPr>
              <a:t>5</a:t>
            </a:fld>
            <a:endParaRPr lang="de-DE" dirty="0"/>
          </a:p>
        </p:txBody>
      </p:sp>
    </p:spTree>
    <p:extLst>
      <p:ext uri="{BB962C8B-B14F-4D97-AF65-F5344CB8AC3E}">
        <p14:creationId xmlns:p14="http://schemas.microsoft.com/office/powerpoint/2010/main" val="99728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EDB4C-607B-59BB-470B-6E7901F31A04}"/>
              </a:ext>
            </a:extLst>
          </p:cNvPr>
          <p:cNvSpPr>
            <a:spLocks noGrp="1"/>
          </p:cNvSpPr>
          <p:nvPr>
            <p:ph type="title"/>
          </p:nvPr>
        </p:nvSpPr>
        <p:spPr/>
        <p:txBody>
          <a:bodyPr/>
          <a:lstStyle/>
          <a:p>
            <a:r>
              <a:rPr lang="de-DE" dirty="0"/>
              <a:t>Aufgabe: Erstelle dein eigenes Fanzine!</a:t>
            </a:r>
          </a:p>
        </p:txBody>
      </p:sp>
      <p:sp>
        <p:nvSpPr>
          <p:cNvPr id="5" name="Textplatzhalter 4">
            <a:extLst>
              <a:ext uri="{FF2B5EF4-FFF2-40B4-BE49-F238E27FC236}">
                <a16:creationId xmlns:a16="http://schemas.microsoft.com/office/drawing/2014/main" id="{391E0DA0-12A1-D1B0-ABFF-FD42A90B8548}"/>
              </a:ext>
            </a:extLst>
          </p:cNvPr>
          <p:cNvSpPr>
            <a:spLocks noGrp="1"/>
          </p:cNvSpPr>
          <p:nvPr>
            <p:ph type="body" sz="quarter" idx="18"/>
          </p:nvPr>
        </p:nvSpPr>
        <p:spPr/>
        <p:txBody>
          <a:bodyPr/>
          <a:lstStyle/>
          <a:p>
            <a:pPr marL="0" indent="0">
              <a:buNone/>
            </a:pPr>
            <a:r>
              <a:rPr lang="de-DE" dirty="0"/>
              <a:t>Ihr alle erstellt ein Fanzine – </a:t>
            </a:r>
            <a:r>
              <a:rPr lang="de-DE" dirty="0" err="1"/>
              <a:t>jede:r</a:t>
            </a:r>
            <a:r>
              <a:rPr lang="de-DE" dirty="0"/>
              <a:t> für sich oder zu zweit. </a:t>
            </a:r>
          </a:p>
          <a:p>
            <a:endParaRPr lang="de-DE" dirty="0"/>
          </a:p>
          <a:p>
            <a:r>
              <a:rPr lang="de-DE" dirty="0"/>
              <a:t>Nehmt euch ein Blatt zur Hand und faltet es entsprechend der Anleitung. </a:t>
            </a:r>
          </a:p>
          <a:p>
            <a:r>
              <a:rPr lang="de-DE" dirty="0"/>
              <a:t>Überlegt, mit welchem Verbraucherschutz-Thema ihr die Seiten befüllen möchtet. </a:t>
            </a:r>
          </a:p>
          <a:p>
            <a:endParaRPr lang="de-DE" dirty="0"/>
          </a:p>
          <a:p>
            <a:r>
              <a:rPr lang="de-DE" dirty="0"/>
              <a:t>Geht kreativ ans Werk – nutzt Bilder, um eure Inhalte zu verdeutlichen. </a:t>
            </a:r>
          </a:p>
          <a:p>
            <a:r>
              <a:rPr lang="de-DE" dirty="0"/>
              <a:t>Formuliert eure wichtigsten Aussagen knackig, aber bleibt verständlich.</a:t>
            </a:r>
          </a:p>
          <a:p>
            <a:r>
              <a:rPr lang="de-DE" dirty="0"/>
              <a:t>Wenn ihr möchtet, fügt Rätsel oder Quizfragen ein. </a:t>
            </a:r>
          </a:p>
        </p:txBody>
      </p:sp>
      <p:sp>
        <p:nvSpPr>
          <p:cNvPr id="3" name="Fußzeilenplatzhalter 2">
            <a:extLst>
              <a:ext uri="{FF2B5EF4-FFF2-40B4-BE49-F238E27FC236}">
                <a16:creationId xmlns:a16="http://schemas.microsoft.com/office/drawing/2014/main" id="{749AD965-99FD-7CFB-4047-A97E72EDBDC1}"/>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Fanzine erstellen</a:t>
            </a:r>
          </a:p>
        </p:txBody>
      </p:sp>
      <p:sp>
        <p:nvSpPr>
          <p:cNvPr id="4" name="Foliennummernplatzhalter 3">
            <a:extLst>
              <a:ext uri="{FF2B5EF4-FFF2-40B4-BE49-F238E27FC236}">
                <a16:creationId xmlns:a16="http://schemas.microsoft.com/office/drawing/2014/main" id="{27E41B2D-E020-CF49-C455-08132B41A8E8}"/>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D00E3744-E8F7-421C-B152-2AE9695367A3}" type="slidenum">
              <a:rPr lang="de-DE" smtClean="0"/>
              <a:pPr>
                <a:defRPr/>
              </a:pPr>
              <a:t>6</a:t>
            </a:fld>
            <a:endParaRPr lang="de-DE" dirty="0"/>
          </a:p>
        </p:txBody>
      </p:sp>
    </p:spTree>
    <p:extLst>
      <p:ext uri="{BB962C8B-B14F-4D97-AF65-F5344CB8AC3E}">
        <p14:creationId xmlns:p14="http://schemas.microsoft.com/office/powerpoint/2010/main" val="240655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30032-7953-66EA-C204-A3DBDA4D2F0D}"/>
              </a:ext>
            </a:extLst>
          </p:cNvPr>
          <p:cNvSpPr>
            <a:spLocks noGrp="1"/>
          </p:cNvSpPr>
          <p:nvPr>
            <p:ph type="title"/>
          </p:nvPr>
        </p:nvSpPr>
        <p:spPr>
          <a:xfrm>
            <a:off x="704258" y="3678244"/>
            <a:ext cx="4938895" cy="858163"/>
          </a:xfrm>
        </p:spPr>
        <p:txBody>
          <a:bodyPr/>
          <a:lstStyle/>
          <a:p>
            <a:r>
              <a:rPr lang="de-DE" dirty="0"/>
              <a:t>Zeit für eure Präsentation!</a:t>
            </a:r>
          </a:p>
        </p:txBody>
      </p:sp>
      <p:sp>
        <p:nvSpPr>
          <p:cNvPr id="3" name="Textplatzhalter 2">
            <a:extLst>
              <a:ext uri="{FF2B5EF4-FFF2-40B4-BE49-F238E27FC236}">
                <a16:creationId xmlns:a16="http://schemas.microsoft.com/office/drawing/2014/main" id="{68DF01AB-3BB2-994A-EED6-03CFFA8A336E}"/>
              </a:ext>
            </a:extLst>
          </p:cNvPr>
          <p:cNvSpPr>
            <a:spLocks noGrp="1"/>
          </p:cNvSpPr>
          <p:nvPr>
            <p:ph type="body" sz="quarter" idx="15"/>
          </p:nvPr>
        </p:nvSpPr>
        <p:spPr>
          <a:xfrm>
            <a:off x="704259" y="4761236"/>
            <a:ext cx="4803364" cy="1028173"/>
          </a:xfrm>
        </p:spPr>
        <p:txBody>
          <a:bodyPr/>
          <a:lstStyle/>
          <a:p>
            <a:r>
              <a:rPr lang="de-DE" dirty="0"/>
              <a:t>Wir freuen uns auf eure Fanzines!</a:t>
            </a:r>
          </a:p>
        </p:txBody>
      </p:sp>
      <p:pic>
        <p:nvPicPr>
          <p:cNvPr id="10" name="Bildplatzhalter 9" descr="Eine Hand zeigt mit Zeigefinger auf gezeichnete Abbildungen.">
            <a:extLst>
              <a:ext uri="{FF2B5EF4-FFF2-40B4-BE49-F238E27FC236}">
                <a16:creationId xmlns:a16="http://schemas.microsoft.com/office/drawing/2014/main" id="{E7240833-5077-8FC1-FA68-CF06CD18117C}"/>
              </a:ext>
            </a:extLst>
          </p:cNvPr>
          <p:cNvPicPr>
            <a:picLocks noGrp="1" noChangeAspect="1"/>
          </p:cNvPicPr>
          <p:nvPr>
            <p:ph type="pic" sz="quarter" idx="20"/>
          </p:nvPr>
        </p:nvPicPr>
        <p:blipFill rotWithShape="1">
          <a:blip r:embed="rId3"/>
          <a:srcRect l="10882" t="-10093" r="32845" b="10093"/>
          <a:stretch>
            <a:fillRect/>
          </a:stretch>
        </p:blipFill>
        <p:spPr>
          <a:xfrm>
            <a:off x="6884126" y="-688800"/>
            <a:ext cx="6217729" cy="6217729"/>
          </a:xfrm>
        </p:spPr>
      </p:pic>
      <p:sp>
        <p:nvSpPr>
          <p:cNvPr id="5" name="Foliennummernplatzhalter 4">
            <a:extLst>
              <a:ext uri="{FF2B5EF4-FFF2-40B4-BE49-F238E27FC236}">
                <a16:creationId xmlns:a16="http://schemas.microsoft.com/office/drawing/2014/main" id="{7D29204A-060F-2E96-7A8B-8EC5054B3E97}"/>
              </a:ext>
              <a:ext uri="{C183D7F6-B498-43B3-948B-1728B52AA6E4}">
                <adec:decorative xmlns:adec="http://schemas.microsoft.com/office/drawing/2017/decorative" val="1"/>
              </a:ext>
            </a:extLst>
          </p:cNvPr>
          <p:cNvSpPr>
            <a:spLocks noGrp="1"/>
          </p:cNvSpPr>
          <p:nvPr>
            <p:ph type="sldNum" sz="quarter" idx="19"/>
          </p:nvPr>
        </p:nvSpPr>
        <p:spPr/>
        <p:txBody>
          <a:bodyPr/>
          <a:lstStyle/>
          <a:p>
            <a:pPr>
              <a:defRPr/>
            </a:pPr>
            <a:fld id="{61FE1DF2-B170-47DC-8B6A-E09896EA39CB}" type="slidenum">
              <a:rPr lang="de-DE" smtClean="0"/>
              <a:pPr>
                <a:defRPr/>
              </a:pPr>
              <a:t>7</a:t>
            </a:fld>
            <a:endParaRPr lang="de-DE" dirty="0"/>
          </a:p>
        </p:txBody>
      </p:sp>
    </p:spTree>
    <p:extLst>
      <p:ext uri="{BB962C8B-B14F-4D97-AF65-F5344CB8AC3E}">
        <p14:creationId xmlns:p14="http://schemas.microsoft.com/office/powerpoint/2010/main" val="29077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E594C8D-17CD-67F7-FD19-D1756778C481}"/>
              </a:ext>
            </a:extLst>
          </p:cNvPr>
          <p:cNvSpPr>
            <a:spLocks noGrp="1"/>
          </p:cNvSpPr>
          <p:nvPr>
            <p:ph type="title" idx="4294967295"/>
          </p:nvPr>
        </p:nvSpPr>
        <p:spPr/>
        <p:txBody>
          <a:bodyPr/>
          <a:lstStyle/>
          <a:p>
            <a:r>
              <a:rPr lang="de-DE" sz="3200" dirty="0">
                <a:solidFill>
                  <a:schemeClr val="bg1"/>
                </a:solidFill>
                <a:latin typeface="Aptos" panose="020B0004020202020204" pitchFamily="34" charset="0"/>
              </a:rPr>
              <a:t>Bildnachweis</a:t>
            </a:r>
            <a:endParaRPr lang="de-DE" dirty="0">
              <a:solidFill>
                <a:schemeClr val="bg1"/>
              </a:solidFill>
            </a:endParaRPr>
          </a:p>
        </p:txBody>
      </p:sp>
      <p:sp>
        <p:nvSpPr>
          <p:cNvPr id="5" name="Titel 3">
            <a:extLst>
              <a:ext uri="{FF2B5EF4-FFF2-40B4-BE49-F238E27FC236}">
                <a16:creationId xmlns:a16="http://schemas.microsoft.com/office/drawing/2014/main" id="{0C7B66B3-E3D3-3430-11F3-39EFBAEA35ED}"/>
              </a:ext>
            </a:extLst>
          </p:cNvPr>
          <p:cNvSpPr txBox="1">
            <a:spLocks/>
          </p:cNvSpPr>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a:lstStyle>
          <a:p>
            <a:pPr eaLnBrk="1" hangingPunct="1"/>
            <a:r>
              <a:rPr lang="de-DE" dirty="0">
                <a:solidFill>
                  <a:schemeClr val="bg1"/>
                </a:solidFill>
              </a:rPr>
              <a:t>Bildnachweise</a:t>
            </a:r>
          </a:p>
        </p:txBody>
      </p:sp>
      <p:pic>
        <p:nvPicPr>
          <p:cNvPr id="16" name="Grafik 15" descr="Logo zur hier genutzten Creative Commons Lizenz."/>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12" y="1960162"/>
            <a:ext cx="1667417" cy="643570"/>
          </a:xfrm>
          <a:prstGeom prst="rect">
            <a:avLst/>
          </a:prstGeom>
        </p:spPr>
      </p:pic>
      <p:sp>
        <p:nvSpPr>
          <p:cNvPr id="13" name="Textplatzhalter 12"/>
          <p:cNvSpPr>
            <a:spLocks noGrp="1"/>
          </p:cNvSpPr>
          <p:nvPr>
            <p:ph type="body" sz="quarter" idx="19"/>
          </p:nvPr>
        </p:nvSpPr>
        <p:spPr/>
        <p:txBody>
          <a:bodyPr/>
          <a:lstStyle/>
          <a:p>
            <a:r>
              <a:rPr lang="de-DE" dirty="0"/>
              <a:t>Dieses Werk ist lizenziert unter einer Creative </a:t>
            </a:r>
            <a:r>
              <a:rPr lang="de-DE" dirty="0" err="1"/>
              <a:t>Commons</a:t>
            </a:r>
            <a:r>
              <a:rPr lang="de-DE" dirty="0"/>
              <a:t> Namensnennung - Weitergabe unter gleichen Bedingungen 4.0 International Lizenz. Der Verbraucherzentrale Bundesverband muss als Quelle genannt und die oben genannte Creative </a:t>
            </a:r>
            <a:r>
              <a:rPr lang="de-DE" dirty="0" err="1"/>
              <a:t>Commons</a:t>
            </a:r>
            <a:r>
              <a:rPr lang="de-DE" dirty="0"/>
              <a:t>-Lizenz verwendet werden. Lizenztext unter </a:t>
            </a:r>
            <a:r>
              <a:rPr lang="de-DE" dirty="0">
                <a:hlinkClick r:id="rId3"/>
              </a:rPr>
              <a:t>http://creativecommons.org/licenses/by-sa/4.0/</a:t>
            </a:r>
            <a:endParaRPr lang="de-DE" dirty="0"/>
          </a:p>
        </p:txBody>
      </p:sp>
      <p:sp>
        <p:nvSpPr>
          <p:cNvPr id="17" name="Rechteck 16"/>
          <p:cNvSpPr/>
          <p:nvPr/>
        </p:nvSpPr>
        <p:spPr>
          <a:xfrm>
            <a:off x="592472" y="4403946"/>
            <a:ext cx="6096000" cy="1246495"/>
          </a:xfrm>
          <a:prstGeom prst="rect">
            <a:avLst/>
          </a:prstGeom>
        </p:spPr>
        <p:txBody>
          <a:bodyPr>
            <a:spAutoFit/>
          </a:bodyPr>
          <a:lstStyle/>
          <a:p>
            <a:r>
              <a:rPr lang="de-DE" sz="1500" b="1" dirty="0">
                <a:solidFill>
                  <a:schemeClr val="tx2"/>
                </a:solidFill>
              </a:rPr>
              <a:t>Bildnachweise (sofern nicht anders vermerkt):</a:t>
            </a:r>
            <a:br>
              <a:rPr lang="de-DE" sz="3200" dirty="0"/>
            </a:br>
            <a:r>
              <a:rPr lang="de-DE" sz="1500" dirty="0"/>
              <a:t>Verbraucherzentrale Bundesverband</a:t>
            </a:r>
            <a:endParaRPr lang="de-DE" sz="1500" b="1" dirty="0">
              <a:solidFill>
                <a:schemeClr val="tx2"/>
              </a:solidFill>
            </a:endParaRPr>
          </a:p>
          <a:p>
            <a:endParaRPr lang="de-DE" sz="1500" b="1" dirty="0">
              <a:solidFill>
                <a:schemeClr val="tx2"/>
              </a:solidFill>
            </a:endParaRPr>
          </a:p>
          <a:p>
            <a:r>
              <a:rPr lang="de-DE" sz="1500" b="1" dirty="0">
                <a:solidFill>
                  <a:schemeClr val="tx2"/>
                </a:solidFill>
              </a:rPr>
              <a:t>Erstellung:</a:t>
            </a:r>
          </a:p>
          <a:p>
            <a:r>
              <a:rPr lang="de-DE" sz="1500" dirty="0"/>
              <a:t>01. September 2025</a:t>
            </a:r>
          </a:p>
        </p:txBody>
      </p:sp>
      <p:sp>
        <p:nvSpPr>
          <p:cNvPr id="2" name="Fußzeilenplatzhalter 1">
            <a:extLs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dirty="0"/>
              <a:t>Fanzine erstellen</a:t>
            </a:r>
          </a:p>
        </p:txBody>
      </p:sp>
      <p:sp>
        <p:nvSpPr>
          <p:cNvPr id="3" name="Foliennummernplatzhalter 2">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8</a:t>
            </a:fld>
            <a:endParaRPr lang="de-DE" dirty="0"/>
          </a:p>
        </p:txBody>
      </p:sp>
    </p:spTree>
    <p:extLst>
      <p:ext uri="{BB962C8B-B14F-4D97-AF65-F5344CB8AC3E}">
        <p14:creationId xmlns:p14="http://schemas.microsoft.com/office/powerpoint/2010/main" val="307176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p:cNvSpPr>
            <a:spLocks noGrp="1"/>
          </p:cNvSpPr>
          <p:nvPr>
            <p:ph type="body" sz="quarter" idx="19"/>
          </p:nvPr>
        </p:nvSpPr>
        <p:spPr>
          <a:xfrm>
            <a:off x="682313" y="2052000"/>
            <a:ext cx="4832663" cy="1463360"/>
          </a:xfrm>
        </p:spPr>
        <p:txBody>
          <a:bodyPr/>
          <a:lstStyle/>
          <a:p>
            <a:r>
              <a:rPr lang="de-DE" dirty="0"/>
              <a:t>Impressum</a:t>
            </a:r>
          </a:p>
          <a:p>
            <a:r>
              <a:rPr lang="de-DE" b="0" dirty="0">
                <a:solidFill>
                  <a:schemeClr val="tx1"/>
                </a:solidFill>
              </a:rPr>
              <a:t>Verbraucherzentrale Bundesverband e.V.</a:t>
            </a:r>
          </a:p>
          <a:p>
            <a:r>
              <a:rPr lang="de-DE" b="0" dirty="0">
                <a:solidFill>
                  <a:schemeClr val="tx1"/>
                </a:solidFill>
              </a:rPr>
              <a:t>Rudi-Dutschke-Straße 17</a:t>
            </a:r>
          </a:p>
          <a:p>
            <a:r>
              <a:rPr lang="de-DE" b="0" dirty="0">
                <a:solidFill>
                  <a:schemeClr val="tx1"/>
                </a:solidFill>
              </a:rPr>
              <a:t>10969 Berlin</a:t>
            </a:r>
          </a:p>
          <a:p>
            <a:r>
              <a:rPr lang="de-DE" b="0" dirty="0">
                <a:solidFill>
                  <a:schemeClr val="tx1"/>
                </a:solidFill>
                <a:hlinkClick r:id="rId3"/>
              </a:rPr>
              <a:t>info@vzbv.de</a:t>
            </a:r>
            <a:endParaRPr lang="de-DE" b="0" dirty="0">
              <a:solidFill>
                <a:schemeClr val="tx1"/>
              </a:solidFill>
            </a:endParaRPr>
          </a:p>
          <a:p>
            <a:r>
              <a:rPr lang="de-DE" b="0" dirty="0">
                <a:solidFill>
                  <a:schemeClr val="tx1"/>
                </a:solidFill>
                <a:hlinkClick r:id="rId4"/>
              </a:rPr>
              <a:t>www.vzbv.de</a:t>
            </a:r>
            <a:r>
              <a:rPr lang="de-DE" dirty="0"/>
              <a:t>	</a:t>
            </a:r>
          </a:p>
        </p:txBody>
      </p:sp>
      <p:sp>
        <p:nvSpPr>
          <p:cNvPr id="14" name="Titel 13"/>
          <p:cNvSpPr>
            <a:spLocks noGrp="1"/>
          </p:cNvSpPr>
          <p:nvPr>
            <p:ph type="title"/>
          </p:nvPr>
        </p:nvSpPr>
        <p:spPr>
          <a:xfrm>
            <a:off x="682313" y="4014792"/>
            <a:ext cx="6821176" cy="308408"/>
          </a:xfrm>
        </p:spPr>
        <p:txBody>
          <a:bodyPr/>
          <a:lstStyle/>
          <a:p>
            <a:pPr>
              <a:lnSpc>
                <a:spcPct val="100000"/>
              </a:lnSpc>
            </a:pPr>
            <a:r>
              <a:rPr lang="de-DE" sz="1500" dirty="0">
                <a:hlinkClick r:id="rId5"/>
              </a:rPr>
              <a:t>www.verbraucherchecker.de</a:t>
            </a:r>
            <a:br>
              <a:rPr lang="de-DE" sz="1500" dirty="0"/>
            </a:br>
            <a:r>
              <a:rPr lang="de-DE" sz="1500" dirty="0">
                <a:hlinkClick r:id="rId6"/>
              </a:rPr>
              <a:t>instagram.com/</a:t>
            </a:r>
            <a:r>
              <a:rPr lang="de-DE" sz="1500" dirty="0" err="1">
                <a:hlinkClick r:id="rId6"/>
              </a:rPr>
              <a:t>verbraucherzentrale.vzbv</a:t>
            </a:r>
            <a:r>
              <a:rPr lang="de-DE" sz="1500" dirty="0"/>
              <a:t> </a:t>
            </a:r>
          </a:p>
        </p:txBody>
      </p:sp>
      <p:pic>
        <p:nvPicPr>
          <p:cNvPr id="18" name="Bildplatzhalter 17" descr="Förderhinweis des Bundesministerium der Justiz und für Verbraucherschutz."/>
          <p:cNvPicPr>
            <a:picLocks noGrp="1" noChangeAspect="1"/>
          </p:cNvPicPr>
          <p:nvPr>
            <p:ph type="pic" sz="quarter" idx="29"/>
          </p:nvPr>
        </p:nvPicPr>
        <p:blipFill>
          <a:blip r:embed="rId7">
            <a:extLst>
              <a:ext uri="{28A0092B-C50C-407E-A947-70E740481C1C}">
                <a14:useLocalDpi xmlns:a14="http://schemas.microsoft.com/office/drawing/2010/main" val="0"/>
              </a:ext>
            </a:extLst>
          </a:blip>
          <a:srcRect t="1000" b="1000"/>
          <a:stretch>
            <a:fillRect/>
          </a:stretch>
        </p:blipFill>
        <p:spPr>
          <a:xfrm>
            <a:off x="9906000" y="4120000"/>
            <a:ext cx="1603688" cy="1603688"/>
          </a:xfrm>
        </p:spPr>
      </p:pic>
      <p:pic>
        <p:nvPicPr>
          <p:cNvPr id="19" name="Bildplatzhalter 18" descr="Signet des Bildungsprogramms Verbraucherchecker."/>
          <p:cNvPicPr>
            <a:picLocks noGrp="1" noChangeAspect="1"/>
          </p:cNvPicPr>
          <p:nvPr>
            <p:ph type="pic" sz="quarter" idx="27"/>
          </p:nvPr>
        </p:nvPicPr>
        <p:blipFill>
          <a:blip r:embed="rId8">
            <a:extLst>
              <a:ext uri="{28A0092B-C50C-407E-A947-70E740481C1C}">
                <a14:useLocalDpi xmlns:a14="http://schemas.microsoft.com/office/drawing/2010/main" val="0"/>
              </a:ext>
            </a:extLst>
          </a:blip>
          <a:srcRect l="12618" r="12618"/>
          <a:stretch>
            <a:fillRect/>
          </a:stretch>
        </p:blipFill>
        <p:spPr>
          <a:xfrm>
            <a:off x="10038080" y="425450"/>
            <a:ext cx="1471608" cy="1471608"/>
          </a:xfrm>
        </p:spPr>
      </p:pic>
      <p:sp>
        <p:nvSpPr>
          <p:cNvPr id="3" name="Fußzeilenplatzhalter 2">
            <a:extLs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dirty="0"/>
              <a:t>Fanzine erstellen</a:t>
            </a:r>
          </a:p>
        </p:txBody>
      </p:sp>
      <p:sp>
        <p:nvSpPr>
          <p:cNvPr id="4" name="Foliennummernplatzhalter 3">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9</a:t>
            </a:fld>
            <a:endParaRPr lang="de-DE" dirty="0"/>
          </a:p>
        </p:txBody>
      </p:sp>
    </p:spTree>
    <p:extLst>
      <p:ext uri="{BB962C8B-B14F-4D97-AF65-F5344CB8AC3E}">
        <p14:creationId xmlns:p14="http://schemas.microsoft.com/office/powerpoint/2010/main" val="4011748485"/>
      </p:ext>
    </p:extLst>
  </p:cSld>
  <p:clrMapOvr>
    <a:masterClrMapping/>
  </p:clrMapOvr>
</p:sld>
</file>

<file path=ppt/theme/theme1.xml><?xml version="1.0" encoding="utf-8"?>
<a:theme xmlns:a="http://schemas.openxmlformats.org/drawingml/2006/main" name="1_Titel mit Eben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E7456CED-8682-4388-B8F9-60C43461FC0D}"/>
    </a:ext>
  </a:extLst>
</a:theme>
</file>

<file path=ppt/theme/theme2.xml><?xml version="1.0" encoding="utf-8"?>
<a:theme xmlns:a="http://schemas.openxmlformats.org/drawingml/2006/main" name="2_Inhalt mit Ebenen,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3.xml><?xml version="1.0" encoding="utf-8"?>
<a:theme xmlns:a="http://schemas.openxmlformats.org/drawingml/2006/main" name="3_Inhalt_Aufzählung, Violet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4.xml><?xml version="1.0" encoding="utf-8"?>
<a:theme xmlns:a="http://schemas.openxmlformats.org/drawingml/2006/main" name="4_Inhalt mit Ebenen_U2,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5.xml><?xml version="1.0" encoding="utf-8"?>
<a:theme xmlns:a="http://schemas.openxmlformats.org/drawingml/2006/main" name="Zusätzliche Foli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069C3F95-4019-473B-9916-F8AFC8A4B296}"/>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1">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Powerpoint_Projekte_16zu9_Dachmarke_VCH</Template>
  <TotalTime>0</TotalTime>
  <Words>801</Words>
  <Application>Microsoft Office PowerPoint</Application>
  <PresentationFormat>Breitbild</PresentationFormat>
  <Paragraphs>99</Paragraphs>
  <Slides>10</Slides>
  <Notes>8</Notes>
  <HiddenSlides>0</HiddenSlides>
  <MMClips>0</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10</vt:i4>
      </vt:variant>
    </vt:vector>
  </HeadingPairs>
  <TitlesOfParts>
    <vt:vector size="18" baseType="lpstr">
      <vt:lpstr>Aptos</vt:lpstr>
      <vt:lpstr>Aptos Bold</vt:lpstr>
      <vt:lpstr>Arial</vt:lpstr>
      <vt:lpstr>1_Titel mit Ebenen</vt:lpstr>
      <vt:lpstr>2_Inhalt mit Ebenen, Rot</vt:lpstr>
      <vt:lpstr>3_Inhalt_Aufzählung, Violett</vt:lpstr>
      <vt:lpstr>4_Inhalt mit Ebenen_U2, Rot</vt:lpstr>
      <vt:lpstr>Zusätzliche Folien</vt:lpstr>
      <vt:lpstr>Fanzine erstellen</vt:lpstr>
      <vt:lpstr>Was ist ein Fanzine?</vt:lpstr>
      <vt:lpstr>Wie falte ich ein Fanzine? – Teil 1</vt:lpstr>
      <vt:lpstr>Wie falte ich ein Fanzine? – Teil 2</vt:lpstr>
      <vt:lpstr>Welche Seite kommt wohin?</vt:lpstr>
      <vt:lpstr>Aufgabe: Erstelle dein eigenes Fanzine!</vt:lpstr>
      <vt:lpstr>Zeit für eure Präsentation!</vt:lpstr>
      <vt:lpstr>Bildnachweis</vt:lpstr>
      <vt:lpstr>www.verbraucherchecker.de instagram.com/verbraucherzentrale.vzbv </vt:lpstr>
      <vt:lpstr>Ihre Verbraucherzentrale</vt:lpstr>
    </vt:vector>
  </TitlesOfParts>
  <Company>Verbraucherzentrale Bundesverband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Fanzine</dc:title>
  <dc:creator>Doerte.Adam-Gutsch@vzbv.de</dc:creator>
  <cp:lastModifiedBy>Schnieder, Lena (vzbv)</cp:lastModifiedBy>
  <cp:revision>135</cp:revision>
  <dcterms:created xsi:type="dcterms:W3CDTF">2025-07-22T09:47:03Z</dcterms:created>
  <dcterms:modified xsi:type="dcterms:W3CDTF">2026-04-24T08:45:10Z</dcterms:modified>
</cp:coreProperties>
</file>