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3.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4.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 id="2147483648" r:id="rId2"/>
    <p:sldMasterId id="2147483792" r:id="rId3"/>
    <p:sldMasterId id="2147483849" r:id="rId4"/>
    <p:sldMasterId id="2147483673" r:id="rId5"/>
  </p:sldMasterIdLst>
  <p:notesMasterIdLst>
    <p:notesMasterId r:id="rId25"/>
  </p:notesMasterIdLst>
  <p:handoutMasterIdLst>
    <p:handoutMasterId r:id="rId26"/>
  </p:handoutMasterIdLst>
  <p:sldIdLst>
    <p:sldId id="341" r:id="rId6"/>
    <p:sldId id="491" r:id="rId7"/>
    <p:sldId id="492" r:id="rId8"/>
    <p:sldId id="493" r:id="rId9"/>
    <p:sldId id="494" r:id="rId10"/>
    <p:sldId id="495" r:id="rId11"/>
    <p:sldId id="350" r:id="rId12"/>
    <p:sldId id="496" r:id="rId13"/>
    <p:sldId id="383" r:id="rId14"/>
    <p:sldId id="707" r:id="rId15"/>
    <p:sldId id="708" r:id="rId16"/>
    <p:sldId id="709" r:id="rId17"/>
    <p:sldId id="710" r:id="rId18"/>
    <p:sldId id="711" r:id="rId19"/>
    <p:sldId id="712" r:id="rId20"/>
    <p:sldId id="272" r:id="rId21"/>
    <p:sldId id="377" r:id="rId22"/>
    <p:sldId id="378" r:id="rId23"/>
    <p:sldId id="285" r:id="rId24"/>
  </p:sldIdLst>
  <p:sldSz cx="12192000" cy="6858000"/>
  <p:notesSz cx="6858000" cy="9144000"/>
  <p:defaultTextStyle>
    <a:defPPr>
      <a:defRPr lang="de-DE"/>
    </a:defPPr>
    <a:lvl1pPr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5pPr>
    <a:lvl6pPr marL="2286000" algn="l" defTabSz="914400" rtl="0" eaLnBrk="1" latinLnBrk="0" hangingPunct="1">
      <a:defRPr kern="1200">
        <a:solidFill>
          <a:schemeClr val="tx1"/>
        </a:solidFill>
        <a:latin typeface="Aptos" panose="020B0004020202020204" pitchFamily="34" charset="0"/>
        <a:ea typeface="+mn-ea"/>
        <a:cs typeface="+mn-cs"/>
      </a:defRPr>
    </a:lvl6pPr>
    <a:lvl7pPr marL="2743200" algn="l" defTabSz="914400" rtl="0" eaLnBrk="1" latinLnBrk="0" hangingPunct="1">
      <a:defRPr kern="1200">
        <a:solidFill>
          <a:schemeClr val="tx1"/>
        </a:solidFill>
        <a:latin typeface="Aptos" panose="020B0004020202020204" pitchFamily="34" charset="0"/>
        <a:ea typeface="+mn-ea"/>
        <a:cs typeface="+mn-cs"/>
      </a:defRPr>
    </a:lvl7pPr>
    <a:lvl8pPr marL="3200400" algn="l" defTabSz="914400" rtl="0" eaLnBrk="1" latinLnBrk="0" hangingPunct="1">
      <a:defRPr kern="1200">
        <a:solidFill>
          <a:schemeClr val="tx1"/>
        </a:solidFill>
        <a:latin typeface="Aptos" panose="020B0004020202020204" pitchFamily="34" charset="0"/>
        <a:ea typeface="+mn-ea"/>
        <a:cs typeface="+mn-cs"/>
      </a:defRPr>
    </a:lvl8pPr>
    <a:lvl9pPr marL="3657600" algn="l" defTabSz="914400" rtl="0" eaLnBrk="1" latinLnBrk="0" hangingPunct="1">
      <a:defRPr kern="1200">
        <a:solidFill>
          <a:schemeClr val="tx1"/>
        </a:solidFill>
        <a:latin typeface="Aptos" panose="020B00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5F5F1A4-A531-7577-F36D-38554E2E5265}" name="Schnieder, Lena (vzbv)" initials="LS" userId="S::l.schnieder@vzbv.de::ae1a9fc8-f240-4258-aa73-18b438590a7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xer, Lenja Mandavi (vzbv)" initials=""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878786"/>
    <a:srgbClr val="61328A"/>
    <a:srgbClr val="FFFAED"/>
    <a:srgbClr val="E8F1F7"/>
    <a:srgbClr val="EDE9F5"/>
    <a:srgbClr val="F7E7E1"/>
    <a:srgbClr val="ECECEC"/>
    <a:srgbClr val="DE00E3"/>
    <a:srgbClr val="FAD8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Helle Formatvorlage 3 - Akz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6" autoAdjust="0"/>
    <p:restoredTop sz="93447" autoAdjust="0"/>
  </p:normalViewPr>
  <p:slideViewPr>
    <p:cSldViewPr snapToGrid="0">
      <p:cViewPr varScale="1">
        <p:scale>
          <a:sx n="66" d="100"/>
          <a:sy n="66" d="100"/>
        </p:scale>
        <p:origin x="564" y="40"/>
      </p:cViewPr>
      <p:guideLst/>
    </p:cSldViewPr>
  </p:slideViewPr>
  <p:outlineViewPr>
    <p:cViewPr>
      <p:scale>
        <a:sx n="33" d="100"/>
        <a:sy n="33" d="100"/>
      </p:scale>
      <p:origin x="0" y="-10978"/>
    </p:cViewPr>
  </p:outlineViewPr>
  <p:notesTextViewPr>
    <p:cViewPr>
      <p:scale>
        <a:sx n="3" d="2"/>
        <a:sy n="3" d="2"/>
      </p:scale>
      <p:origin x="0" y="0"/>
    </p:cViewPr>
  </p:notesTextViewPr>
  <p:sorterViewPr>
    <p:cViewPr>
      <p:scale>
        <a:sx n="100" d="100"/>
        <a:sy n="100" d="100"/>
      </p:scale>
      <p:origin x="0" y="-1206"/>
    </p:cViewPr>
  </p:sorterViewPr>
  <p:notesViewPr>
    <p:cSldViewPr snapToGrid="0">
      <p:cViewPr varScale="1">
        <p:scale>
          <a:sx n="76" d="100"/>
          <a:sy n="76" d="100"/>
        </p:scale>
        <p:origin x="361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8/10/relationships/authors" Target="author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D0598791-4985-DC37-757C-20D0BDDAAE7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de-DE"/>
          </a:p>
        </p:txBody>
      </p:sp>
      <p:sp>
        <p:nvSpPr>
          <p:cNvPr id="3" name="Datumsplatzhalter 2">
            <a:extLst>
              <a:ext uri="{FF2B5EF4-FFF2-40B4-BE49-F238E27FC236}">
                <a16:creationId xmlns:a16="http://schemas.microsoft.com/office/drawing/2014/main" id="{64213A70-38B5-0EE1-7EE0-68A065B06EA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8BEA0040-0835-4268-9631-ADF01049CCFD}" type="datetimeFigureOut">
              <a:rPr lang="de-DE"/>
              <a:pPr>
                <a:defRPr/>
              </a:pPr>
              <a:t>24.04.2026</a:t>
            </a:fld>
            <a:endParaRPr lang="de-DE"/>
          </a:p>
        </p:txBody>
      </p:sp>
      <p:sp>
        <p:nvSpPr>
          <p:cNvPr id="4" name="Fußzeilenplatzhalter 3">
            <a:extLst>
              <a:ext uri="{FF2B5EF4-FFF2-40B4-BE49-F238E27FC236}">
                <a16:creationId xmlns:a16="http://schemas.microsoft.com/office/drawing/2014/main" id="{8E324884-2047-D93A-5476-539843D1534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de-DE"/>
          </a:p>
        </p:txBody>
      </p:sp>
      <p:sp>
        <p:nvSpPr>
          <p:cNvPr id="5" name="Foliennummernplatzhalter 4">
            <a:extLst>
              <a:ext uri="{FF2B5EF4-FFF2-40B4-BE49-F238E27FC236}">
                <a16:creationId xmlns:a16="http://schemas.microsoft.com/office/drawing/2014/main" id="{3DBDC99F-9C18-71E4-2F55-093A751C769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99B7F60A-CD7F-4CC9-A23C-321251B9AAF5}" type="slidenum">
              <a:rPr lang="de-DE"/>
              <a:pPr>
                <a:defRPr/>
              </a:pPr>
              <a:t>‹Nr.›</a:t>
            </a:fld>
            <a:endParaRPr 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F1F89ECB-4B29-2406-3A1B-8604557E2D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de-DE"/>
          </a:p>
        </p:txBody>
      </p:sp>
      <p:sp>
        <p:nvSpPr>
          <p:cNvPr id="3" name="Datumsplatzhalter 2">
            <a:extLst>
              <a:ext uri="{FF2B5EF4-FFF2-40B4-BE49-F238E27FC236}">
                <a16:creationId xmlns:a16="http://schemas.microsoft.com/office/drawing/2014/main" id="{5140DE0C-C000-8149-5351-25992723C36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EB7BDA61-1BA1-4B2F-A3DA-A40ABF7A72A6}" type="datetimeFigureOut">
              <a:rPr lang="de-DE"/>
              <a:pPr>
                <a:defRPr/>
              </a:pPr>
              <a:t>24.04.2026</a:t>
            </a:fld>
            <a:endParaRPr lang="de-DE"/>
          </a:p>
        </p:txBody>
      </p:sp>
      <p:sp>
        <p:nvSpPr>
          <p:cNvPr id="4" name="Folienbildplatzhalter 3">
            <a:extLst>
              <a:ext uri="{FF2B5EF4-FFF2-40B4-BE49-F238E27FC236}">
                <a16:creationId xmlns:a16="http://schemas.microsoft.com/office/drawing/2014/main" id="{FC00F193-E956-F3E3-B182-8CE261A9C351}"/>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a:extLst>
              <a:ext uri="{FF2B5EF4-FFF2-40B4-BE49-F238E27FC236}">
                <a16:creationId xmlns:a16="http://schemas.microsoft.com/office/drawing/2014/main" id="{6E270C65-D56C-E72A-31F3-CC7F402C3157}"/>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a:extLst>
              <a:ext uri="{FF2B5EF4-FFF2-40B4-BE49-F238E27FC236}">
                <a16:creationId xmlns:a16="http://schemas.microsoft.com/office/drawing/2014/main" id="{7C50F253-21C2-6BC9-C822-4EAE351B8D16}"/>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de-DE"/>
          </a:p>
        </p:txBody>
      </p:sp>
      <p:sp>
        <p:nvSpPr>
          <p:cNvPr id="7" name="Foliennummernplatzhalter 6">
            <a:extLst>
              <a:ext uri="{FF2B5EF4-FFF2-40B4-BE49-F238E27FC236}">
                <a16:creationId xmlns:a16="http://schemas.microsoft.com/office/drawing/2014/main" id="{EAE1F44A-A253-4695-D5FB-7FF7C014C7E6}"/>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44B50A89-AEE9-454C-B2A9-437B137527E0}" type="slidenum">
              <a:rPr lang="de-DE"/>
              <a:pPr>
                <a:defRPr/>
              </a:pPr>
              <a:t>‹Nr.›</a:t>
            </a:fld>
            <a:endParaRPr lang="de-DE"/>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latin typeface="Aptos" panose="020B0004020202020204" pitchFamily="34" charset="0"/>
              </a:rPr>
              <a:t>Sprechtext (Vorschlag):</a:t>
            </a:r>
          </a:p>
          <a:p>
            <a:endParaRPr lang="de-DE" dirty="0">
              <a:latin typeface="Aptos" panose="020B0004020202020204" pitchFamily="34" charset="0"/>
            </a:endParaRPr>
          </a:p>
          <a:p>
            <a:r>
              <a:rPr lang="de-DE" i="1" dirty="0">
                <a:latin typeface="Aptos" panose="020B0004020202020204" pitchFamily="34" charset="0"/>
              </a:rPr>
              <a:t>„Willkommen zum Workshop „Lebensmittel-Siegel im Check“. Dabei schauen wir uns ausgewählte Siegel und Kennzeichnungen bei Lebensmitteln genauer an.“</a:t>
            </a:r>
          </a:p>
          <a:p>
            <a:endParaRPr lang="de-DE" dirty="0"/>
          </a:p>
          <a:p>
            <a:endParaRPr lang="de-DE" dirty="0"/>
          </a:p>
        </p:txBody>
      </p:sp>
      <p:sp>
        <p:nvSpPr>
          <p:cNvPr id="4" name="Foliennummernplatzhalter 3"/>
          <p:cNvSpPr>
            <a:spLocks noGrp="1"/>
          </p:cNvSpPr>
          <p:nvPr>
            <p:ph type="sldNum" sz="quarter" idx="10"/>
          </p:nvPr>
        </p:nvSpPr>
        <p:spPr/>
        <p:txBody>
          <a:bodyPr/>
          <a:lstStyle/>
          <a:p>
            <a:pPr>
              <a:defRPr/>
            </a:pPr>
            <a:fld id="{44B50A89-AEE9-454C-B2A9-437B137527E0}" type="slidenum">
              <a:rPr lang="de-DE" smtClean="0"/>
              <a:pPr>
                <a:defRPr/>
              </a:pPr>
              <a:t>1</a:t>
            </a:fld>
            <a:endParaRPr lang="de-DE"/>
          </a:p>
        </p:txBody>
      </p:sp>
    </p:spTree>
    <p:extLst>
      <p:ext uri="{BB962C8B-B14F-4D97-AF65-F5344CB8AC3E}">
        <p14:creationId xmlns:p14="http://schemas.microsoft.com/office/powerpoint/2010/main" val="7731883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Folie zeigt Auszüge aus den Lösungsblättern.</a:t>
            </a:r>
          </a:p>
          <a:p>
            <a:endParaRPr lang="de-DE" dirty="0"/>
          </a:p>
          <a:p>
            <a:r>
              <a:rPr lang="de-DE" dirty="0"/>
              <a:t>Wichtig: Die Teilnehmenden filtern für sich selbst die relevanten Infos mit Aha-Effekt heraus. Eine gemeinsame Erkenntnis für alle geben wir nicht vor. </a:t>
            </a:r>
          </a:p>
          <a:p>
            <a:endParaRPr lang="de-DE" dirty="0"/>
          </a:p>
          <a:p>
            <a:r>
              <a:rPr lang="de-DE" dirty="0"/>
              <a:t>Spannend ist aus Sicht der Verbraucherzentrale, dass…</a:t>
            </a:r>
          </a:p>
          <a:p>
            <a:pPr marL="171450" indent="-171450">
              <a:buFont typeface="Arial" panose="020B0604020202020204" pitchFamily="34" charset="0"/>
              <a:buChar char="•"/>
            </a:pPr>
            <a:r>
              <a:rPr lang="de-DE" dirty="0"/>
              <a:t>Begriffe wie „sozial“ und „fair“ nicht gesetzlich geschützt sind. Unternehmen dürfen sie also in ihrem Marketing verwenden, ohne sich an verbindliche Standards zu halten. </a:t>
            </a:r>
          </a:p>
          <a:p>
            <a:pPr marL="171450" indent="-171450">
              <a:buFont typeface="Arial" panose="020B0604020202020204" pitchFamily="34" charset="0"/>
              <a:buChar char="•"/>
            </a:pPr>
            <a:r>
              <a:rPr lang="de-DE" dirty="0"/>
              <a:t>dass wenn das Fairtrade-Siegel mit einem kleinen Pfeil markiert ist, nur mindestens 20% der Bestandteile fair gehandelt (bei Mischprodukten) sind, oder es handelt sich um ein Produkt eines Unternehmens, das Mengenausgleich umsetzt (https://www.lebensmittelklarheit.de/informationen/mengenausgleich-wo-fair-draufsteht-ist-nicht-immer-fair-drin).</a:t>
            </a:r>
          </a:p>
          <a:p>
            <a:endParaRPr lang="de-DE" dirty="0"/>
          </a:p>
          <a:p>
            <a:r>
              <a:rPr lang="de-DE" dirty="0"/>
              <a:t>Fazit: Das Fairtrade-Siegel selbst hält sich an sinnvolle Kriterien. </a:t>
            </a:r>
            <a:r>
              <a:rPr lang="de-DE" dirty="0" err="1"/>
              <a:t>Verbraucher:innen</a:t>
            </a:r>
            <a:r>
              <a:rPr lang="de-DE" dirty="0"/>
              <a:t> sollten aber genau hingucken: Wo „fair“ draufsteht, ist nicht immer nur „fair“ drin. </a:t>
            </a:r>
          </a:p>
          <a:p>
            <a:endParaRPr lang="de-DE" dirty="0"/>
          </a:p>
        </p:txBody>
      </p:sp>
      <p:sp>
        <p:nvSpPr>
          <p:cNvPr id="4" name="Foliennummernplatzhalter 3"/>
          <p:cNvSpPr>
            <a:spLocks noGrp="1"/>
          </p:cNvSpPr>
          <p:nvPr>
            <p:ph type="sldNum" sz="quarter" idx="5"/>
          </p:nvPr>
        </p:nvSpPr>
        <p:spPr/>
        <p:txBody>
          <a:bodyPr/>
          <a:lstStyle/>
          <a:p>
            <a:pPr>
              <a:defRPr/>
            </a:pPr>
            <a:fld id="{44B50A89-AEE9-454C-B2A9-437B137527E0}" type="slidenum">
              <a:rPr lang="de-DE" smtClean="0"/>
              <a:pPr>
                <a:defRPr/>
              </a:pPr>
              <a:t>10</a:t>
            </a:fld>
            <a:endParaRPr lang="de-DE"/>
          </a:p>
        </p:txBody>
      </p:sp>
    </p:spTree>
    <p:extLst>
      <p:ext uri="{BB962C8B-B14F-4D97-AF65-F5344CB8AC3E}">
        <p14:creationId xmlns:p14="http://schemas.microsoft.com/office/powerpoint/2010/main" val="41300227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471E99-6168-E1AD-D6CF-A465036F3C08}"/>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FFFE57F-0361-2CBE-7F96-5B3A8E979135}"/>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9D83B506-EDB4-1CAC-E8FE-8ED9D077CC21}"/>
              </a:ext>
            </a:extLst>
          </p:cNvPr>
          <p:cNvSpPr>
            <a:spLocks noGrp="1"/>
          </p:cNvSpPr>
          <p:nvPr>
            <p:ph type="body" idx="1"/>
          </p:nvPr>
        </p:nvSpPr>
        <p:spPr/>
        <p:txBody>
          <a:bodyPr/>
          <a:lstStyle/>
          <a:p>
            <a:pPr algn="l"/>
            <a:r>
              <a:rPr lang="de-DE" dirty="0"/>
              <a:t>Die</a:t>
            </a:r>
            <a:r>
              <a:rPr lang="de-DE" baseline="0" dirty="0"/>
              <a:t> Folie zeigt </a:t>
            </a:r>
            <a:r>
              <a:rPr lang="de-DE" dirty="0"/>
              <a:t>Auszüge aus den Lösungsblättern.</a:t>
            </a:r>
          </a:p>
          <a:p>
            <a:pPr algn="l"/>
            <a:endParaRPr lang="de-DE" dirty="0"/>
          </a:p>
          <a:p>
            <a:pPr algn="l"/>
            <a:r>
              <a:rPr lang="de-DE" dirty="0"/>
              <a:t>Wichtig: Die</a:t>
            </a:r>
            <a:r>
              <a:rPr lang="de-DE" baseline="0" dirty="0"/>
              <a:t> Teilnehmenden filtern für sich selbst die relevanten Infos mit Aha-Effekt heraus. Eine gemeinsame Erkenntnis für alle geben wir nicht vor.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a:t>Spannend ist aus Sicht der Verbraucherzentrale, dass…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aseline="0" dirty="0"/>
              <a:t>der Nutri-Score nur eine freiwillige, keine verpflichtende Lebensmittel-Kennzeichnung ist.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aseline="0" dirty="0"/>
              <a:t>der Nutri-Score dazu beitragen kann, dass Hersteller die Zusammensetzung ihrer Produkte verbessern. Aber: Noch wird der Nutri-Score zu wenig genutzt. Bei einem Marktcheck von 2022 trugen von 1.451 untersuchten Lebensmitteln nur 40 Prozent den Nutri-Score. </a:t>
            </a:r>
          </a:p>
          <a:p>
            <a:pPr algn="l"/>
            <a:endParaRPr lang="de-DE" dirty="0"/>
          </a:p>
        </p:txBody>
      </p:sp>
      <p:sp>
        <p:nvSpPr>
          <p:cNvPr id="4" name="Foliennummernplatzhalter 3">
            <a:extLst>
              <a:ext uri="{FF2B5EF4-FFF2-40B4-BE49-F238E27FC236}">
                <a16:creationId xmlns:a16="http://schemas.microsoft.com/office/drawing/2014/main" id="{AF99567D-41A6-3E00-06B6-05744FEBA0E0}"/>
              </a:ext>
            </a:extLst>
          </p:cNvPr>
          <p:cNvSpPr>
            <a:spLocks noGrp="1"/>
          </p:cNvSpPr>
          <p:nvPr>
            <p:ph type="sldNum" sz="quarter" idx="5"/>
          </p:nvPr>
        </p:nvSpPr>
        <p:spPr/>
        <p:txBody>
          <a:bodyPr/>
          <a:lstStyle/>
          <a:p>
            <a:pPr>
              <a:defRPr/>
            </a:pPr>
            <a:fld id="{44B50A89-AEE9-454C-B2A9-437B137527E0}" type="slidenum">
              <a:rPr lang="de-DE" smtClean="0"/>
              <a:pPr>
                <a:defRPr/>
              </a:pPr>
              <a:t>11</a:t>
            </a:fld>
            <a:endParaRPr lang="de-DE"/>
          </a:p>
        </p:txBody>
      </p:sp>
    </p:spTree>
    <p:extLst>
      <p:ext uri="{BB962C8B-B14F-4D97-AF65-F5344CB8AC3E}">
        <p14:creationId xmlns:p14="http://schemas.microsoft.com/office/powerpoint/2010/main" val="41231560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9DFE4E-746E-575C-8FF2-F95566E57B2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CEF4418-3647-0ED5-9637-735D08138DA8}"/>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8F52B46E-3D57-FDA1-0FCC-D6E45D12E139}"/>
              </a:ext>
            </a:extLst>
          </p:cNvPr>
          <p:cNvSpPr>
            <a:spLocks noGrp="1"/>
          </p:cNvSpPr>
          <p:nvPr>
            <p:ph type="body" idx="1"/>
          </p:nvPr>
        </p:nvSpPr>
        <p:spPr/>
        <p:txBody>
          <a:bodyPr/>
          <a:lstStyle/>
          <a:p>
            <a:pPr algn="l"/>
            <a:r>
              <a:rPr lang="de-DE" dirty="0"/>
              <a:t>Die</a:t>
            </a:r>
            <a:r>
              <a:rPr lang="de-DE" baseline="0" dirty="0"/>
              <a:t> Folie zeigt </a:t>
            </a:r>
            <a:r>
              <a:rPr lang="de-DE" dirty="0"/>
              <a:t>Auszüge aus den Lösungsblättern.</a:t>
            </a:r>
          </a:p>
          <a:p>
            <a:pPr algn="l"/>
            <a:endParaRPr lang="de-DE" dirty="0"/>
          </a:p>
          <a:p>
            <a:pPr algn="l"/>
            <a:r>
              <a:rPr lang="de-DE" dirty="0"/>
              <a:t>Wichtig: Die</a:t>
            </a:r>
            <a:r>
              <a:rPr lang="de-DE" baseline="0" dirty="0"/>
              <a:t> Teilnehmenden filtern für sich selbst die relevanten Infos mit Aha-Effekt heraus. Eine gemeinsame Erkenntnis für alle geben wir nicht vor.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a:t>Spannend ist aus Sicht der Verbraucherzentrale, dass…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0" i="0" u="none" strike="noStrike" kern="1200" baseline="0" dirty="0">
                <a:solidFill>
                  <a:schemeClr val="tx1"/>
                </a:solidFill>
                <a:latin typeface="+mn-lt"/>
                <a:ea typeface="+mn-ea"/>
                <a:cs typeface="+mn-cs"/>
              </a:rPr>
              <a:t>leider nur circa 14 Prozent der deutschen Landwirte gemäß der EU-Öko-Verordnung wirtschaften. Das bedeutet, dass viele Bio-Lebensmittel, die im Lebensmittelhandel angeboten werden, nicht aus Deutschland stammen. So kommen insbesondere Obst und Gemüse häufig aus dem Ausland und haben längere Transportwege hinter sich. </a:t>
            </a:r>
            <a:endParaRPr lang="de-DE" baseline="0" dirty="0"/>
          </a:p>
          <a:p>
            <a:pPr algn="l"/>
            <a:endParaRPr lang="de-DE" dirty="0"/>
          </a:p>
        </p:txBody>
      </p:sp>
      <p:sp>
        <p:nvSpPr>
          <p:cNvPr id="4" name="Foliennummernplatzhalter 3">
            <a:extLst>
              <a:ext uri="{FF2B5EF4-FFF2-40B4-BE49-F238E27FC236}">
                <a16:creationId xmlns:a16="http://schemas.microsoft.com/office/drawing/2014/main" id="{301ABBAC-94BA-1021-928A-C52C9A9F582F}"/>
              </a:ext>
            </a:extLst>
          </p:cNvPr>
          <p:cNvSpPr>
            <a:spLocks noGrp="1"/>
          </p:cNvSpPr>
          <p:nvPr>
            <p:ph type="sldNum" sz="quarter" idx="5"/>
          </p:nvPr>
        </p:nvSpPr>
        <p:spPr/>
        <p:txBody>
          <a:bodyPr/>
          <a:lstStyle/>
          <a:p>
            <a:pPr>
              <a:defRPr/>
            </a:pPr>
            <a:fld id="{44B50A89-AEE9-454C-B2A9-437B137527E0}" type="slidenum">
              <a:rPr lang="de-DE" smtClean="0"/>
              <a:pPr>
                <a:defRPr/>
              </a:pPr>
              <a:t>12</a:t>
            </a:fld>
            <a:endParaRPr lang="de-DE"/>
          </a:p>
        </p:txBody>
      </p:sp>
    </p:spTree>
    <p:extLst>
      <p:ext uri="{BB962C8B-B14F-4D97-AF65-F5344CB8AC3E}">
        <p14:creationId xmlns:p14="http://schemas.microsoft.com/office/powerpoint/2010/main" val="20922396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C2B6D4-ED71-2DC0-F83C-CF91606528CC}"/>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34726AB5-4F62-B355-C267-BB4720106B82}"/>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AD351B08-B1FD-14CF-C26B-2A8D2D80DB8B}"/>
              </a:ext>
            </a:extLst>
          </p:cNvPr>
          <p:cNvSpPr>
            <a:spLocks noGrp="1"/>
          </p:cNvSpPr>
          <p:nvPr>
            <p:ph type="body" idx="1"/>
          </p:nvPr>
        </p:nvSpPr>
        <p:spPr/>
        <p:txBody>
          <a:bodyPr/>
          <a:lstStyle/>
          <a:p>
            <a:pPr algn="l"/>
            <a:r>
              <a:rPr lang="de-DE" dirty="0"/>
              <a:t>Die</a:t>
            </a:r>
            <a:r>
              <a:rPr lang="de-DE" baseline="0" dirty="0"/>
              <a:t> Folie zeigt </a:t>
            </a:r>
            <a:r>
              <a:rPr lang="de-DE" dirty="0"/>
              <a:t>Auszüge aus den Lösungsblättern.</a:t>
            </a:r>
          </a:p>
          <a:p>
            <a:pPr algn="l"/>
            <a:endParaRPr lang="de-DE" dirty="0"/>
          </a:p>
          <a:p>
            <a:pPr algn="l"/>
            <a:r>
              <a:rPr lang="de-DE" dirty="0"/>
              <a:t>Wichtig: Die</a:t>
            </a:r>
            <a:r>
              <a:rPr lang="de-DE" baseline="0" dirty="0"/>
              <a:t> Teilnehmenden filtern für sich selbst die relevanten Infos mit Aha-Effekt heraus. Eine gemeinsame Erkenntnis für alle geben wir nicht vor.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a:t>Spannend ist aus Sicht der Verbraucherzentrale, dass…</a:t>
            </a:r>
          </a:p>
          <a:p>
            <a:pPr marL="171450" indent="-171450" algn="l">
              <a:buFont typeface="Arial" panose="020B0604020202020204" pitchFamily="34" charset="0"/>
              <a:buChar char="•"/>
            </a:pPr>
            <a:r>
              <a:rPr lang="de-DE" sz="1200" b="0" i="0" u="none" strike="noStrike" kern="1200" baseline="0" dirty="0">
                <a:solidFill>
                  <a:schemeClr val="tx1"/>
                </a:solidFill>
                <a:latin typeface="+mn-lt"/>
                <a:ea typeface="+mn-ea"/>
                <a:cs typeface="+mn-cs"/>
              </a:rPr>
              <a:t>freiwillige Siegel kein Ersatz für ein gesetzlich geregeltes Label für Produkte aus artgerechter Tierhaltung sein können. Begriffe wie „Tierwohl“ oder „artgerecht“ sind gesetzlich nicht geschützt. Zudem liegen die Minimalanforderungen der Initiative nur minimal über den gesetzlichen Standards und sie betreffen nur die Mast der Tiere, nicht ihren Transport oder die Schlachtung.</a:t>
            </a:r>
            <a:endParaRPr lang="de-DE" dirty="0"/>
          </a:p>
          <a:p>
            <a:pPr marL="0" indent="0" algn="l">
              <a:buFont typeface="Arial" panose="020B0604020202020204" pitchFamily="34" charset="0"/>
              <a:buNone/>
            </a:pPr>
            <a:endParaRPr lang="de-DE" sz="1200" kern="1200" dirty="0">
              <a:solidFill>
                <a:schemeClr val="tx1"/>
              </a:solidFill>
              <a:latin typeface="+mn-lt"/>
              <a:ea typeface="+mn-ea"/>
              <a:cs typeface="+mn-cs"/>
            </a:endParaRPr>
          </a:p>
          <a:p>
            <a:pPr marL="0" indent="0" algn="l">
              <a:buFont typeface="Arial" panose="020B0604020202020204" pitchFamily="34" charset="0"/>
              <a:buNone/>
            </a:pPr>
            <a:r>
              <a:rPr lang="de-DE" sz="1200" kern="1200" dirty="0">
                <a:solidFill>
                  <a:schemeClr val="tx1"/>
                </a:solidFill>
                <a:latin typeface="+mn-lt"/>
                <a:ea typeface="+mn-ea"/>
                <a:cs typeface="+mn-cs"/>
              </a:rPr>
              <a:t>Schau genau hin, ob diese Minimalstandards für dich wirklich Tierwohl bedeuten! (siehe nächste</a:t>
            </a:r>
            <a:r>
              <a:rPr lang="de-DE" sz="1200" kern="1200" baseline="0" dirty="0">
                <a:solidFill>
                  <a:schemeClr val="tx1"/>
                </a:solidFill>
                <a:latin typeface="+mn-lt"/>
                <a:ea typeface="+mn-ea"/>
                <a:cs typeface="+mn-cs"/>
              </a:rPr>
              <a:t> Folie zum Hühnerspiel)</a:t>
            </a:r>
            <a:endParaRPr lang="de-DE" dirty="0"/>
          </a:p>
        </p:txBody>
      </p:sp>
      <p:sp>
        <p:nvSpPr>
          <p:cNvPr id="4" name="Foliennummernplatzhalter 3">
            <a:extLst>
              <a:ext uri="{FF2B5EF4-FFF2-40B4-BE49-F238E27FC236}">
                <a16:creationId xmlns:a16="http://schemas.microsoft.com/office/drawing/2014/main" id="{EF4993B8-5FF0-40B6-9500-9705E41F287A}"/>
              </a:ext>
            </a:extLst>
          </p:cNvPr>
          <p:cNvSpPr>
            <a:spLocks noGrp="1"/>
          </p:cNvSpPr>
          <p:nvPr>
            <p:ph type="sldNum" sz="quarter" idx="5"/>
          </p:nvPr>
        </p:nvSpPr>
        <p:spPr/>
        <p:txBody>
          <a:bodyPr/>
          <a:lstStyle/>
          <a:p>
            <a:pPr>
              <a:defRPr/>
            </a:pPr>
            <a:fld id="{44B50A89-AEE9-454C-B2A9-437B137527E0}" type="slidenum">
              <a:rPr lang="de-DE" smtClean="0"/>
              <a:pPr>
                <a:defRPr/>
              </a:pPr>
              <a:t>13</a:t>
            </a:fld>
            <a:endParaRPr lang="de-DE"/>
          </a:p>
        </p:txBody>
      </p:sp>
    </p:spTree>
    <p:extLst>
      <p:ext uri="{BB962C8B-B14F-4D97-AF65-F5344CB8AC3E}">
        <p14:creationId xmlns:p14="http://schemas.microsoft.com/office/powerpoint/2010/main" val="18467451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Das</a:t>
            </a:r>
            <a:r>
              <a:rPr lang="de-DE" baseline="0" dirty="0"/>
              <a:t> Spiel können </a:t>
            </a:r>
            <a:r>
              <a:rPr lang="de-DE" baseline="0" dirty="0" err="1"/>
              <a:t>Trainer:innen</a:t>
            </a:r>
            <a:r>
              <a:rPr lang="de-DE" baseline="0" dirty="0"/>
              <a:t> nach Bedarf und Kapazitäten im Workshop spielen.</a:t>
            </a:r>
          </a:p>
          <a:p>
            <a:endParaRPr lang="de-DE" baseline="0" dirty="0"/>
          </a:p>
          <a:p>
            <a:r>
              <a:rPr lang="de-DE" baseline="0" dirty="0"/>
              <a:t>Es erlaubt eine bessere Vorstellung davon, wie der Unterschied in der Tierhaltung von Masthühnern zwischen dem gesetzlichen Mindeststandard (Bodenhaltung) – und den Standards der Bio-Haltung ist. </a:t>
            </a:r>
          </a:p>
          <a:p>
            <a:r>
              <a:rPr lang="de-DE" baseline="0" dirty="0"/>
              <a:t>Teilnehmende können sich die Frage stellen: ab wie viel Tieren pro Quadratmeter würden sie selbst von „Tierwohl“ sprechen?</a:t>
            </a:r>
          </a:p>
          <a:p>
            <a:endParaRPr lang="de-DE" baseline="0" dirty="0"/>
          </a:p>
          <a:p>
            <a:r>
              <a:rPr lang="de-DE" baseline="0" dirty="0"/>
              <a:t>Achtung: für Legehennen gelten andere Bestimmungen. Die Daten des Hühnerspiels sind evtl. nicht mehr ganz aktuell.</a:t>
            </a:r>
            <a:endParaRPr lang="de-DE" dirty="0"/>
          </a:p>
          <a:p>
            <a:endParaRPr lang="de-DE" dirty="0"/>
          </a:p>
        </p:txBody>
      </p:sp>
      <p:sp>
        <p:nvSpPr>
          <p:cNvPr id="4" name="Foliennummernplatzhalter 3"/>
          <p:cNvSpPr>
            <a:spLocks noGrp="1"/>
          </p:cNvSpPr>
          <p:nvPr>
            <p:ph type="sldNum" sz="quarter" idx="5"/>
          </p:nvPr>
        </p:nvSpPr>
        <p:spPr/>
        <p:txBody>
          <a:bodyPr/>
          <a:lstStyle/>
          <a:p>
            <a:pPr>
              <a:defRPr/>
            </a:pPr>
            <a:fld id="{44B50A89-AEE9-454C-B2A9-437B137527E0}" type="slidenum">
              <a:rPr lang="de-DE" smtClean="0"/>
              <a:pPr>
                <a:defRPr/>
              </a:pPr>
              <a:t>14</a:t>
            </a:fld>
            <a:endParaRPr lang="de-DE"/>
          </a:p>
        </p:txBody>
      </p:sp>
    </p:spTree>
    <p:extLst>
      <p:ext uri="{BB962C8B-B14F-4D97-AF65-F5344CB8AC3E}">
        <p14:creationId xmlns:p14="http://schemas.microsoft.com/office/powerpoint/2010/main" val="29921110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Sprechtext (Vorschlag):</a:t>
            </a:r>
          </a:p>
          <a:p>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i="1" dirty="0"/>
              <a:t>„Abschließend noch eine zusammenfassende </a:t>
            </a:r>
            <a:r>
              <a:rPr lang="de-DE" sz="1200" i="1" kern="1200" dirty="0">
                <a:solidFill>
                  <a:schemeClr val="tx1"/>
                </a:solidFill>
                <a:latin typeface="+mn-lt"/>
                <a:ea typeface="+mn-ea"/>
                <a:cs typeface="+mn-cs"/>
              </a:rPr>
              <a:t>Blitzlicht-Runde. Wenn ihr für euch die Erkenntnisse aus diesem Workshop zusammenfasst, welchen Rat würdet ihr Anna mitgeben?“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i="1"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i="0" kern="1200" dirty="0">
                <a:solidFill>
                  <a:schemeClr val="tx1"/>
                </a:solidFill>
                <a:latin typeface="+mn-lt"/>
                <a:ea typeface="+mn-ea"/>
                <a:cs typeface="+mn-cs"/>
              </a:rPr>
              <a:t>Sprechtext-Vorschlag für den Abschluss: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i="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i="1" dirty="0"/>
              <a:t>„Gütesiegel sollen </a:t>
            </a:r>
            <a:r>
              <a:rPr lang="de-DE" sz="1200" i="1" dirty="0" err="1"/>
              <a:t>Verbraucher:innen</a:t>
            </a:r>
            <a:r>
              <a:rPr lang="de-DE" sz="1200" i="1" dirty="0"/>
              <a:t> über die Eigenschaften von Produkten informieren, damit sie eine bewusste Kaufentscheidung treffen</a:t>
            </a:r>
            <a:r>
              <a:rPr lang="de-DE" sz="1200" i="1" baseline="0" dirty="0"/>
              <a:t> können</a:t>
            </a:r>
            <a:r>
              <a:rPr lang="de-DE" sz="1200" i="1" dirty="0"/>
              <a:t>. Dafür müssen </a:t>
            </a:r>
            <a:r>
              <a:rPr lang="de-DE" sz="1200" i="1" dirty="0" err="1"/>
              <a:t>Verbraucher:innen</a:t>
            </a:r>
            <a:r>
              <a:rPr lang="de-DE" sz="1200" i="1" dirty="0"/>
              <a:t> die Siegel aber einschätzen</a:t>
            </a:r>
            <a:r>
              <a:rPr lang="de-DE" sz="1200" i="1" baseline="0" dirty="0"/>
              <a:t> können und</a:t>
            </a:r>
            <a:r>
              <a:rPr lang="de-DE" sz="1200" i="1" dirty="0"/>
              <a:t> wissen, welche Kriterien den Siegeln zugrunde liegen,</a:t>
            </a:r>
            <a:r>
              <a:rPr lang="de-DE" sz="1200" i="1" baseline="0" dirty="0"/>
              <a:t> </a:t>
            </a:r>
            <a:r>
              <a:rPr lang="de-DE" sz="1200" i="1" dirty="0"/>
              <a:t>wer sie verantwortet, und welche Interessen hinter ihrer Verwendung stecken.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i="1" dirty="0"/>
              <a:t>Siegel rufen bei zahlreichen </a:t>
            </a:r>
            <a:r>
              <a:rPr lang="de-DE" sz="1200" i="1" dirty="0" err="1"/>
              <a:t>Verbraucher:innen</a:t>
            </a:r>
            <a:r>
              <a:rPr lang="de-DE" sz="1200" i="1" dirty="0"/>
              <a:t> Qualitätserwartungen hervor und werden daher gerne zu Werbezwecken eingesetzt. Manche</a:t>
            </a:r>
            <a:r>
              <a:rPr lang="de-DE" sz="1200" i="1" baseline="0" dirty="0"/>
              <a:t> Siegel halten sich an gesetzlich geregelte Standards, die für alle gelten. Manche Siegel werden aber auch nur von einem einzigen Unternehmen genutzt, das die Regeln für die Nutzung für sich selbst festgelegt hat. </a:t>
            </a:r>
            <a:r>
              <a:rPr lang="de-DE" sz="1200" i="1" dirty="0"/>
              <a:t>Beispielhaft dafür sind Produkte, die mit den Begriffen vegan, vegetarisch, Tierwohl oder recycelbar deklariert sind. Dabei handelt es sich um Themen, die für viele </a:t>
            </a:r>
            <a:r>
              <a:rPr lang="de-DE" sz="1200" i="1" dirty="0" err="1"/>
              <a:t>Verbraucher:innen</a:t>
            </a:r>
            <a:r>
              <a:rPr lang="de-DE" sz="1200" i="1" dirty="0"/>
              <a:t> wichtig sind und die in die Kaufentscheidung mit einfließen. Produkte mit diesen Siegeln können daher auf </a:t>
            </a:r>
            <a:r>
              <a:rPr lang="de-DE" sz="1200" i="1" dirty="0" err="1"/>
              <a:t>Verbraucher:innen</a:t>
            </a:r>
            <a:r>
              <a:rPr lang="de-DE" sz="1200" i="1" dirty="0"/>
              <a:t> attraktiv wirken. Gesetzlich definiert</a:t>
            </a:r>
            <a:r>
              <a:rPr lang="de-DE" sz="1200" i="1" baseline="0" dirty="0"/>
              <a:t> sind diese Begriffe meist aber nicht. Unternehmen dürfen sie also in ihrem Marketing verwenden, ohne sich an verbindliche Standards zu halten. Das kann bei </a:t>
            </a:r>
            <a:r>
              <a:rPr lang="de-DE" sz="1200" i="1" baseline="0" dirty="0" err="1"/>
              <a:t>Verbraucher:innen</a:t>
            </a:r>
            <a:r>
              <a:rPr lang="de-DE" sz="1200" i="1" baseline="0" dirty="0"/>
              <a:t> falsche Erwartungen wecken, sie verwirren oder sogar täuschen.“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i="1" baseline="0" dirty="0" err="1"/>
              <a:t>Verbraucherschützer:innen</a:t>
            </a:r>
            <a:r>
              <a:rPr lang="de-DE" sz="1200" i="1" baseline="0" dirty="0"/>
              <a:t> bemühen sich, unter anderem auf der EU-Ebene, um bessere Regeln </a:t>
            </a:r>
            <a:r>
              <a:rPr lang="de-DE" sz="1200" i="1" kern="1200" baseline="0" dirty="0">
                <a:solidFill>
                  <a:schemeClr val="tx1"/>
                </a:solidFill>
                <a:latin typeface="+mn-lt"/>
                <a:ea typeface="+mn-ea"/>
                <a:cs typeface="+mn-cs"/>
              </a:rPr>
              <a:t>gegen irreführenden Werbeaussagen (https://www.vzbv.de/greenwashing). Bis wir solche Regeln und Gesetze haben, und sie auch tatsächlich von Unternehmen umgesetzt werden, hilft es, selbst informiert zu bleiben und sich auch mit anderen zum Thema auszutauschen.“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i="1" kern="1200" dirty="0">
              <a:solidFill>
                <a:schemeClr val="tx1"/>
              </a:solidFill>
              <a:latin typeface="+mn-lt"/>
              <a:ea typeface="+mn-ea"/>
              <a:cs typeface="+mn-cs"/>
            </a:endParaRPr>
          </a:p>
          <a:p>
            <a:endParaRPr lang="de-DE" dirty="0"/>
          </a:p>
        </p:txBody>
      </p:sp>
      <p:sp>
        <p:nvSpPr>
          <p:cNvPr id="4" name="Foliennummernplatzhalter 3"/>
          <p:cNvSpPr>
            <a:spLocks noGrp="1"/>
          </p:cNvSpPr>
          <p:nvPr>
            <p:ph type="sldNum" sz="quarter" idx="5"/>
          </p:nvPr>
        </p:nvSpPr>
        <p:spPr/>
        <p:txBody>
          <a:bodyPr/>
          <a:lstStyle/>
          <a:p>
            <a:pPr>
              <a:defRPr/>
            </a:pPr>
            <a:fld id="{44B50A89-AEE9-454C-B2A9-437B137527E0}" type="slidenum">
              <a:rPr lang="de-DE" smtClean="0"/>
              <a:pPr>
                <a:defRPr/>
              </a:pPr>
              <a:t>15</a:t>
            </a:fld>
            <a:endParaRPr lang="de-DE"/>
          </a:p>
        </p:txBody>
      </p:sp>
    </p:spTree>
    <p:extLst>
      <p:ext uri="{BB962C8B-B14F-4D97-AF65-F5344CB8AC3E}">
        <p14:creationId xmlns:p14="http://schemas.microsoft.com/office/powerpoint/2010/main" val="34247362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44B50A89-AEE9-454C-B2A9-437B137527E0}" type="slidenum">
              <a:rPr lang="de-DE" smtClean="0"/>
              <a:pPr>
                <a:defRPr/>
              </a:pPr>
              <a:t>16</a:t>
            </a:fld>
            <a:endParaRPr lang="de-DE"/>
          </a:p>
        </p:txBody>
      </p:sp>
    </p:spTree>
    <p:extLst>
      <p:ext uri="{BB962C8B-B14F-4D97-AF65-F5344CB8AC3E}">
        <p14:creationId xmlns:p14="http://schemas.microsoft.com/office/powerpoint/2010/main" val="527562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Sprechtext (Vorschlag):</a:t>
            </a:r>
          </a:p>
          <a:p>
            <a:endParaRPr lang="de-DE" dirty="0"/>
          </a:p>
          <a:p>
            <a:r>
              <a:rPr lang="de-DE" i="1" dirty="0"/>
              <a:t>„Stellt euch vor, ihr seid zum Einkaufen von Produkt XY im Supermarkt oder in der Drogerie. Was ist euch bei der Produktauswahl wichtig? Nach welchen Eigenschaften eines Produkts entscheidet ihr, ob ihr es kauft oder nicht? Berichtet gern in der Runde.“</a:t>
            </a:r>
          </a:p>
          <a:p>
            <a:endParaRPr lang="de-DE" dirty="0"/>
          </a:p>
          <a:p>
            <a:r>
              <a:rPr lang="de-DE" dirty="0"/>
              <a:t>Tipps zur Umsetzung:</a:t>
            </a:r>
          </a:p>
          <a:p>
            <a:endParaRPr lang="de-DE" dirty="0"/>
          </a:p>
          <a:p>
            <a:pPr marL="171450" indent="-171450">
              <a:buFont typeface="Arial" panose="020B0604020202020204" pitchFamily="34" charset="0"/>
              <a:buChar char="•"/>
            </a:pPr>
            <a:r>
              <a:rPr lang="de-DE" dirty="0"/>
              <a:t>Eigenschaften können mündlich gesammelt, aber auch von den </a:t>
            </a:r>
            <a:r>
              <a:rPr lang="de-DE" dirty="0" err="1"/>
              <a:t>Trainer:innen</a:t>
            </a:r>
            <a:r>
              <a:rPr lang="de-DE" dirty="0"/>
              <a:t> an der Tafel oder von den Teilnehmenden auf Moderationskarten aufgeschrieben und anschließend vorgestellt werden. Die dritte Variante erleichtert das Zuordnen der Eigenschaften in Such-, Erfahrungs- und Vertrauenseigenschaften im nächsten Schritt, braucht aber mehr Zeit.</a:t>
            </a:r>
          </a:p>
          <a:p>
            <a:pPr marL="171450" indent="-171450">
              <a:buFont typeface="Arial" panose="020B0604020202020204" pitchFamily="34" charset="0"/>
              <a:buChar char="•"/>
            </a:pPr>
            <a:r>
              <a:rPr lang="de-DE" dirty="0"/>
              <a:t>Bei zurückhaltenden Gruppen können sich die Teilnehmenden auch erst zu zweit in Murmelgruppen austauschen und dann im Plenum zusammentragen.</a:t>
            </a:r>
          </a:p>
          <a:p>
            <a:endParaRPr lang="de-DE" dirty="0"/>
          </a:p>
        </p:txBody>
      </p:sp>
      <p:sp>
        <p:nvSpPr>
          <p:cNvPr id="4" name="Foliennummernplatzhalter 3"/>
          <p:cNvSpPr>
            <a:spLocks noGrp="1"/>
          </p:cNvSpPr>
          <p:nvPr>
            <p:ph type="sldNum" sz="quarter" idx="5"/>
          </p:nvPr>
        </p:nvSpPr>
        <p:spPr/>
        <p:txBody>
          <a:bodyPr/>
          <a:lstStyle/>
          <a:p>
            <a:pPr>
              <a:defRPr/>
            </a:pPr>
            <a:fld id="{44B50A89-AEE9-454C-B2A9-437B137527E0}" type="slidenum">
              <a:rPr lang="de-DE" smtClean="0"/>
              <a:pPr>
                <a:defRPr/>
              </a:pPr>
              <a:t>2</a:t>
            </a:fld>
            <a:endParaRPr lang="de-DE"/>
          </a:p>
        </p:txBody>
      </p:sp>
    </p:spTree>
    <p:extLst>
      <p:ext uri="{BB962C8B-B14F-4D97-AF65-F5344CB8AC3E}">
        <p14:creationId xmlns:p14="http://schemas.microsoft.com/office/powerpoint/2010/main" val="4216010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Sprechtext (Vorschlag):</a:t>
            </a:r>
          </a:p>
          <a:p>
            <a:endParaRPr lang="de-DE" dirty="0"/>
          </a:p>
          <a:p>
            <a:r>
              <a:rPr lang="de-DE" i="1" dirty="0"/>
              <a:t>„Produkte haben verschiedene Eigenschaften, die unseren Kauf beeinflussen. Dazu gehören der Preis oder auch das Preis-Leistungs-Verhältnis, das Aussehen – also auch eine ansprechende Verpackung, sowie der Marke, der wir vertrauen.</a:t>
            </a:r>
          </a:p>
          <a:p>
            <a:endParaRPr lang="de-DE" i="1" dirty="0"/>
          </a:p>
          <a:p>
            <a:r>
              <a:rPr lang="de-DE" i="1" dirty="0"/>
              <a:t>Sucheigenschaften: Diese Eigenschaften können von den </a:t>
            </a:r>
            <a:r>
              <a:rPr lang="de-DE" i="1" dirty="0" err="1"/>
              <a:t>Konsument:innen</a:t>
            </a:r>
            <a:r>
              <a:rPr lang="de-DE" i="1" dirty="0"/>
              <a:t> vor dem Kauf eines Produkts oder einer Dienstleistung ermittelt werden. Beispiele sind Preis, Farbe, Inhaltsstoffe und Größe. </a:t>
            </a:r>
            <a:r>
              <a:rPr lang="de-DE" i="1" dirty="0" err="1"/>
              <a:t>Verbraucher:innen</a:t>
            </a:r>
            <a:r>
              <a:rPr lang="de-DE" i="1" dirty="0"/>
              <a:t> können diese Informationen durch Recherche oder direkt im Geschäft leicht herausfinden.</a:t>
            </a:r>
          </a:p>
          <a:p>
            <a:endParaRPr lang="de-DE" i="1" dirty="0"/>
          </a:p>
          <a:p>
            <a:r>
              <a:rPr lang="de-DE" i="1" dirty="0"/>
              <a:t>Erfahrungseigenschaften: Diese Eigenschaften können erst nach dem Kauf und der Nutzung des Produkts oder der Dienstleistung bewertet werden. Beispiele sind der Geschmack eines Lebensmittels oder die Haltbarkeit eines Lebensmittels über das Mindesthaltbarkeitsdatum hinaus. </a:t>
            </a:r>
            <a:r>
              <a:rPr lang="de-DE" i="1" dirty="0" err="1"/>
              <a:t>Verbraucher:innen</a:t>
            </a:r>
            <a:r>
              <a:rPr lang="de-DE" i="1" dirty="0"/>
              <a:t> müssen das Produkt ausprobieren, um diese Eigenschaften zu beurteilen.</a:t>
            </a:r>
          </a:p>
          <a:p>
            <a:endParaRPr lang="de-DE" i="1" dirty="0"/>
          </a:p>
          <a:p>
            <a:r>
              <a:rPr lang="de-DE" i="1" dirty="0"/>
              <a:t>Vertrauenseigenschaften: Diese Eigenschaften können weder vor noch nach dem Kauf vollständig bewertet werden. </a:t>
            </a:r>
            <a:r>
              <a:rPr lang="de-DE" i="1" dirty="0" err="1"/>
              <a:t>Verbraucher:innen</a:t>
            </a:r>
            <a:r>
              <a:rPr lang="de-DE" i="1" dirty="0"/>
              <a:t> müssen auf die Glaubwürdigkeit und das Vertrauen in den Anbieter setzen. Beispiele sind die gesundheitlichen Vorteile von Nahrungsergänzungsmitteln oder die ethische Herstellung von Kleidung und Lebensmitteln. Hier spielen Produktsiegel und Markenvertrauen eine wichtige Rolle.“</a:t>
            </a:r>
          </a:p>
          <a:p>
            <a:endParaRPr lang="de-DE" dirty="0"/>
          </a:p>
        </p:txBody>
      </p:sp>
      <p:sp>
        <p:nvSpPr>
          <p:cNvPr id="4" name="Foliennummernplatzhalter 3"/>
          <p:cNvSpPr>
            <a:spLocks noGrp="1"/>
          </p:cNvSpPr>
          <p:nvPr>
            <p:ph type="sldNum" sz="quarter" idx="5"/>
          </p:nvPr>
        </p:nvSpPr>
        <p:spPr/>
        <p:txBody>
          <a:bodyPr/>
          <a:lstStyle/>
          <a:p>
            <a:pPr>
              <a:defRPr/>
            </a:pPr>
            <a:fld id="{44B50A89-AEE9-454C-B2A9-437B137527E0}" type="slidenum">
              <a:rPr lang="de-DE" smtClean="0"/>
              <a:pPr>
                <a:defRPr/>
              </a:pPr>
              <a:t>3</a:t>
            </a:fld>
            <a:endParaRPr lang="de-DE"/>
          </a:p>
        </p:txBody>
      </p:sp>
    </p:spTree>
    <p:extLst>
      <p:ext uri="{BB962C8B-B14F-4D97-AF65-F5344CB8AC3E}">
        <p14:creationId xmlns:p14="http://schemas.microsoft.com/office/powerpoint/2010/main" val="324612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Sprechtext (Vorschlag):</a:t>
            </a:r>
          </a:p>
          <a:p>
            <a:endParaRPr lang="de-DE" dirty="0"/>
          </a:p>
          <a:p>
            <a:pPr>
              <a:lnSpc>
                <a:spcPct val="150000"/>
              </a:lnSpc>
            </a:pPr>
            <a:r>
              <a:rPr lang="de-DE" sz="1400" i="0" dirty="0">
                <a:solidFill>
                  <a:srgbClr val="DB007A"/>
                </a:solidFill>
                <a:effectLst/>
                <a:latin typeface="Arial" panose="020B0604020202020204" pitchFamily="34" charset="0"/>
                <a:ea typeface="Calibri" panose="020F0502020204030204" pitchFamily="34" charset="0"/>
                <a:cs typeface="Arial" panose="020B0604020202020204" pitchFamily="34" charset="0"/>
              </a:rPr>
              <a:t>„</a:t>
            </a:r>
            <a:r>
              <a:rPr lang="de-DE" sz="1400" i="1" dirty="0">
                <a:solidFill>
                  <a:srgbClr val="DB007A"/>
                </a:solidFill>
                <a:effectLst/>
                <a:latin typeface="Arial" panose="020B0604020202020204" pitchFamily="34" charset="0"/>
                <a:ea typeface="Calibri" panose="020F0502020204030204" pitchFamily="34" charset="0"/>
                <a:cs typeface="Arial" panose="020B0604020202020204" pitchFamily="34" charset="0"/>
              </a:rPr>
              <a:t>Warum</a:t>
            </a:r>
            <a:r>
              <a:rPr lang="de-DE" sz="1400" i="1" baseline="0" dirty="0">
                <a:solidFill>
                  <a:srgbClr val="DB007A"/>
                </a:solidFill>
                <a:effectLst/>
                <a:latin typeface="Arial" panose="020B0604020202020204" pitchFamily="34" charset="0"/>
                <a:ea typeface="Calibri" panose="020F0502020204030204" pitchFamily="34" charset="0"/>
                <a:cs typeface="Arial" panose="020B0604020202020204" pitchFamily="34" charset="0"/>
              </a:rPr>
              <a:t> gibt es auf Produkten Siegel? </a:t>
            </a:r>
            <a:r>
              <a:rPr lang="de-DE" i="1" dirty="0">
                <a:solidFill>
                  <a:srgbClr val="000000"/>
                </a:solidFill>
                <a:latin typeface="Arial" panose="020B0604020202020204" pitchFamily="34" charset="0"/>
              </a:rPr>
              <a:t>Siegel</a:t>
            </a:r>
            <a:r>
              <a:rPr lang="de-DE" i="1" baseline="0" dirty="0">
                <a:solidFill>
                  <a:srgbClr val="000000"/>
                </a:solidFill>
                <a:latin typeface="Arial" panose="020B0604020202020204" pitchFamily="34" charset="0"/>
              </a:rPr>
              <a:t> stehen für bestimmte Eigenschaften eines Produkts, die wir dem Produkt selbst nicht direkt ansehen können. Den Preis oder die Farbe können wir direkt sehen. Den Geschmack kennen wir nach dem ersten Probieren. Aber bei vielen Eigenschaften müssen wir den Angaben der Hersteller vertrauen, zum Beispiel bei den Arbeitsbedingungen in der Herstellung oder den Inhaltsstoffen. Siegel sollen eine schnelle Orientierung bieten.</a:t>
            </a:r>
          </a:p>
          <a:p>
            <a:pPr>
              <a:lnSpc>
                <a:spcPct val="150000"/>
              </a:lnSpc>
            </a:pPr>
            <a:endParaRPr lang="de-DE" i="1" baseline="0" dirty="0">
              <a:solidFill>
                <a:srgbClr val="000000"/>
              </a:solidFill>
              <a:latin typeface="Arial" panose="020B0604020202020204" pitchFamily="34" charset="0"/>
            </a:endParaRPr>
          </a:p>
          <a:p>
            <a:pPr>
              <a:lnSpc>
                <a:spcPct val="150000"/>
              </a:lnSpc>
            </a:pPr>
            <a:r>
              <a:rPr lang="de-DE" i="1" dirty="0">
                <a:solidFill>
                  <a:srgbClr val="000000"/>
                </a:solidFill>
                <a:latin typeface="Arial" panose="020B0604020202020204" pitchFamily="34" charset="0"/>
              </a:rPr>
              <a:t>Aber können sie das wirklich? </a:t>
            </a:r>
          </a:p>
          <a:p>
            <a:pPr>
              <a:lnSpc>
                <a:spcPct val="150000"/>
              </a:lnSpc>
            </a:pPr>
            <a:endParaRPr lang="de-DE" i="1" dirty="0">
              <a:solidFill>
                <a:srgbClr val="000000"/>
              </a:solidFill>
              <a:latin typeface="Arial" panose="020B0604020202020204" pitchFamily="34" charset="0"/>
            </a:endParaRPr>
          </a:p>
          <a:p>
            <a:pPr>
              <a:lnSpc>
                <a:spcPct val="150000"/>
              </a:lnSpc>
            </a:pPr>
            <a:r>
              <a:rPr lang="de-DE" i="1" dirty="0">
                <a:solidFill>
                  <a:srgbClr val="000000"/>
                </a:solidFill>
                <a:latin typeface="Arial" panose="020B0604020202020204" pitchFamily="34" charset="0"/>
              </a:rPr>
              <a:t>Der Comic zeigt eine Szene,</a:t>
            </a:r>
            <a:r>
              <a:rPr lang="de-DE" i="1" baseline="0" dirty="0">
                <a:solidFill>
                  <a:srgbClr val="000000"/>
                </a:solidFill>
                <a:latin typeface="Arial" panose="020B0604020202020204" pitchFamily="34" charset="0"/>
              </a:rPr>
              <a:t> die viele Personen aus ihrem Alltag kennen: </a:t>
            </a:r>
            <a:r>
              <a:rPr lang="de-DE" i="1" dirty="0">
                <a:solidFill>
                  <a:srgbClr val="000000"/>
                </a:solidFill>
                <a:latin typeface="Arial" panose="020B0604020202020204" pitchFamily="34" charset="0"/>
              </a:rPr>
              <a:t>Anna fühlt sich überfordert von den vielen Informationen</a:t>
            </a:r>
            <a:r>
              <a:rPr lang="de-DE" i="1" baseline="0" dirty="0">
                <a:solidFill>
                  <a:srgbClr val="000000"/>
                </a:solidFill>
                <a:latin typeface="Arial" panose="020B0604020202020204" pitchFamily="34" charset="0"/>
              </a:rPr>
              <a:t> auf einer Verpackung</a:t>
            </a:r>
            <a:r>
              <a:rPr lang="de-DE" i="1" dirty="0">
                <a:solidFill>
                  <a:srgbClr val="000000"/>
                </a:solidFill>
                <a:latin typeface="Arial" panose="020B0604020202020204" pitchFamily="34" charset="0"/>
              </a:rPr>
              <a:t>. Sie kennt</a:t>
            </a:r>
            <a:r>
              <a:rPr lang="de-DE" i="1" baseline="0" dirty="0">
                <a:solidFill>
                  <a:srgbClr val="000000"/>
                </a:solidFill>
                <a:latin typeface="Arial" panose="020B0604020202020204" pitchFamily="34" charset="0"/>
              </a:rPr>
              <a:t> gar nicht alle Gütesiegel darauf. Wart ihr auch schon mal in so einer Situation?“</a:t>
            </a:r>
            <a:endParaRPr lang="de-DE" dirty="0"/>
          </a:p>
          <a:p>
            <a:endParaRPr lang="de-DE" dirty="0"/>
          </a:p>
        </p:txBody>
      </p:sp>
      <p:sp>
        <p:nvSpPr>
          <p:cNvPr id="4" name="Foliennummernplatzhalter 3"/>
          <p:cNvSpPr>
            <a:spLocks noGrp="1"/>
          </p:cNvSpPr>
          <p:nvPr>
            <p:ph type="sldNum" sz="quarter" idx="5"/>
          </p:nvPr>
        </p:nvSpPr>
        <p:spPr/>
        <p:txBody>
          <a:bodyPr/>
          <a:lstStyle/>
          <a:p>
            <a:pPr>
              <a:defRPr/>
            </a:pPr>
            <a:fld id="{44B50A89-AEE9-454C-B2A9-437B137527E0}" type="slidenum">
              <a:rPr lang="de-DE" smtClean="0"/>
              <a:pPr>
                <a:defRPr/>
              </a:pPr>
              <a:t>4</a:t>
            </a:fld>
            <a:endParaRPr lang="de-DE"/>
          </a:p>
        </p:txBody>
      </p:sp>
    </p:spTree>
    <p:extLst>
      <p:ext uri="{BB962C8B-B14F-4D97-AF65-F5344CB8AC3E}">
        <p14:creationId xmlns:p14="http://schemas.microsoft.com/office/powerpoint/2010/main" val="2691008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Sprechtext (Vorschlag):</a:t>
            </a:r>
          </a:p>
          <a:p>
            <a:endParaRPr lang="de-DE" dirty="0"/>
          </a:p>
          <a:p>
            <a:r>
              <a:rPr lang="de-DE" i="1" dirty="0"/>
              <a:t>„Wie realistisch ist die Comic-Szene mit Anna? Hier seht ihr ein Beispiel, wie viele Siegel oder Kennzeichnungen man auf einer einzigen Verpackung so finden kann. </a:t>
            </a:r>
          </a:p>
          <a:p>
            <a:endParaRPr lang="de-DE" i="1" dirty="0"/>
          </a:p>
          <a:p>
            <a:r>
              <a:rPr lang="de-DE" i="1" dirty="0"/>
              <a:t>Wie viele verschiedene Siegel und Kennzeichnungen erkennt ihr auf der Verpackung? Für welche Eigenschaften des Produkts stehen die Siegel?“</a:t>
            </a:r>
          </a:p>
          <a:p>
            <a:endParaRPr lang="de-DE" dirty="0"/>
          </a:p>
        </p:txBody>
      </p:sp>
      <p:sp>
        <p:nvSpPr>
          <p:cNvPr id="4" name="Foliennummernplatzhalter 3"/>
          <p:cNvSpPr>
            <a:spLocks noGrp="1"/>
          </p:cNvSpPr>
          <p:nvPr>
            <p:ph type="sldNum" sz="quarter" idx="5"/>
          </p:nvPr>
        </p:nvSpPr>
        <p:spPr/>
        <p:txBody>
          <a:bodyPr/>
          <a:lstStyle/>
          <a:p>
            <a:pPr>
              <a:defRPr/>
            </a:pPr>
            <a:fld id="{44B50A89-AEE9-454C-B2A9-437B137527E0}" type="slidenum">
              <a:rPr lang="de-DE" smtClean="0"/>
              <a:pPr>
                <a:defRPr/>
              </a:pPr>
              <a:t>5</a:t>
            </a:fld>
            <a:endParaRPr lang="de-DE"/>
          </a:p>
        </p:txBody>
      </p:sp>
    </p:spTree>
    <p:extLst>
      <p:ext uri="{BB962C8B-B14F-4D97-AF65-F5344CB8AC3E}">
        <p14:creationId xmlns:p14="http://schemas.microsoft.com/office/powerpoint/2010/main" val="2830882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Sprechtext (Vorschlag):</a:t>
            </a:r>
          </a:p>
          <a:p>
            <a:endParaRPr lang="de-DE" dirty="0"/>
          </a:p>
          <a:p>
            <a:r>
              <a:rPr lang="de-DE" sz="1200" i="1" kern="1200" dirty="0">
                <a:solidFill>
                  <a:schemeClr val="tx1"/>
                </a:solidFill>
                <a:effectLst/>
                <a:latin typeface="+mn-lt"/>
                <a:ea typeface="+mn-ea"/>
                <a:cs typeface="+mn-cs"/>
              </a:rPr>
              <a:t>„Lasst</a:t>
            </a:r>
            <a:r>
              <a:rPr lang="de-DE" sz="1200" i="1" kern="1200" baseline="0" dirty="0">
                <a:solidFill>
                  <a:schemeClr val="tx1"/>
                </a:solidFill>
                <a:effectLst/>
                <a:latin typeface="+mn-lt"/>
                <a:ea typeface="+mn-ea"/>
                <a:cs typeface="+mn-cs"/>
              </a:rPr>
              <a:t> uns mal sehen, wie gut ihr euch schon mit Siegeln auskennt. </a:t>
            </a:r>
          </a:p>
          <a:p>
            <a:r>
              <a:rPr lang="de-DE" sz="1200" i="1" kern="1200" dirty="0">
                <a:solidFill>
                  <a:schemeClr val="tx1"/>
                </a:solidFill>
                <a:effectLst/>
                <a:latin typeface="+mn-lt"/>
                <a:ea typeface="+mn-ea"/>
                <a:cs typeface="+mn-cs"/>
              </a:rPr>
              <a:t>Hier ist eine Tabelle mit Bildern, auf denen ihr vier verschiedene</a:t>
            </a:r>
            <a:r>
              <a:rPr lang="de-DE" sz="1200" i="1" kern="1200" baseline="0" dirty="0">
                <a:solidFill>
                  <a:schemeClr val="tx1"/>
                </a:solidFill>
                <a:effectLst/>
                <a:latin typeface="+mn-lt"/>
                <a:ea typeface="+mn-ea"/>
                <a:cs typeface="+mn-cs"/>
              </a:rPr>
              <a:t> </a:t>
            </a:r>
            <a:r>
              <a:rPr lang="de-DE" sz="1200" i="1" kern="1200" dirty="0">
                <a:solidFill>
                  <a:schemeClr val="tx1"/>
                </a:solidFill>
                <a:effectLst/>
                <a:latin typeface="+mn-lt"/>
                <a:ea typeface="+mn-ea"/>
                <a:cs typeface="+mn-cs"/>
              </a:rPr>
              <a:t>Gütesiegel und Kennzeichnungen findet. Nehmt euch jetzt bitte alle einen Stift zur Hand.</a:t>
            </a:r>
          </a:p>
          <a:p>
            <a:pPr marL="0" indent="0">
              <a:buNone/>
            </a:pPr>
            <a:endParaRPr lang="de-DE" sz="1200" i="1" kern="1200" dirty="0">
              <a:solidFill>
                <a:schemeClr val="tx1"/>
              </a:solidFill>
              <a:effectLst/>
              <a:latin typeface="+mn-lt"/>
              <a:ea typeface="+mn-ea"/>
              <a:cs typeface="+mn-cs"/>
            </a:endParaRPr>
          </a:p>
          <a:p>
            <a:pPr marL="0" indent="0">
              <a:buNone/>
            </a:pPr>
            <a:r>
              <a:rPr lang="de-DE" sz="1200" i="1" kern="1200" dirty="0">
                <a:solidFill>
                  <a:schemeClr val="tx1"/>
                </a:solidFill>
                <a:effectLst/>
                <a:latin typeface="+mn-lt"/>
                <a:ea typeface="+mn-ea"/>
                <a:cs typeface="+mn-cs"/>
              </a:rPr>
              <a:t>Erste Spalte: Kreuzt in der ersten Spalte alle Gütesiegel und Lebensmittelkennzeichnungen an, die ihr schon mal gesehen habt. </a:t>
            </a:r>
          </a:p>
          <a:p>
            <a:pPr marL="228600" indent="-228600">
              <a:buAutoNum type="alphaLcParenR"/>
            </a:pPr>
            <a:endParaRPr lang="de-DE" sz="1200" i="1" kern="1200" dirty="0">
              <a:solidFill>
                <a:schemeClr val="tx1"/>
              </a:solidFill>
              <a:effectLst/>
              <a:latin typeface="+mn-lt"/>
              <a:ea typeface="+mn-ea"/>
              <a:cs typeface="+mn-cs"/>
            </a:endParaRPr>
          </a:p>
          <a:p>
            <a:r>
              <a:rPr lang="de-DE" sz="1200" i="1" kern="1200" dirty="0">
                <a:solidFill>
                  <a:schemeClr val="tx1"/>
                </a:solidFill>
                <a:effectLst/>
                <a:latin typeface="+mn-lt"/>
                <a:ea typeface="+mn-ea"/>
                <a:cs typeface="+mn-cs"/>
              </a:rPr>
              <a:t>Zweite Spalte: Kreuzt nun in der zweiten Spalte alle Gütesiegel und Kennzeichnungen an, die ihr vertrauenswürdig findet. </a:t>
            </a:r>
          </a:p>
          <a:p>
            <a:endParaRPr lang="de-DE" sz="1200" i="1" kern="1200" dirty="0">
              <a:solidFill>
                <a:schemeClr val="tx1"/>
              </a:solidFill>
              <a:effectLst/>
              <a:latin typeface="+mn-lt"/>
              <a:ea typeface="+mn-ea"/>
              <a:cs typeface="+mn-cs"/>
            </a:endParaRPr>
          </a:p>
          <a:p>
            <a:r>
              <a:rPr lang="de-DE" sz="1200" i="1" kern="1200" dirty="0">
                <a:solidFill>
                  <a:schemeClr val="tx1"/>
                </a:solidFill>
                <a:effectLst/>
                <a:latin typeface="+mn-lt"/>
                <a:ea typeface="+mn-ea"/>
                <a:cs typeface="+mn-cs"/>
              </a:rPr>
              <a:t>Dritte Spalte: Kreuzt jetzt in der dritten Spalte alle Gütesiegel und Kennzeichnungen an, von denen ihr die Gütekriterien kennt.“</a:t>
            </a:r>
          </a:p>
          <a:p>
            <a:endParaRPr lang="de-DE" dirty="0"/>
          </a:p>
          <a:p>
            <a:r>
              <a:rPr lang="de-DE" dirty="0"/>
              <a:t>Tipp</a:t>
            </a:r>
            <a:r>
              <a:rPr lang="de-DE" baseline="0" dirty="0"/>
              <a:t> zur Umsetzung: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Die Übung kann analog im Lernraum an der Tafel, auf einem Flipchart oder digital</a:t>
            </a:r>
            <a:r>
              <a:rPr lang="de-DE" baseline="0" dirty="0"/>
              <a:t> auf einem Smartboard durchgeführt werden.</a:t>
            </a:r>
            <a:endParaRPr lang="de-DE" dirty="0"/>
          </a:p>
          <a:p>
            <a:endParaRPr lang="de-DE" dirty="0"/>
          </a:p>
          <a:p>
            <a:r>
              <a:rPr lang="de-DE" dirty="0"/>
              <a:t>Hinweis </a:t>
            </a:r>
            <a:r>
              <a:rPr lang="de-DE" baseline="0" dirty="0"/>
              <a:t>zur </a:t>
            </a:r>
            <a:r>
              <a:rPr lang="de-DE" dirty="0"/>
              <a:t>Auswertung: </a:t>
            </a:r>
          </a:p>
          <a:p>
            <a:endParaRPr lang="de-DE" dirty="0"/>
          </a:p>
          <a:p>
            <a:pPr marL="171450" indent="-171450">
              <a:buFont typeface="Arial" panose="020B0604020202020204" pitchFamily="34" charset="0"/>
              <a:buChar char="•"/>
            </a:pPr>
            <a:r>
              <a:rPr lang="de-DE" dirty="0"/>
              <a:t>Bei dieser Aufgabe wird auf einen „aha“-Effekt abgezielt: Die Teilnehmenden kennen womöglich viele Gütesiegel und Kennzeichnungen aus ihrem Alltag und einigen vertrauen sie. Aber kennen sie die zugrundeliegenden Gütekriterien? Die Überschriften der Spalten 2 bis 4 werden daher nach und nach aufgedeckt.</a:t>
            </a:r>
          </a:p>
          <a:p>
            <a:endParaRPr lang="de-DE" dirty="0"/>
          </a:p>
          <a:p>
            <a:endParaRPr lang="de-DE" dirty="0"/>
          </a:p>
        </p:txBody>
      </p:sp>
      <p:sp>
        <p:nvSpPr>
          <p:cNvPr id="4" name="Foliennummernplatzhalter 3"/>
          <p:cNvSpPr>
            <a:spLocks noGrp="1"/>
          </p:cNvSpPr>
          <p:nvPr>
            <p:ph type="sldNum" sz="quarter" idx="5"/>
          </p:nvPr>
        </p:nvSpPr>
        <p:spPr/>
        <p:txBody>
          <a:bodyPr/>
          <a:lstStyle/>
          <a:p>
            <a:pPr>
              <a:defRPr/>
            </a:pPr>
            <a:fld id="{44B50A89-AEE9-454C-B2A9-437B137527E0}" type="slidenum">
              <a:rPr lang="de-DE" smtClean="0"/>
              <a:pPr>
                <a:defRPr/>
              </a:pPr>
              <a:t>6</a:t>
            </a:fld>
            <a:endParaRPr lang="de-DE"/>
          </a:p>
        </p:txBody>
      </p:sp>
    </p:spTree>
    <p:extLst>
      <p:ext uri="{BB962C8B-B14F-4D97-AF65-F5344CB8AC3E}">
        <p14:creationId xmlns:p14="http://schemas.microsoft.com/office/powerpoint/2010/main" val="70441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Sprechtext (Vorschlag):</a:t>
            </a:r>
          </a:p>
          <a:p>
            <a:endParaRPr lang="de-DE" dirty="0"/>
          </a:p>
          <a:p>
            <a:pPr algn="l">
              <a:lnSpc>
                <a:spcPct val="150000"/>
              </a:lnSpc>
            </a:pPr>
            <a:r>
              <a:rPr lang="de-DE" b="0" i="1" cap="none" dirty="0"/>
              <a:t>„Findet euch bitte in gleich großen Kleingruppen zusammen.</a:t>
            </a:r>
          </a:p>
          <a:p>
            <a:pPr algn="l">
              <a:lnSpc>
                <a:spcPct val="150000"/>
              </a:lnSpc>
            </a:pPr>
            <a:r>
              <a:rPr lang="de-DE" b="0" i="1" cap="none" dirty="0"/>
              <a:t> </a:t>
            </a:r>
          </a:p>
          <a:p>
            <a:pPr algn="l">
              <a:lnSpc>
                <a:spcPct val="150000"/>
              </a:lnSpc>
            </a:pPr>
            <a:r>
              <a:rPr lang="de-DE" b="0" i="1" cap="none" dirty="0"/>
              <a:t>Jede Gruppe beschäftigt sich mit einem Gütesiegel bzw. einer Lebensmittelkennzeichnung. </a:t>
            </a:r>
          </a:p>
          <a:p>
            <a:pPr algn="l">
              <a:lnSpc>
                <a:spcPct val="150000"/>
              </a:lnSpc>
            </a:pPr>
            <a:endParaRPr lang="de-DE" b="0" i="1" cap="none" dirty="0"/>
          </a:p>
          <a:p>
            <a:pPr algn="l">
              <a:lnSpc>
                <a:spcPct val="150000"/>
              </a:lnSpc>
            </a:pPr>
            <a:r>
              <a:rPr lang="de-DE" b="0" i="1" cap="none" dirty="0"/>
              <a:t>Nutz für eure Recherche das jeweilige Arbeitsblatt zu </a:t>
            </a:r>
            <a:r>
              <a:rPr lang="de-DE" b="0" i="1" cap="none" dirty="0" err="1"/>
              <a:t>Fairtade</a:t>
            </a:r>
            <a:r>
              <a:rPr lang="de-DE" b="0" i="1" cap="none" dirty="0"/>
              <a:t>, EU-Bio-Siegel, Nutri-Score beziehungsweise Initiative Tierwohl. </a:t>
            </a:r>
          </a:p>
          <a:p>
            <a:pPr algn="l">
              <a:lnSpc>
                <a:spcPct val="150000"/>
              </a:lnSpc>
            </a:pPr>
            <a:endParaRPr lang="de-DE" b="0" i="1" cap="none" dirty="0"/>
          </a:p>
          <a:p>
            <a:pPr algn="l">
              <a:lnSpc>
                <a:spcPct val="150000"/>
              </a:lnSpc>
            </a:pPr>
            <a:r>
              <a:rPr lang="de-DE" b="0" i="1" cap="none" dirty="0"/>
              <a:t>Für die Gütesiegel und Kennzeichnungen stehen euch </a:t>
            </a:r>
            <a:r>
              <a:rPr lang="de-DE" i="1" cap="none" dirty="0">
                <a:solidFill>
                  <a:srgbClr val="019BA5"/>
                </a:solidFill>
              </a:rPr>
              <a:t>Informationsmaterialien</a:t>
            </a:r>
            <a:r>
              <a:rPr lang="de-DE" b="0" i="1" cap="none" dirty="0"/>
              <a:t> auf dem Checker-Space zur Verfügung. Nutzt diese, um euch genauer über euer gewähltes Siegel beziehungsweise eure Kennzeichnung zu informieren. </a:t>
            </a:r>
          </a:p>
          <a:p>
            <a:pPr algn="l">
              <a:lnSpc>
                <a:spcPct val="150000"/>
              </a:lnSpc>
            </a:pPr>
            <a:endParaRPr lang="de-DE" b="0" i="1" cap="none" dirty="0"/>
          </a:p>
          <a:p>
            <a:pPr algn="l">
              <a:lnSpc>
                <a:spcPct val="150000"/>
              </a:lnSpc>
            </a:pPr>
            <a:r>
              <a:rPr lang="de-DE" b="0" i="1" cap="none" dirty="0"/>
              <a:t>Auf dem </a:t>
            </a:r>
            <a:r>
              <a:rPr lang="de-DE" i="1" cap="none" dirty="0">
                <a:solidFill>
                  <a:srgbClr val="019BA5"/>
                </a:solidFill>
              </a:rPr>
              <a:t>Arbeitsblatt</a:t>
            </a:r>
            <a:r>
              <a:rPr lang="de-DE" b="0" i="1" cap="none" dirty="0"/>
              <a:t> „Gütesiegel und Lebensmittelkennzeichnungen – Merkmale und Kriterien“ findet ihr eine Übersicht an Fragen, zu denen ihr euch </a:t>
            </a:r>
            <a:r>
              <a:rPr lang="de-DE" i="1" cap="none" dirty="0">
                <a:solidFill>
                  <a:srgbClr val="019BA5"/>
                </a:solidFill>
              </a:rPr>
              <a:t>Notizen</a:t>
            </a:r>
            <a:r>
              <a:rPr lang="de-DE" b="0" i="1" cap="none" dirty="0"/>
              <a:t> machen könnt.“</a:t>
            </a:r>
          </a:p>
        </p:txBody>
      </p:sp>
      <p:sp>
        <p:nvSpPr>
          <p:cNvPr id="4" name="Foliennummernplatzhalter 3"/>
          <p:cNvSpPr>
            <a:spLocks noGrp="1"/>
          </p:cNvSpPr>
          <p:nvPr>
            <p:ph type="sldNum" sz="quarter" idx="10"/>
          </p:nvPr>
        </p:nvSpPr>
        <p:spPr/>
        <p:txBody>
          <a:bodyPr/>
          <a:lstStyle/>
          <a:p>
            <a:pPr>
              <a:defRPr/>
            </a:pPr>
            <a:fld id="{44B50A89-AEE9-454C-B2A9-437B137527E0}" type="slidenum">
              <a:rPr lang="de-DE" smtClean="0"/>
              <a:pPr>
                <a:defRPr/>
              </a:pPr>
              <a:t>7</a:t>
            </a:fld>
            <a:endParaRPr lang="de-DE"/>
          </a:p>
        </p:txBody>
      </p:sp>
    </p:spTree>
    <p:extLst>
      <p:ext uri="{BB962C8B-B14F-4D97-AF65-F5344CB8AC3E}">
        <p14:creationId xmlns:p14="http://schemas.microsoft.com/office/powerpoint/2010/main" val="1999061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Sprechtext (Vorschlag):</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r>
              <a:rPr lang="de-DE" i="1" dirty="0"/>
              <a:t>„Wir tauschen jetzt</a:t>
            </a:r>
            <a:r>
              <a:rPr lang="de-DE" i="1" baseline="0" dirty="0"/>
              <a:t> unsere Ergebnisse im zweiten Teil der Gruppenarbeit aus.</a:t>
            </a:r>
          </a:p>
          <a:p>
            <a:endParaRPr lang="de-DE" i="1" baseline="0" dirty="0"/>
          </a:p>
          <a:p>
            <a:r>
              <a:rPr lang="de-DE" i="1" dirty="0"/>
              <a:t>Findet euch in</a:t>
            </a:r>
            <a:r>
              <a:rPr lang="de-DE" i="1" baseline="0" dirty="0"/>
              <a:t> neuen Gruppen zusammen. </a:t>
            </a:r>
          </a:p>
          <a:p>
            <a:endParaRPr lang="de-DE" i="1" baseline="0" dirty="0"/>
          </a:p>
          <a:p>
            <a:r>
              <a:rPr lang="de-DE" i="1" baseline="0" dirty="0"/>
              <a:t>Achtet dabei darauf, dass in jeder neuen Gruppe jeweils eine Person pro Siegel und Kennzeichnung dabei ist. </a:t>
            </a:r>
          </a:p>
          <a:p>
            <a:endParaRPr lang="de-DE" i="1" baseline="0" dirty="0"/>
          </a:p>
          <a:p>
            <a:r>
              <a:rPr lang="de-DE" i="1" baseline="0" dirty="0"/>
              <a:t>Tauscht euch in den neuen Gruppen aus und berichtet euch gegenseitig, was ihr über die verschiedenen Gütesiegel und Kennzeichnungen herausgefunden habt. </a:t>
            </a:r>
          </a:p>
          <a:p>
            <a:endParaRPr lang="de-DE" i="1" baseline="0" dirty="0"/>
          </a:p>
          <a:p>
            <a:r>
              <a:rPr lang="de-DE" i="1" baseline="0" dirty="0"/>
              <a:t>Haltet die aus eurer Sicht wichtigen Erkenntnisse auf der Rückseite eures Arbeitsblattes, auf dem Ergebnisblatt, fest.“</a:t>
            </a:r>
            <a:endParaRPr lang="de-DE" i="1" dirty="0"/>
          </a:p>
          <a:p>
            <a:endParaRPr lang="de-DE" dirty="0"/>
          </a:p>
        </p:txBody>
      </p:sp>
      <p:sp>
        <p:nvSpPr>
          <p:cNvPr id="4" name="Foliennummernplatzhalter 3"/>
          <p:cNvSpPr>
            <a:spLocks noGrp="1"/>
          </p:cNvSpPr>
          <p:nvPr>
            <p:ph type="sldNum" sz="quarter" idx="5"/>
          </p:nvPr>
        </p:nvSpPr>
        <p:spPr/>
        <p:txBody>
          <a:bodyPr/>
          <a:lstStyle/>
          <a:p>
            <a:pPr>
              <a:defRPr/>
            </a:pPr>
            <a:fld id="{44B50A89-AEE9-454C-B2A9-437B137527E0}" type="slidenum">
              <a:rPr lang="de-DE" smtClean="0"/>
              <a:pPr>
                <a:defRPr/>
              </a:pPr>
              <a:t>8</a:t>
            </a:fld>
            <a:endParaRPr lang="de-DE"/>
          </a:p>
        </p:txBody>
      </p:sp>
    </p:spTree>
    <p:extLst>
      <p:ext uri="{BB962C8B-B14F-4D97-AF65-F5344CB8AC3E}">
        <p14:creationId xmlns:p14="http://schemas.microsoft.com/office/powerpoint/2010/main" val="19260975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Sprechtext (Vorschlag):</a:t>
            </a:r>
          </a:p>
          <a:p>
            <a:endParaRPr lang="de-DE" dirty="0"/>
          </a:p>
          <a:p>
            <a:r>
              <a:rPr lang="de-DE" i="1" dirty="0"/>
              <a:t>„Nachdem ihr euch bereits in den Gruppen ausgetauscht habt, möchten wir sehr gern noch einmal die wichtigsten Ergebnisse festhalten.“</a:t>
            </a:r>
          </a:p>
          <a:p>
            <a:endParaRPr lang="de-DE" dirty="0"/>
          </a:p>
          <a:p>
            <a:r>
              <a:rPr lang="de-DE" dirty="0"/>
              <a:t>Hinweis: </a:t>
            </a:r>
          </a:p>
          <a:p>
            <a:r>
              <a:rPr lang="de-DE" dirty="0"/>
              <a:t>Die Lösungsblätter können als Ergänzung zum Ergebnisblatt, auf dem die Teilnehmenden ihre wichtigsten Erkenntnisse zu den einzelnen Siegeln festhalten, ausgedruckt ausgeteilt oder nur mündlich besprochen werden.</a:t>
            </a:r>
          </a:p>
          <a:p>
            <a:endParaRPr lang="de-DE" dirty="0"/>
          </a:p>
          <a:p>
            <a:r>
              <a:rPr lang="de-DE" dirty="0"/>
              <a:t>Wichtig: Die Teilnehmenden filtern für sich selbst die relevanten Infos mit Aha-Effekt heraus. Eine gemeinsame Erkenntnis für alle geben wir nicht vor. </a:t>
            </a:r>
          </a:p>
          <a:p>
            <a:endParaRPr lang="de-DE" dirty="0"/>
          </a:p>
          <a:p>
            <a:endParaRPr lang="de-DE" dirty="0"/>
          </a:p>
          <a:p>
            <a:endParaRPr lang="de-DE" dirty="0"/>
          </a:p>
        </p:txBody>
      </p:sp>
      <p:sp>
        <p:nvSpPr>
          <p:cNvPr id="4" name="Foliennummernplatzhalter 3"/>
          <p:cNvSpPr>
            <a:spLocks noGrp="1"/>
          </p:cNvSpPr>
          <p:nvPr>
            <p:ph type="sldNum" sz="quarter" idx="5"/>
          </p:nvPr>
        </p:nvSpPr>
        <p:spPr/>
        <p:txBody>
          <a:bodyPr/>
          <a:lstStyle/>
          <a:p>
            <a:pPr>
              <a:defRPr/>
            </a:pPr>
            <a:fld id="{44B50A89-AEE9-454C-B2A9-437B137527E0}" type="slidenum">
              <a:rPr lang="de-DE" smtClean="0"/>
              <a:pPr>
                <a:defRPr/>
              </a:pPr>
              <a:t>9</a:t>
            </a:fld>
            <a:endParaRPr lang="de-DE"/>
          </a:p>
        </p:txBody>
      </p:sp>
    </p:spTree>
    <p:extLst>
      <p:ext uri="{BB962C8B-B14F-4D97-AF65-F5344CB8AC3E}">
        <p14:creationId xmlns:p14="http://schemas.microsoft.com/office/powerpoint/2010/main" val="12808707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el mit Bild + 1 Projektlogo">
    <p:spTree>
      <p:nvGrpSpPr>
        <p:cNvPr id="1" name=""/>
        <p:cNvGrpSpPr/>
        <p:nvPr/>
      </p:nvGrpSpPr>
      <p:grpSpPr>
        <a:xfrm>
          <a:off x="0" y="0"/>
          <a:ext cx="0" cy="0"/>
          <a:chOff x="0" y="0"/>
          <a:chExt cx="0" cy="0"/>
        </a:xfrm>
      </p:grpSpPr>
      <p:sp>
        <p:nvSpPr>
          <p:cNvPr id="4" name="Titel 3"/>
          <p:cNvSpPr>
            <a:spLocks noGrp="1"/>
          </p:cNvSpPr>
          <p:nvPr>
            <p:ph type="title" hasCustomPrompt="1"/>
          </p:nvPr>
        </p:nvSpPr>
        <p:spPr>
          <a:xfrm>
            <a:off x="683704" y="2340000"/>
            <a:ext cx="5400000" cy="2340000"/>
          </a:xfrm>
        </p:spPr>
        <p:txBody>
          <a:bodyPr anchor="b"/>
          <a:lstStyle>
            <a:lvl1pPr>
              <a:defRPr sz="6000"/>
            </a:lvl1pPr>
          </a:lstStyle>
          <a:p>
            <a:r>
              <a:rPr lang="de-DE" dirty="0" err="1"/>
              <a:t>TitelmasterforFFormat</a:t>
            </a:r>
            <a:r>
              <a:rPr lang="de-DE" dirty="0"/>
              <a:t> durch Klicken bearbeiten</a:t>
            </a:r>
          </a:p>
        </p:txBody>
      </p:sp>
      <p:sp>
        <p:nvSpPr>
          <p:cNvPr id="16" name="Textplatzhalter 15"/>
          <p:cNvSpPr>
            <a:spLocks noGrp="1"/>
          </p:cNvSpPr>
          <p:nvPr>
            <p:ph type="body" sz="quarter" idx="10"/>
          </p:nvPr>
        </p:nvSpPr>
        <p:spPr>
          <a:xfrm>
            <a:off x="683383" y="5124602"/>
            <a:ext cx="7119308" cy="684265"/>
          </a:xfrm>
          <a:prstGeom prst="rect">
            <a:avLst/>
          </a:prstGeom>
        </p:spPr>
        <p:txBody>
          <a:bodyPr>
            <a:noAutofit/>
          </a:bodyPr>
          <a:lstStyle>
            <a:lvl1pPr marL="0" indent="0">
              <a:buFontTx/>
              <a:buNone/>
              <a:defRPr sz="2500" b="0"/>
            </a:lvl1pPr>
          </a:lstStyle>
          <a:p>
            <a:pPr lvl="0"/>
            <a:r>
              <a:rPr lang="de-DE"/>
              <a:t>Formatvorlagen des Textmasters bearbeiten</a:t>
            </a:r>
          </a:p>
        </p:txBody>
      </p:sp>
      <p:sp>
        <p:nvSpPr>
          <p:cNvPr id="3" name="Bildplatzhalter 12"/>
          <p:cNvSpPr>
            <a:spLocks noGrp="1"/>
          </p:cNvSpPr>
          <p:nvPr>
            <p:ph type="pic" sz="quarter" idx="18"/>
          </p:nvPr>
        </p:nvSpPr>
        <p:spPr>
          <a:xfrm>
            <a:off x="6660000" y="-1368000"/>
            <a:ext cx="6840000" cy="6840000"/>
          </a:xfrm>
          <a:prstGeom prst="ellipse">
            <a:avLst/>
          </a:prstGeom>
          <a:solidFill>
            <a:schemeClr val="accent6">
              <a:lumMod val="20000"/>
              <a:lumOff val="80000"/>
            </a:schemeClr>
          </a:solidFill>
        </p:spPr>
        <p:txBody>
          <a:bodyPr tIns="3348000" rtlCol="0">
            <a:noAutofit/>
          </a:bodyPr>
          <a:lstStyle>
            <a:lvl1pPr marL="0" indent="0" algn="ctr">
              <a:lnSpc>
                <a:spcPct val="100000"/>
              </a:lnSpc>
              <a:spcBef>
                <a:spcPts val="0"/>
              </a:spcBef>
              <a:buFontTx/>
              <a:buNone/>
              <a:defRPr>
                <a:solidFill>
                  <a:schemeClr val="tx1"/>
                </a:solidFill>
              </a:defRPr>
            </a:lvl1pPr>
          </a:lstStyle>
          <a:p>
            <a:pPr lvl="0"/>
            <a:r>
              <a:rPr lang="de-DE" noProof="0"/>
              <a:t>Bild durch Klicken auf Symbol hinzufügen</a:t>
            </a:r>
            <a:endParaRPr lang="de-DE" noProof="0" dirty="0"/>
          </a:p>
        </p:txBody>
      </p:sp>
      <p:sp>
        <p:nvSpPr>
          <p:cNvPr id="5" name="Bildplatzhalter 12"/>
          <p:cNvSpPr>
            <a:spLocks noGrp="1"/>
          </p:cNvSpPr>
          <p:nvPr>
            <p:ph type="pic" sz="quarter" idx="20" hasCustomPrompt="1"/>
          </p:nvPr>
        </p:nvSpPr>
        <p:spPr>
          <a:xfrm>
            <a:off x="5193713" y="306000"/>
            <a:ext cx="2160000" cy="2160000"/>
          </a:xfrm>
          <a:prstGeom prst="ellipse">
            <a:avLst/>
          </a:prstGeom>
          <a:solidFill>
            <a:schemeClr val="bg1"/>
          </a:solidFill>
        </p:spPr>
        <p:txBody>
          <a:bodyPr rtlCol="0" anchor="ctr">
            <a:noAutofit/>
          </a:bodyPr>
          <a:lstStyle>
            <a:lvl1pPr marL="0" indent="0" algn="ctr">
              <a:lnSpc>
                <a:spcPct val="100000"/>
              </a:lnSpc>
              <a:spcBef>
                <a:spcPts val="0"/>
              </a:spcBef>
              <a:buFontTx/>
              <a:buNone/>
              <a:defRPr>
                <a:solidFill>
                  <a:schemeClr val="tx1"/>
                </a:solidFill>
              </a:defRPr>
            </a:lvl1pPr>
          </a:lstStyle>
          <a:p>
            <a:pPr lvl="0"/>
            <a:r>
              <a:rPr lang="de-DE" noProof="0" dirty="0"/>
              <a:t>Projekt-Signet durch Klicken auf Symbol hinzufügen</a:t>
            </a:r>
          </a:p>
        </p:txBody>
      </p:sp>
      <p:pic>
        <p:nvPicPr>
          <p:cNvPr id="8" name="Grafik 7" descr="&quot;&quot;">
            <a:extLst>
              <a:ext uri="{FF2B5EF4-FFF2-40B4-BE49-F238E27FC236}">
                <a16:creationId xmlns:a16="http://schemas.microsoft.com/office/drawing/2014/main" id="{9C2A97C1-B121-302D-51D0-F4FB42467383}"/>
              </a:ext>
            </a:extLst>
          </p:cNvPr>
          <p:cNvPicPr>
            <a:picLocks noChangeAspect="1"/>
          </p:cNvPicPr>
          <p:nvPr userDrawn="1"/>
        </p:nvPicPr>
        <p:blipFill>
          <a:blip r:embed="rId2"/>
          <a:stretch>
            <a:fillRect/>
          </a:stretch>
        </p:blipFill>
        <p:spPr>
          <a:xfrm>
            <a:off x="682625" y="684213"/>
            <a:ext cx="2970213" cy="687387"/>
          </a:xfrm>
          <a:prstGeom prst="rect">
            <a:avLst/>
          </a:prstGeom>
        </p:spPr>
      </p:pic>
      <p:sp>
        <p:nvSpPr>
          <p:cNvPr id="2" name="Textplatzhalter 8">
            <a:extLst>
              <a:ext uri="{FF2B5EF4-FFF2-40B4-BE49-F238E27FC236}">
                <a16:creationId xmlns:a16="http://schemas.microsoft.com/office/drawing/2014/main" id="{189F9120-FE8B-FDF5-3519-452FBA92CEF5}"/>
              </a:ext>
            </a:extLst>
          </p:cNvPr>
          <p:cNvSpPr>
            <a:spLocks noGrp="1"/>
          </p:cNvSpPr>
          <p:nvPr>
            <p:ph type="body" sz="quarter" idx="19" hasCustomPrompt="1"/>
          </p:nvPr>
        </p:nvSpPr>
        <p:spPr>
          <a:xfrm>
            <a:off x="683383" y="6301068"/>
            <a:ext cx="2279650" cy="271463"/>
          </a:xfrm>
        </p:spPr>
        <p:txBody>
          <a:bodyPr/>
          <a:lstStyle>
            <a:lvl1pPr marL="0" indent="0">
              <a:buNone/>
              <a:defRPr sz="2000"/>
            </a:lvl1pPr>
          </a:lstStyle>
          <a:p>
            <a:pPr lvl="0"/>
            <a:r>
              <a:rPr lang="de-DE" dirty="0"/>
              <a:t>Datum</a:t>
            </a:r>
          </a:p>
        </p:txBody>
      </p:sp>
    </p:spTree>
    <p:extLst>
      <p:ext uri="{BB962C8B-B14F-4D97-AF65-F5344CB8AC3E}">
        <p14:creationId xmlns:p14="http://schemas.microsoft.com/office/powerpoint/2010/main" val="52031594"/>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Agenda einspaltig_Aufzählung_Zahlen_ Rot">
    <p:spTree>
      <p:nvGrpSpPr>
        <p:cNvPr id="1" name=""/>
        <p:cNvGrpSpPr/>
        <p:nvPr/>
      </p:nvGrpSpPr>
      <p:grpSpPr>
        <a:xfrm>
          <a:off x="0" y="0"/>
          <a:ext cx="0" cy="0"/>
          <a:chOff x="0" y="0"/>
          <a:chExt cx="0" cy="0"/>
        </a:xfrm>
      </p:grpSpPr>
      <p:sp>
        <p:nvSpPr>
          <p:cNvPr id="2" name="Titel 6"/>
          <p:cNvSpPr>
            <a:spLocks noGrp="1"/>
          </p:cNvSpPr>
          <p:nvPr>
            <p:ph type="title"/>
          </p:nvPr>
        </p:nvSpPr>
        <p:spPr>
          <a:xfrm>
            <a:off x="682167" y="2052000"/>
            <a:ext cx="10800000" cy="396000"/>
          </a:xfrm>
        </p:spPr>
        <p:txBody>
          <a:bodyPr/>
          <a:lstStyle>
            <a:lvl1pPr>
              <a:defRPr>
                <a:solidFill>
                  <a:schemeClr val="tx2"/>
                </a:solidFill>
              </a:defRPr>
            </a:lvl1pPr>
          </a:lstStyle>
          <a:p>
            <a:r>
              <a:rPr lang="de-DE" dirty="0"/>
              <a:t>Mastertitelformat bearbeiten</a:t>
            </a:r>
          </a:p>
        </p:txBody>
      </p:sp>
      <p:sp>
        <p:nvSpPr>
          <p:cNvPr id="10" name="Textplatzhalter 9"/>
          <p:cNvSpPr>
            <a:spLocks noGrp="1"/>
          </p:cNvSpPr>
          <p:nvPr>
            <p:ph type="body" sz="quarter" idx="31"/>
          </p:nvPr>
        </p:nvSpPr>
        <p:spPr>
          <a:xfrm>
            <a:off x="684212" y="2700000"/>
            <a:ext cx="10800000" cy="3240000"/>
          </a:xfrm>
        </p:spPr>
        <p:txBody>
          <a:bodyPr spcCol="360000"/>
          <a:lstStyle>
            <a:lvl1pPr marL="342000" indent="-342900">
              <a:lnSpc>
                <a:spcPct val="150000"/>
              </a:lnSpc>
              <a:spcAft>
                <a:spcPts val="0"/>
              </a:spcAft>
              <a:buFont typeface="+mj-lt"/>
              <a:buAutoNum type="arabicPeriod"/>
              <a:defRPr sz="1500" b="1">
                <a:solidFill>
                  <a:schemeClr val="tx1"/>
                </a:solidFill>
              </a:defRPr>
            </a:lvl1pPr>
            <a:lvl2pPr marL="609600" indent="-342900">
              <a:buFont typeface="+mj-lt"/>
              <a:buAutoNum type="arabicPeriod"/>
              <a:defRPr/>
            </a:lvl2pPr>
            <a:lvl3pPr marL="885825" indent="-342900">
              <a:buFont typeface="+mj-lt"/>
              <a:buAutoNum type="arabicPeriod"/>
              <a:defRPr/>
            </a:lvl3pPr>
            <a:lvl4pPr marL="1152525" indent="-342900">
              <a:buFont typeface="+mj-lt"/>
              <a:buAutoNum type="arabicPeriod"/>
              <a:defRPr/>
            </a:lvl4pPr>
            <a:lvl5pPr marL="1419225" indent="-342900">
              <a:buFont typeface="+mj-lt"/>
              <a:buAutoNum type="arabicPeriod"/>
              <a:defRPr/>
            </a:lvl5pPr>
          </a:lstStyle>
          <a:p>
            <a:pPr lvl="0"/>
            <a:r>
              <a:rPr lang="de-DE" dirty="0"/>
              <a:t>Mastertextformat bearbeiten</a:t>
            </a:r>
          </a:p>
        </p:txBody>
      </p:sp>
      <p:sp>
        <p:nvSpPr>
          <p:cNvPr id="3" name="Fußzeilenplatzhalter 5" descr="&quot;&quot;">
            <a:extLst>
              <a:ext uri="{FF2B5EF4-FFF2-40B4-BE49-F238E27FC236}">
                <a16:creationId xmlns:a16="http://schemas.microsoft.com/office/drawing/2014/main" id="{3F76EE9B-7CFA-0389-A663-C49362DD437A}"/>
              </a:ext>
            </a:extLst>
          </p:cNvPr>
          <p:cNvSpPr>
            <a:spLocks noGrp="1"/>
          </p:cNvSpPr>
          <p:nvPr>
            <p:ph type="ftr" sz="quarter" idx="32"/>
          </p:nvPr>
        </p:nvSpPr>
        <p:spPr/>
        <p:txBody>
          <a:bodyPr/>
          <a:lstStyle>
            <a:lvl1pPr>
              <a:defRPr/>
            </a:lvl1pPr>
          </a:lstStyle>
          <a:p>
            <a:pPr>
              <a:defRPr/>
            </a:pPr>
            <a:r>
              <a:rPr lang="de-DE"/>
              <a:t>Lebensmittelsiegel</a:t>
            </a:r>
          </a:p>
        </p:txBody>
      </p:sp>
      <p:sp>
        <p:nvSpPr>
          <p:cNvPr id="4" name="Foliennummernplatzhalter 6" descr="&quot;&quot;">
            <a:extLst>
              <a:ext uri="{FF2B5EF4-FFF2-40B4-BE49-F238E27FC236}">
                <a16:creationId xmlns:a16="http://schemas.microsoft.com/office/drawing/2014/main" id="{08F911F0-C296-023E-8F6A-6E1D850D15C8}"/>
              </a:ext>
            </a:extLst>
          </p:cNvPr>
          <p:cNvSpPr>
            <a:spLocks noGrp="1"/>
          </p:cNvSpPr>
          <p:nvPr>
            <p:ph type="sldNum" sz="quarter" idx="33"/>
          </p:nvPr>
        </p:nvSpPr>
        <p:spPr/>
        <p:txBody>
          <a:bodyPr/>
          <a:lstStyle>
            <a:lvl1pPr>
              <a:defRPr/>
            </a:lvl1pPr>
          </a:lstStyle>
          <a:p>
            <a:pPr>
              <a:defRPr/>
            </a:pPr>
            <a:fld id="{A5B3578B-5568-4DD4-BE65-63BB2690069E}" type="slidenum">
              <a:rPr lang="de-DE"/>
              <a:pPr>
                <a:defRPr/>
              </a:pPr>
              <a:t>‹Nr.›</a:t>
            </a:fld>
            <a:endParaRPr lang="de-DE" dirty="0"/>
          </a:p>
        </p:txBody>
      </p:sp>
    </p:spTree>
    <p:extLst>
      <p:ext uri="{BB962C8B-B14F-4D97-AF65-F5344CB8AC3E}">
        <p14:creationId xmlns:p14="http://schemas.microsoft.com/office/powerpoint/2010/main" val="1555767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ext mit Aufzählung, Rot">
    <p:spTree>
      <p:nvGrpSpPr>
        <p:cNvPr id="1" name=""/>
        <p:cNvGrpSpPr/>
        <p:nvPr/>
      </p:nvGrpSpPr>
      <p:grpSpPr>
        <a:xfrm>
          <a:off x="0" y="0"/>
          <a:ext cx="0" cy="0"/>
          <a:chOff x="0" y="0"/>
          <a:chExt cx="0" cy="0"/>
        </a:xfrm>
      </p:grpSpPr>
      <p:sp>
        <p:nvSpPr>
          <p:cNvPr id="2" name="Titel 6"/>
          <p:cNvSpPr>
            <a:spLocks noGrp="1"/>
          </p:cNvSpPr>
          <p:nvPr>
            <p:ph type="title"/>
          </p:nvPr>
        </p:nvSpPr>
        <p:spPr>
          <a:xfrm>
            <a:off x="682167" y="2052000"/>
            <a:ext cx="10800000" cy="396000"/>
          </a:xfrm>
        </p:spPr>
        <p:txBody>
          <a:bodyPr/>
          <a:lstStyle>
            <a:lvl1pPr>
              <a:defRPr>
                <a:solidFill>
                  <a:schemeClr val="tx2"/>
                </a:solidFill>
              </a:defRPr>
            </a:lvl1pPr>
          </a:lstStyle>
          <a:p>
            <a:r>
              <a:rPr lang="de-DE" dirty="0"/>
              <a:t>Mastertitelformat bearbeiten</a:t>
            </a:r>
          </a:p>
        </p:txBody>
      </p:sp>
      <p:sp>
        <p:nvSpPr>
          <p:cNvPr id="3" name="Fußzeilenplatzhalter 5" descr="&quot;&quot;">
            <a:extLst>
              <a:ext uri="{FF2B5EF4-FFF2-40B4-BE49-F238E27FC236}">
                <a16:creationId xmlns:a16="http://schemas.microsoft.com/office/drawing/2014/main" id="{D157F0D2-0F27-8B4B-6217-9CB1819717B7}"/>
              </a:ext>
            </a:extLst>
          </p:cNvPr>
          <p:cNvSpPr>
            <a:spLocks noGrp="1"/>
          </p:cNvSpPr>
          <p:nvPr>
            <p:ph type="ftr" sz="quarter" idx="32"/>
          </p:nvPr>
        </p:nvSpPr>
        <p:spPr/>
        <p:txBody>
          <a:bodyPr/>
          <a:lstStyle>
            <a:lvl1pPr>
              <a:defRPr/>
            </a:lvl1pPr>
          </a:lstStyle>
          <a:p>
            <a:pPr>
              <a:defRPr/>
            </a:pPr>
            <a:r>
              <a:rPr lang="de-DE"/>
              <a:t>Lebensmittelsiegel</a:t>
            </a:r>
          </a:p>
        </p:txBody>
      </p:sp>
      <p:sp>
        <p:nvSpPr>
          <p:cNvPr id="4" name="Foliennummernplatzhalter 6" descr="&quot;&quot;">
            <a:extLst>
              <a:ext uri="{FF2B5EF4-FFF2-40B4-BE49-F238E27FC236}">
                <a16:creationId xmlns:a16="http://schemas.microsoft.com/office/drawing/2014/main" id="{0EAC5467-66E1-875B-DB9B-F81BD92903B8}"/>
              </a:ext>
            </a:extLst>
          </p:cNvPr>
          <p:cNvSpPr>
            <a:spLocks noGrp="1"/>
          </p:cNvSpPr>
          <p:nvPr>
            <p:ph type="sldNum" sz="quarter" idx="33"/>
          </p:nvPr>
        </p:nvSpPr>
        <p:spPr/>
        <p:txBody>
          <a:bodyPr/>
          <a:lstStyle>
            <a:lvl1pPr>
              <a:defRPr/>
            </a:lvl1pPr>
          </a:lstStyle>
          <a:p>
            <a:pPr>
              <a:defRPr/>
            </a:pPr>
            <a:fld id="{D00E3744-E8F7-421C-B152-2AE9695367A3}" type="slidenum">
              <a:rPr lang="de-DE"/>
              <a:pPr>
                <a:defRPr/>
              </a:pPr>
              <a:t>‹Nr.›</a:t>
            </a:fld>
            <a:endParaRPr lang="de-DE" dirty="0"/>
          </a:p>
        </p:txBody>
      </p:sp>
      <p:sp>
        <p:nvSpPr>
          <p:cNvPr id="6" name="Textplatzhalter 3"/>
          <p:cNvSpPr>
            <a:spLocks noGrp="1"/>
          </p:cNvSpPr>
          <p:nvPr>
            <p:ph type="body" sz="quarter" idx="18" hasCustomPrompt="1"/>
          </p:nvPr>
        </p:nvSpPr>
        <p:spPr>
          <a:xfrm>
            <a:off x="682625" y="2700000"/>
            <a:ext cx="10799763" cy="3240000"/>
          </a:xfrm>
        </p:spPr>
        <p:txBody>
          <a:bodyPr/>
          <a:lstStyle>
            <a:lvl1pPr marL="288000">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de-DE" dirty="0"/>
              <a:t>Mastertextformat bearbeiten</a:t>
            </a:r>
          </a:p>
          <a:p>
            <a:pPr lvl="0"/>
            <a:endParaRPr lang="de-DE" dirty="0"/>
          </a:p>
          <a:p>
            <a:pPr lvl="0"/>
            <a:endParaRPr lang="de-DE" dirty="0"/>
          </a:p>
        </p:txBody>
      </p:sp>
    </p:spTree>
    <p:extLst>
      <p:ext uri="{BB962C8B-B14F-4D97-AF65-F5344CB8AC3E}">
        <p14:creationId xmlns:p14="http://schemas.microsoft.com/office/powerpoint/2010/main" val="31698608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ext mit Aufzählung, Rot_mit Bild">
    <p:spTree>
      <p:nvGrpSpPr>
        <p:cNvPr id="1" name=""/>
        <p:cNvGrpSpPr/>
        <p:nvPr/>
      </p:nvGrpSpPr>
      <p:grpSpPr>
        <a:xfrm>
          <a:off x="0" y="0"/>
          <a:ext cx="0" cy="0"/>
          <a:chOff x="0" y="0"/>
          <a:chExt cx="0" cy="0"/>
        </a:xfrm>
      </p:grpSpPr>
      <p:sp>
        <p:nvSpPr>
          <p:cNvPr id="2" name="Titel 6"/>
          <p:cNvSpPr>
            <a:spLocks noGrp="1"/>
          </p:cNvSpPr>
          <p:nvPr>
            <p:ph type="title"/>
          </p:nvPr>
        </p:nvSpPr>
        <p:spPr>
          <a:xfrm>
            <a:off x="682167" y="2052000"/>
            <a:ext cx="10800000" cy="396000"/>
          </a:xfrm>
        </p:spPr>
        <p:txBody>
          <a:bodyPr/>
          <a:lstStyle>
            <a:lvl1pPr>
              <a:defRPr>
                <a:solidFill>
                  <a:schemeClr val="tx2"/>
                </a:solidFill>
              </a:defRPr>
            </a:lvl1pPr>
          </a:lstStyle>
          <a:p>
            <a:r>
              <a:rPr lang="de-DE" dirty="0"/>
              <a:t>Mastertitelformat bearbeiten</a:t>
            </a:r>
          </a:p>
        </p:txBody>
      </p:sp>
      <p:sp>
        <p:nvSpPr>
          <p:cNvPr id="3" name="Fußzeilenplatzhalter 5" descr="&quot;&quot;">
            <a:extLst>
              <a:ext uri="{FF2B5EF4-FFF2-40B4-BE49-F238E27FC236}">
                <a16:creationId xmlns:a16="http://schemas.microsoft.com/office/drawing/2014/main" id="{D157F0D2-0F27-8B4B-6217-9CB1819717B7}"/>
              </a:ext>
            </a:extLst>
          </p:cNvPr>
          <p:cNvSpPr>
            <a:spLocks noGrp="1"/>
          </p:cNvSpPr>
          <p:nvPr>
            <p:ph type="ftr" sz="quarter" idx="32"/>
          </p:nvPr>
        </p:nvSpPr>
        <p:spPr/>
        <p:txBody>
          <a:bodyPr/>
          <a:lstStyle>
            <a:lvl1pPr>
              <a:defRPr/>
            </a:lvl1pPr>
          </a:lstStyle>
          <a:p>
            <a:pPr>
              <a:defRPr/>
            </a:pPr>
            <a:r>
              <a:rPr lang="de-DE"/>
              <a:t>Lebensmittelsiegel</a:t>
            </a:r>
          </a:p>
        </p:txBody>
      </p:sp>
      <p:sp>
        <p:nvSpPr>
          <p:cNvPr id="4" name="Foliennummernplatzhalter 6" descr="&quot;&quot;">
            <a:extLst>
              <a:ext uri="{FF2B5EF4-FFF2-40B4-BE49-F238E27FC236}">
                <a16:creationId xmlns:a16="http://schemas.microsoft.com/office/drawing/2014/main" id="{0EAC5467-66E1-875B-DB9B-F81BD92903B8}"/>
              </a:ext>
            </a:extLst>
          </p:cNvPr>
          <p:cNvSpPr>
            <a:spLocks noGrp="1"/>
          </p:cNvSpPr>
          <p:nvPr>
            <p:ph type="sldNum" sz="quarter" idx="33"/>
          </p:nvPr>
        </p:nvSpPr>
        <p:spPr/>
        <p:txBody>
          <a:bodyPr/>
          <a:lstStyle>
            <a:lvl1pPr>
              <a:defRPr/>
            </a:lvl1pPr>
          </a:lstStyle>
          <a:p>
            <a:pPr>
              <a:defRPr/>
            </a:pPr>
            <a:fld id="{D00E3744-E8F7-421C-B152-2AE9695367A3}" type="slidenum">
              <a:rPr lang="de-DE"/>
              <a:pPr>
                <a:defRPr/>
              </a:pPr>
              <a:t>‹Nr.›</a:t>
            </a:fld>
            <a:endParaRPr lang="de-DE" dirty="0"/>
          </a:p>
        </p:txBody>
      </p:sp>
      <p:sp>
        <p:nvSpPr>
          <p:cNvPr id="6" name="Textplatzhalter 3"/>
          <p:cNvSpPr>
            <a:spLocks noGrp="1"/>
          </p:cNvSpPr>
          <p:nvPr>
            <p:ph type="body" sz="quarter" idx="18" hasCustomPrompt="1"/>
          </p:nvPr>
        </p:nvSpPr>
        <p:spPr>
          <a:xfrm>
            <a:off x="682625" y="2700000"/>
            <a:ext cx="7668895" cy="3240000"/>
          </a:xfrm>
        </p:spPr>
        <p:txBody>
          <a:bodyPr/>
          <a:lstStyle>
            <a:lvl1pPr marL="288000">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de-DE" dirty="0"/>
              <a:t>Mastertextformat bearbeiten</a:t>
            </a:r>
          </a:p>
          <a:p>
            <a:pPr lvl="0"/>
            <a:endParaRPr lang="de-DE" dirty="0"/>
          </a:p>
          <a:p>
            <a:pPr lvl="0"/>
            <a:endParaRPr lang="de-DE" dirty="0"/>
          </a:p>
        </p:txBody>
      </p:sp>
      <p:sp>
        <p:nvSpPr>
          <p:cNvPr id="7" name="Bildplatzhalter 20"/>
          <p:cNvSpPr>
            <a:spLocks noGrp="1"/>
          </p:cNvSpPr>
          <p:nvPr>
            <p:ph type="pic" sz="quarter" idx="34"/>
          </p:nvPr>
        </p:nvSpPr>
        <p:spPr>
          <a:xfrm>
            <a:off x="8528858" y="2700000"/>
            <a:ext cx="2953309" cy="3240000"/>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dirty="0"/>
              <a:t>Bild durch Klicken auf Symbol hinzufügen</a:t>
            </a:r>
          </a:p>
        </p:txBody>
      </p:sp>
    </p:spTree>
    <p:extLst>
      <p:ext uri="{BB962C8B-B14F-4D97-AF65-F5344CB8AC3E}">
        <p14:creationId xmlns:p14="http://schemas.microsoft.com/office/powerpoint/2010/main" val="38696864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ext mit Aufzählung, Ebenen, Ro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10800000" cy="396000"/>
          </a:xfrm>
        </p:spPr>
        <p:txBody>
          <a:bodyPr/>
          <a:lstStyle/>
          <a:p>
            <a:r>
              <a:rPr lang="de-DE" dirty="0"/>
              <a:t>Mastertitelformat bearbeiten</a:t>
            </a:r>
          </a:p>
        </p:txBody>
      </p:sp>
      <p:sp>
        <p:nvSpPr>
          <p:cNvPr id="4" name="Textplatzhalter 3"/>
          <p:cNvSpPr>
            <a:spLocks noGrp="1"/>
          </p:cNvSpPr>
          <p:nvPr>
            <p:ph type="body" sz="quarter" idx="18"/>
          </p:nvPr>
        </p:nvSpPr>
        <p:spPr>
          <a:xfrm>
            <a:off x="682625" y="2700000"/>
            <a:ext cx="10799763" cy="3240000"/>
          </a:xfrm>
        </p:spPr>
        <p:txBody>
          <a:bodyPr/>
          <a:lstStyle>
            <a:lvl1pPr marL="288000">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Foliennummernplatzhalter 2" descr="&quot;&quot;">
            <a:extLst>
              <a:ext uri="{FF2B5EF4-FFF2-40B4-BE49-F238E27FC236}">
                <a16:creationId xmlns:a16="http://schemas.microsoft.com/office/drawing/2014/main" id="{710DB9F8-3D92-C4E2-6277-A29DB0B6402B}"/>
              </a:ext>
            </a:extLst>
          </p:cNvPr>
          <p:cNvSpPr>
            <a:spLocks noGrp="1"/>
          </p:cNvSpPr>
          <p:nvPr>
            <p:ph type="sldNum" sz="quarter" idx="19"/>
          </p:nvPr>
        </p:nvSpPr>
        <p:spPr/>
        <p:txBody>
          <a:bodyPr/>
          <a:lstStyle>
            <a:lvl1pPr>
              <a:defRPr/>
            </a:lvl1pPr>
          </a:lstStyle>
          <a:p>
            <a:pPr>
              <a:defRPr/>
            </a:pPr>
            <a:fld id="{179E5E4E-8DD4-4754-933A-8492F7B50E7D}" type="slidenum">
              <a:rPr lang="de-DE"/>
              <a:pPr>
                <a:defRPr/>
              </a:pPr>
              <a:t>‹Nr.›</a:t>
            </a:fld>
            <a:endParaRPr lang="de-DE" dirty="0"/>
          </a:p>
        </p:txBody>
      </p:sp>
      <p:sp>
        <p:nvSpPr>
          <p:cNvPr id="3" name="Fußzeilenplatzhalter 2" descr="&quot;&quot;">
            <a:extLst>
              <a:ext uri="{FF2B5EF4-FFF2-40B4-BE49-F238E27FC236}">
                <a16:creationId xmlns:a16="http://schemas.microsoft.com/office/drawing/2014/main" id="{30B46F1A-A7D0-6BD7-CDA9-BF4EADDE8C5F}"/>
              </a:ext>
            </a:extLst>
          </p:cNvPr>
          <p:cNvSpPr>
            <a:spLocks noGrp="1"/>
          </p:cNvSpPr>
          <p:nvPr>
            <p:ph type="ftr" sz="quarter" idx="20"/>
          </p:nvPr>
        </p:nvSpPr>
        <p:spPr/>
        <p:txBody>
          <a:bodyPr/>
          <a:lstStyle>
            <a:lvl1pPr>
              <a:defRPr/>
            </a:lvl1pPr>
          </a:lstStyle>
          <a:p>
            <a:pPr>
              <a:defRPr/>
            </a:pPr>
            <a:r>
              <a:rPr lang="de-DE"/>
              <a:t>Lebensmittelsiegel</a:t>
            </a:r>
          </a:p>
        </p:txBody>
      </p:sp>
    </p:spTree>
    <p:extLst>
      <p:ext uri="{BB962C8B-B14F-4D97-AF65-F5344CB8AC3E}">
        <p14:creationId xmlns:p14="http://schemas.microsoft.com/office/powerpoint/2010/main" val="3237888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ext 2-spaltig, Rot">
    <p:spTree>
      <p:nvGrpSpPr>
        <p:cNvPr id="1" name=""/>
        <p:cNvGrpSpPr/>
        <p:nvPr/>
      </p:nvGrpSpPr>
      <p:grpSpPr>
        <a:xfrm>
          <a:off x="0" y="0"/>
          <a:ext cx="0" cy="0"/>
          <a:chOff x="0" y="0"/>
          <a:chExt cx="0" cy="0"/>
        </a:xfrm>
      </p:grpSpPr>
      <p:sp>
        <p:nvSpPr>
          <p:cNvPr id="9" name="Titel 8"/>
          <p:cNvSpPr>
            <a:spLocks noGrp="1"/>
          </p:cNvSpPr>
          <p:nvPr>
            <p:ph type="title"/>
          </p:nvPr>
        </p:nvSpPr>
        <p:spPr>
          <a:xfrm>
            <a:off x="682167" y="2052000"/>
            <a:ext cx="10800000" cy="396000"/>
          </a:xfrm>
        </p:spPr>
        <p:txBody>
          <a:bodyPr/>
          <a:lstStyle>
            <a:lvl1pPr>
              <a:defRPr/>
            </a:lvl1pPr>
          </a:lstStyle>
          <a:p>
            <a:r>
              <a:rPr lang="de-DE" dirty="0"/>
              <a:t>Mastertitelformat bearbeiten</a:t>
            </a:r>
          </a:p>
        </p:txBody>
      </p:sp>
      <p:sp>
        <p:nvSpPr>
          <p:cNvPr id="3" name="Textplatzhalter 2"/>
          <p:cNvSpPr>
            <a:spLocks noGrp="1"/>
          </p:cNvSpPr>
          <p:nvPr>
            <p:ph type="body" sz="quarter" idx="14"/>
          </p:nvPr>
        </p:nvSpPr>
        <p:spPr>
          <a:xfrm>
            <a:off x="683311" y="2700000"/>
            <a:ext cx="4930411" cy="3240000"/>
          </a:xfrm>
        </p:spPr>
        <p:txBody>
          <a:bodyPr>
            <a:noAutofit/>
          </a:bodyPr>
          <a:lstStyle>
            <a:lvl1pPr marL="0" indent="0">
              <a:lnSpc>
                <a:spcPct val="100000"/>
              </a:lnSpc>
              <a:spcBef>
                <a:spcPts val="0"/>
              </a:spcBef>
              <a:spcAft>
                <a:spcPts val="1500"/>
              </a:spcAft>
              <a:buFont typeface="Arial" panose="020B0604020202020204" pitchFamily="34" charset="0"/>
              <a:buNone/>
              <a:defRPr sz="1500">
                <a:solidFill>
                  <a:schemeClr val="tx1"/>
                </a:solidFill>
              </a:defRPr>
            </a:lvl1pPr>
            <a:lvl2pPr marL="778950" indent="-285750">
              <a:buFont typeface="Arial" panose="020B0604020202020204" pitchFamily="34" charset="0"/>
              <a:buChar char="•"/>
              <a:defRPr sz="1400"/>
            </a:lvl2pPr>
            <a:lvl3pPr marL="914400" indent="0">
              <a:buFont typeface="Arial" panose="020B0604020202020204" pitchFamily="34" charset="0"/>
              <a:buNone/>
              <a:defRPr sz="1400"/>
            </a:lvl3pPr>
            <a:lvl4pPr marL="1371600" indent="0">
              <a:buFont typeface="Arial" panose="020B0604020202020204" pitchFamily="34" charset="0"/>
              <a:buNone/>
              <a:defRPr sz="1400"/>
            </a:lvl4pPr>
            <a:lvl5pPr marL="1828800" indent="0">
              <a:buFont typeface="Arial" panose="020B0604020202020204" pitchFamily="34" charset="0"/>
              <a:buNone/>
              <a:defRPr sz="1400"/>
            </a:lvl5pPr>
          </a:lstStyle>
          <a:p>
            <a:pPr lvl="0"/>
            <a:r>
              <a:rPr lang="de-DE" dirty="0"/>
              <a:t>Mastertextformat bearbeiten</a:t>
            </a:r>
          </a:p>
        </p:txBody>
      </p:sp>
      <p:sp>
        <p:nvSpPr>
          <p:cNvPr id="5" name="Textplatzhalter 2"/>
          <p:cNvSpPr>
            <a:spLocks noGrp="1"/>
          </p:cNvSpPr>
          <p:nvPr>
            <p:ph type="body" sz="quarter" idx="16"/>
          </p:nvPr>
        </p:nvSpPr>
        <p:spPr>
          <a:xfrm>
            <a:off x="6578278" y="2700000"/>
            <a:ext cx="4930411" cy="3240000"/>
          </a:xfrm>
        </p:spPr>
        <p:txBody>
          <a:bodyPr>
            <a:noAutofit/>
          </a:bodyPr>
          <a:lstStyle>
            <a:lvl1pPr marL="0" indent="0">
              <a:lnSpc>
                <a:spcPct val="100000"/>
              </a:lnSpc>
              <a:spcBef>
                <a:spcPts val="0"/>
              </a:spcBef>
              <a:spcAft>
                <a:spcPts val="1500"/>
              </a:spcAft>
              <a:buFont typeface="Arial" panose="020B0604020202020204" pitchFamily="34" charset="0"/>
              <a:buNone/>
              <a:defRPr sz="1500">
                <a:solidFill>
                  <a:schemeClr val="tx1"/>
                </a:solidFill>
              </a:defRPr>
            </a:lvl1pPr>
            <a:lvl2pPr marL="493200" indent="0">
              <a:buFont typeface="Arial" panose="020B0604020202020204" pitchFamily="34" charset="0"/>
              <a:buNone/>
              <a:defRPr sz="1400"/>
            </a:lvl2pPr>
            <a:lvl3pPr marL="914400" indent="0">
              <a:buFont typeface="Arial" panose="020B0604020202020204" pitchFamily="34" charset="0"/>
              <a:buNone/>
              <a:defRPr sz="1400"/>
            </a:lvl3pPr>
            <a:lvl4pPr marL="1371600" indent="0">
              <a:buFont typeface="Arial" panose="020B0604020202020204" pitchFamily="34" charset="0"/>
              <a:buNone/>
              <a:defRPr sz="1400"/>
            </a:lvl4pPr>
            <a:lvl5pPr marL="1828800" indent="0">
              <a:buFont typeface="Arial" panose="020B0604020202020204" pitchFamily="34" charset="0"/>
              <a:buNone/>
              <a:defRPr sz="1400"/>
            </a:lvl5pPr>
          </a:lstStyle>
          <a:p>
            <a:pPr lvl="0"/>
            <a:r>
              <a:rPr lang="de-DE"/>
              <a:t>Mastertextformat bearbeiten</a:t>
            </a:r>
          </a:p>
        </p:txBody>
      </p:sp>
      <p:sp>
        <p:nvSpPr>
          <p:cNvPr id="2" name="Fußzeilenplatzhalter 3" descr="&quot;&quot;">
            <a:extLst>
              <a:ext uri="{FF2B5EF4-FFF2-40B4-BE49-F238E27FC236}">
                <a16:creationId xmlns:a16="http://schemas.microsoft.com/office/drawing/2014/main" id="{59FBFA9A-AE2C-2956-646F-66DF830275BC}"/>
              </a:ext>
            </a:extLst>
          </p:cNvPr>
          <p:cNvSpPr>
            <a:spLocks noGrp="1"/>
          </p:cNvSpPr>
          <p:nvPr>
            <p:ph type="ftr" sz="quarter" idx="17"/>
          </p:nvPr>
        </p:nvSpPr>
        <p:spPr/>
        <p:txBody>
          <a:bodyPr/>
          <a:lstStyle>
            <a:lvl1pPr>
              <a:defRPr/>
            </a:lvl1pPr>
          </a:lstStyle>
          <a:p>
            <a:pPr>
              <a:defRPr/>
            </a:pPr>
            <a:r>
              <a:rPr lang="de-DE"/>
              <a:t>Lebensmittelsiegel</a:t>
            </a:r>
          </a:p>
        </p:txBody>
      </p:sp>
      <p:sp>
        <p:nvSpPr>
          <p:cNvPr id="4" name="Foliennummernplatzhalter 6" descr="&quot;&quot;">
            <a:extLst>
              <a:ext uri="{FF2B5EF4-FFF2-40B4-BE49-F238E27FC236}">
                <a16:creationId xmlns:a16="http://schemas.microsoft.com/office/drawing/2014/main" id="{5C5DED3A-03F3-8125-16D2-050F5F741541}"/>
              </a:ext>
            </a:extLst>
          </p:cNvPr>
          <p:cNvSpPr>
            <a:spLocks noGrp="1"/>
          </p:cNvSpPr>
          <p:nvPr>
            <p:ph type="sldNum" sz="quarter" idx="18"/>
          </p:nvPr>
        </p:nvSpPr>
        <p:spPr/>
        <p:txBody>
          <a:bodyPr/>
          <a:lstStyle>
            <a:lvl1pPr>
              <a:defRPr/>
            </a:lvl1pPr>
          </a:lstStyle>
          <a:p>
            <a:pPr>
              <a:defRPr/>
            </a:pPr>
            <a:fld id="{715AFBCD-1CB6-42AB-958A-187683AAA438}" type="slidenum">
              <a:rPr lang="de-DE"/>
              <a:pPr>
                <a:defRPr/>
              </a:pPr>
              <a:t>‹Nr.›</a:t>
            </a:fld>
            <a:endParaRPr lang="de-DE" dirty="0"/>
          </a:p>
        </p:txBody>
      </p:sp>
    </p:spTree>
    <p:extLst>
      <p:ext uri="{BB962C8B-B14F-4D97-AF65-F5344CB8AC3E}">
        <p14:creationId xmlns:p14="http://schemas.microsoft.com/office/powerpoint/2010/main" val="924380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Bild Kreis mit Text, Rot">
    <p:spTree>
      <p:nvGrpSpPr>
        <p:cNvPr id="1" name=""/>
        <p:cNvGrpSpPr/>
        <p:nvPr/>
      </p:nvGrpSpPr>
      <p:grpSpPr>
        <a:xfrm>
          <a:off x="0" y="0"/>
          <a:ext cx="0" cy="0"/>
          <a:chOff x="0" y="0"/>
          <a:chExt cx="0" cy="0"/>
        </a:xfrm>
      </p:grpSpPr>
      <p:sp>
        <p:nvSpPr>
          <p:cNvPr id="7" name="Titel 6"/>
          <p:cNvSpPr>
            <a:spLocks noGrp="1"/>
          </p:cNvSpPr>
          <p:nvPr>
            <p:ph type="title"/>
          </p:nvPr>
        </p:nvSpPr>
        <p:spPr>
          <a:xfrm>
            <a:off x="6659999" y="2052000"/>
            <a:ext cx="4803364" cy="756000"/>
          </a:xfrm>
        </p:spPr>
        <p:txBody>
          <a:bodyPr/>
          <a:lstStyle/>
          <a:p>
            <a:r>
              <a:rPr lang="de-DE" dirty="0"/>
              <a:t>Mastertitelformat bearbeiten</a:t>
            </a:r>
          </a:p>
        </p:txBody>
      </p:sp>
      <p:sp>
        <p:nvSpPr>
          <p:cNvPr id="3" name="Textplatzhalter 2"/>
          <p:cNvSpPr>
            <a:spLocks noGrp="1"/>
          </p:cNvSpPr>
          <p:nvPr>
            <p:ph type="body" sz="quarter" idx="15"/>
          </p:nvPr>
        </p:nvSpPr>
        <p:spPr>
          <a:xfrm>
            <a:off x="6660000" y="3060000"/>
            <a:ext cx="4803364" cy="2880000"/>
          </a:xfrm>
        </p:spPr>
        <p:txBody>
          <a:bodyPr>
            <a:normAutofit/>
          </a:bodyPr>
          <a:lstStyle>
            <a:lvl1pPr marL="0" indent="0">
              <a:lnSpc>
                <a:spcPct val="100000"/>
              </a:lnSpc>
              <a:spcBef>
                <a:spcPts val="0"/>
              </a:spcBef>
              <a:spcAft>
                <a:spcPts val="1800"/>
              </a:spcAft>
              <a:buFont typeface="Arial" panose="020B0604020202020204" pitchFamily="34" charset="0"/>
              <a:buNone/>
              <a:defRPr sz="1500"/>
            </a:lvl1pPr>
            <a:lvl2pPr marL="493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de-DE"/>
              <a:t>Mastertextformat bearbeiten</a:t>
            </a:r>
          </a:p>
        </p:txBody>
      </p:sp>
      <p:sp>
        <p:nvSpPr>
          <p:cNvPr id="5" name="Bildplatzhalter 12"/>
          <p:cNvSpPr>
            <a:spLocks noGrp="1"/>
          </p:cNvSpPr>
          <p:nvPr>
            <p:ph type="pic" sz="quarter" idx="18"/>
          </p:nvPr>
        </p:nvSpPr>
        <p:spPr>
          <a:xfrm>
            <a:off x="-432000" y="1980000"/>
            <a:ext cx="6480000" cy="6480000"/>
          </a:xfrm>
          <a:prstGeom prst="ellipse">
            <a:avLst/>
          </a:prstGeom>
          <a:solidFill>
            <a:schemeClr val="accent6">
              <a:lumMod val="20000"/>
              <a:lumOff val="80000"/>
            </a:schemeClr>
          </a:solidFill>
        </p:spPr>
        <p:txBody>
          <a:bodyPr rtlCol="0">
            <a:noAutofit/>
          </a:bodyPr>
          <a:lstStyle>
            <a:lvl1pPr marL="0" indent="0" algn="ctr">
              <a:lnSpc>
                <a:spcPct val="100000"/>
              </a:lnSpc>
              <a:spcBef>
                <a:spcPts val="0"/>
              </a:spcBef>
              <a:buFontTx/>
              <a:buNone/>
              <a:defRPr/>
            </a:lvl1pPr>
          </a:lstStyle>
          <a:p>
            <a:pPr lvl="0"/>
            <a:r>
              <a:rPr lang="de-DE" noProof="0"/>
              <a:t>Bild durch Klicken auf Symbol hinzufügen</a:t>
            </a:r>
            <a:endParaRPr lang="de-DE" noProof="0" dirty="0"/>
          </a:p>
        </p:txBody>
      </p:sp>
      <p:sp>
        <p:nvSpPr>
          <p:cNvPr id="2" name="Foliennummernplatzhalter 5" descr="&quot;&quot;">
            <a:extLst>
              <a:ext uri="{FF2B5EF4-FFF2-40B4-BE49-F238E27FC236}">
                <a16:creationId xmlns:a16="http://schemas.microsoft.com/office/drawing/2014/main" id="{3909D8DF-33A9-950B-340B-7C49A60119AA}"/>
              </a:ext>
            </a:extLst>
          </p:cNvPr>
          <p:cNvSpPr>
            <a:spLocks noGrp="1"/>
          </p:cNvSpPr>
          <p:nvPr>
            <p:ph type="sldNum" sz="quarter" idx="19"/>
          </p:nvPr>
        </p:nvSpPr>
        <p:spPr/>
        <p:txBody>
          <a:bodyPr/>
          <a:lstStyle>
            <a:lvl1pPr>
              <a:defRPr/>
            </a:lvl1pPr>
          </a:lstStyle>
          <a:p>
            <a:pPr>
              <a:defRPr/>
            </a:pPr>
            <a:fld id="{61FE1DF2-B170-47DC-8B6A-E09896EA39CB}" type="slidenum">
              <a:rPr lang="de-DE"/>
              <a:pPr>
                <a:defRPr/>
              </a:pPr>
              <a:t>‹Nr.›</a:t>
            </a:fld>
            <a:endParaRPr lang="de-DE" dirty="0"/>
          </a:p>
        </p:txBody>
      </p:sp>
    </p:spTree>
    <p:extLst>
      <p:ext uri="{BB962C8B-B14F-4D97-AF65-F5344CB8AC3E}">
        <p14:creationId xmlns:p14="http://schemas.microsoft.com/office/powerpoint/2010/main" val="28177773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Bilder Kreis mit Text, Rot">
    <p:spTree>
      <p:nvGrpSpPr>
        <p:cNvPr id="1" name=""/>
        <p:cNvGrpSpPr/>
        <p:nvPr/>
      </p:nvGrpSpPr>
      <p:grpSpPr>
        <a:xfrm>
          <a:off x="0" y="0"/>
          <a:ext cx="0" cy="0"/>
          <a:chOff x="0" y="0"/>
          <a:chExt cx="0" cy="0"/>
        </a:xfrm>
      </p:grpSpPr>
      <p:sp>
        <p:nvSpPr>
          <p:cNvPr id="7" name="Titel 6"/>
          <p:cNvSpPr>
            <a:spLocks noGrp="1"/>
          </p:cNvSpPr>
          <p:nvPr>
            <p:ph type="title"/>
          </p:nvPr>
        </p:nvSpPr>
        <p:spPr>
          <a:xfrm>
            <a:off x="4971244" y="4109318"/>
            <a:ext cx="3489015" cy="858163"/>
          </a:xfrm>
        </p:spPr>
        <p:txBody>
          <a:bodyPr/>
          <a:lstStyle/>
          <a:p>
            <a:r>
              <a:rPr lang="de-DE" dirty="0"/>
              <a:t>Mastertitelformat bearbeiten</a:t>
            </a:r>
          </a:p>
        </p:txBody>
      </p:sp>
      <p:sp>
        <p:nvSpPr>
          <p:cNvPr id="3" name="Textplatzhalter 2"/>
          <p:cNvSpPr>
            <a:spLocks noGrp="1"/>
          </p:cNvSpPr>
          <p:nvPr>
            <p:ph type="body" sz="quarter" idx="15"/>
          </p:nvPr>
        </p:nvSpPr>
        <p:spPr>
          <a:xfrm>
            <a:off x="4971244" y="5158443"/>
            <a:ext cx="4803364" cy="1028173"/>
          </a:xfrm>
        </p:spPr>
        <p:txBody>
          <a:bodyPr>
            <a:normAutofit/>
          </a:bodyPr>
          <a:lstStyle>
            <a:lvl1pPr marL="0" indent="0">
              <a:lnSpc>
                <a:spcPct val="100000"/>
              </a:lnSpc>
              <a:spcBef>
                <a:spcPts val="0"/>
              </a:spcBef>
              <a:spcAft>
                <a:spcPts val="1800"/>
              </a:spcAft>
              <a:buFont typeface="Arial" panose="020B0604020202020204" pitchFamily="34" charset="0"/>
              <a:buNone/>
              <a:defRPr sz="1500"/>
            </a:lvl1pPr>
            <a:lvl2pPr marL="493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de-DE"/>
              <a:t>Mastertextformat bearbeiten</a:t>
            </a:r>
          </a:p>
        </p:txBody>
      </p:sp>
      <p:sp>
        <p:nvSpPr>
          <p:cNvPr id="5" name="Bildplatzhalter 12"/>
          <p:cNvSpPr>
            <a:spLocks noGrp="1"/>
          </p:cNvSpPr>
          <p:nvPr>
            <p:ph type="pic" sz="quarter" idx="18"/>
          </p:nvPr>
        </p:nvSpPr>
        <p:spPr>
          <a:xfrm>
            <a:off x="-646184" y="2424843"/>
            <a:ext cx="5349989" cy="5349989"/>
          </a:xfrm>
          <a:prstGeom prst="ellipse">
            <a:avLst/>
          </a:prstGeom>
          <a:solidFill>
            <a:schemeClr val="accent6">
              <a:lumMod val="20000"/>
              <a:lumOff val="80000"/>
            </a:schemeClr>
          </a:solidFill>
        </p:spPr>
        <p:txBody>
          <a:bodyPr rtlCol="0">
            <a:noAutofit/>
          </a:bodyPr>
          <a:lstStyle>
            <a:lvl1pPr marL="0" indent="0" algn="ctr">
              <a:lnSpc>
                <a:spcPct val="100000"/>
              </a:lnSpc>
              <a:spcBef>
                <a:spcPts val="0"/>
              </a:spcBef>
              <a:buFontTx/>
              <a:buNone/>
              <a:defRPr/>
            </a:lvl1pPr>
          </a:lstStyle>
          <a:p>
            <a:pPr lvl="0"/>
            <a:r>
              <a:rPr lang="de-DE" noProof="0"/>
              <a:t>Bild durch Klicken auf Symbol hinzufügen</a:t>
            </a:r>
            <a:endParaRPr lang="de-DE" noProof="0" dirty="0"/>
          </a:p>
        </p:txBody>
      </p:sp>
      <p:sp>
        <p:nvSpPr>
          <p:cNvPr id="2" name="Foliennummernplatzhalter 5" descr="&quot;&quot;">
            <a:extLst>
              <a:ext uri="{FF2B5EF4-FFF2-40B4-BE49-F238E27FC236}">
                <a16:creationId xmlns:a16="http://schemas.microsoft.com/office/drawing/2014/main" id="{3909D8DF-33A9-950B-340B-7C49A60119AA}"/>
              </a:ext>
            </a:extLst>
          </p:cNvPr>
          <p:cNvSpPr>
            <a:spLocks noGrp="1"/>
          </p:cNvSpPr>
          <p:nvPr>
            <p:ph type="sldNum" sz="quarter" idx="19"/>
          </p:nvPr>
        </p:nvSpPr>
        <p:spPr/>
        <p:txBody>
          <a:bodyPr/>
          <a:lstStyle>
            <a:lvl1pPr>
              <a:defRPr/>
            </a:lvl1pPr>
          </a:lstStyle>
          <a:p>
            <a:pPr>
              <a:defRPr/>
            </a:pPr>
            <a:fld id="{61FE1DF2-B170-47DC-8B6A-E09896EA39CB}" type="slidenum">
              <a:rPr lang="de-DE"/>
              <a:pPr>
                <a:defRPr/>
              </a:pPr>
              <a:t>‹Nr.›</a:t>
            </a:fld>
            <a:endParaRPr lang="de-DE" dirty="0"/>
          </a:p>
        </p:txBody>
      </p:sp>
      <p:sp>
        <p:nvSpPr>
          <p:cNvPr id="6" name="Bildplatzhalter 12"/>
          <p:cNvSpPr>
            <a:spLocks noGrp="1"/>
          </p:cNvSpPr>
          <p:nvPr>
            <p:ph type="pic" sz="quarter" idx="20"/>
          </p:nvPr>
        </p:nvSpPr>
        <p:spPr>
          <a:xfrm>
            <a:off x="7751866" y="-688800"/>
            <a:ext cx="5349989" cy="5349989"/>
          </a:xfrm>
          <a:prstGeom prst="ellipse">
            <a:avLst/>
          </a:prstGeom>
          <a:solidFill>
            <a:schemeClr val="accent6">
              <a:lumMod val="20000"/>
              <a:lumOff val="80000"/>
            </a:schemeClr>
          </a:solidFill>
        </p:spPr>
        <p:txBody>
          <a:bodyPr rtlCol="0">
            <a:noAutofit/>
          </a:bodyPr>
          <a:lstStyle>
            <a:lvl1pPr marL="0" indent="0" algn="ctr">
              <a:lnSpc>
                <a:spcPct val="100000"/>
              </a:lnSpc>
              <a:spcBef>
                <a:spcPts val="0"/>
              </a:spcBef>
              <a:buFontTx/>
              <a:buNone/>
              <a:defRPr/>
            </a:lvl1pPr>
          </a:lstStyle>
          <a:p>
            <a:pPr lvl="0"/>
            <a:r>
              <a:rPr lang="de-DE" noProof="0"/>
              <a:t>Bild durch Klicken auf Symbol hinzufügen</a:t>
            </a:r>
            <a:endParaRPr lang="de-DE" noProof="0" dirty="0"/>
          </a:p>
        </p:txBody>
      </p:sp>
    </p:spTree>
    <p:extLst>
      <p:ext uri="{BB962C8B-B14F-4D97-AF65-F5344CB8AC3E}">
        <p14:creationId xmlns:p14="http://schemas.microsoft.com/office/powerpoint/2010/main" val="29202069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ext mit Bild 1zu1, Ro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4320000" cy="756000"/>
          </a:xfrm>
        </p:spPr>
        <p:txBody>
          <a:bodyPr/>
          <a:lstStyle/>
          <a:p>
            <a:r>
              <a:rPr lang="de-DE" dirty="0"/>
              <a:t>Mastertitelformat bearbeiten</a:t>
            </a:r>
          </a:p>
        </p:txBody>
      </p:sp>
      <p:sp>
        <p:nvSpPr>
          <p:cNvPr id="2" name="Textplatzhalter 2"/>
          <p:cNvSpPr>
            <a:spLocks noGrp="1"/>
          </p:cNvSpPr>
          <p:nvPr>
            <p:ph type="body" sz="quarter" idx="15"/>
          </p:nvPr>
        </p:nvSpPr>
        <p:spPr>
          <a:xfrm>
            <a:off x="684000" y="3060000"/>
            <a:ext cx="4320000" cy="2880000"/>
          </a:xfrm>
        </p:spPr>
        <p:txBody>
          <a:bodyPr>
            <a:normAutofit/>
          </a:bodyPr>
          <a:lstStyle>
            <a:lvl1pPr marL="0" indent="0">
              <a:lnSpc>
                <a:spcPct val="100000"/>
              </a:lnSpc>
              <a:spcBef>
                <a:spcPts val="0"/>
              </a:spcBef>
              <a:spcAft>
                <a:spcPts val="1500"/>
              </a:spcAft>
              <a:buFont typeface="Arial" panose="020B0604020202020204" pitchFamily="34" charset="0"/>
              <a:buNone/>
              <a:defRPr sz="1500"/>
            </a:lvl1pPr>
            <a:lvl2pPr marL="493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de-DE"/>
              <a:t>Mastertextformat bearbeiten</a:t>
            </a:r>
          </a:p>
        </p:txBody>
      </p:sp>
      <p:sp>
        <p:nvSpPr>
          <p:cNvPr id="21" name="Bildplatzhalter 20"/>
          <p:cNvSpPr>
            <a:spLocks noGrp="1"/>
          </p:cNvSpPr>
          <p:nvPr>
            <p:ph type="pic" sz="quarter" idx="10"/>
          </p:nvPr>
        </p:nvSpPr>
        <p:spPr>
          <a:xfrm>
            <a:off x="6096000" y="0"/>
            <a:ext cx="6094800" cy="6858000"/>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a:t>Bild durch Klicken auf Symbol hinzufügen</a:t>
            </a:r>
            <a:endParaRPr lang="de-DE" noProof="0" dirty="0"/>
          </a:p>
        </p:txBody>
      </p:sp>
      <p:sp>
        <p:nvSpPr>
          <p:cNvPr id="3" name="Fußzeilenplatzhalter 2" descr="&quot;&quot;">
            <a:extLst>
              <a:ext uri="{FF2B5EF4-FFF2-40B4-BE49-F238E27FC236}">
                <a16:creationId xmlns:a16="http://schemas.microsoft.com/office/drawing/2014/main" id="{C46A6C36-F51F-29DB-5F5D-FE9CF73887FB}"/>
              </a:ext>
            </a:extLst>
          </p:cNvPr>
          <p:cNvSpPr>
            <a:spLocks noGrp="1"/>
          </p:cNvSpPr>
          <p:nvPr>
            <p:ph type="ftr" sz="quarter" idx="16"/>
          </p:nvPr>
        </p:nvSpPr>
        <p:spPr>
          <a:xfrm>
            <a:off x="684213" y="6364288"/>
            <a:ext cx="4984750" cy="144462"/>
          </a:xfrm>
        </p:spPr>
        <p:txBody>
          <a:bodyPr/>
          <a:lstStyle>
            <a:lvl1pPr>
              <a:defRPr/>
            </a:lvl1pPr>
          </a:lstStyle>
          <a:p>
            <a:pPr>
              <a:defRPr/>
            </a:pPr>
            <a:r>
              <a:rPr lang="de-DE"/>
              <a:t>Lebensmittelsiegel</a:t>
            </a:r>
            <a:endParaRPr lang="de-DE" dirty="0"/>
          </a:p>
        </p:txBody>
      </p:sp>
      <p:sp>
        <p:nvSpPr>
          <p:cNvPr id="4" name="Foliennummernplatzhalter 5" descr="&quot;&quot;">
            <a:extLst>
              <a:ext uri="{FF2B5EF4-FFF2-40B4-BE49-F238E27FC236}">
                <a16:creationId xmlns:a16="http://schemas.microsoft.com/office/drawing/2014/main" id="{ABBD4172-4FA8-DB08-3A40-6C53BA0A02E3}"/>
              </a:ext>
            </a:extLst>
          </p:cNvPr>
          <p:cNvSpPr>
            <a:spLocks noGrp="1"/>
          </p:cNvSpPr>
          <p:nvPr>
            <p:ph type="sldNum" sz="quarter" idx="17"/>
          </p:nvPr>
        </p:nvSpPr>
        <p:spPr/>
        <p:txBody>
          <a:bodyPr/>
          <a:lstStyle>
            <a:lvl1pPr>
              <a:defRPr/>
            </a:lvl1pPr>
          </a:lstStyle>
          <a:p>
            <a:pPr>
              <a:defRPr/>
            </a:pPr>
            <a:fld id="{71800CA1-AC69-4E59-BF6F-9D0B0E676D69}" type="slidenum">
              <a:rPr lang="de-DE"/>
              <a:pPr>
                <a:defRPr/>
              </a:pPr>
              <a:t>‹Nr.›</a:t>
            </a:fld>
            <a:endParaRPr lang="de-DE" dirty="0"/>
          </a:p>
        </p:txBody>
      </p:sp>
    </p:spTree>
    <p:extLst>
      <p:ext uri="{BB962C8B-B14F-4D97-AF65-F5344CB8AC3E}">
        <p14:creationId xmlns:p14="http://schemas.microsoft.com/office/powerpoint/2010/main" val="3197203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ext mit Bild 1zu1, Text gr_fett, Ro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4320000" cy="756000"/>
          </a:xfrm>
        </p:spPr>
        <p:txBody>
          <a:bodyPr/>
          <a:lstStyle/>
          <a:p>
            <a:r>
              <a:rPr lang="de-DE" dirty="0"/>
              <a:t>Mastertitelformat bearbeiten</a:t>
            </a:r>
          </a:p>
        </p:txBody>
      </p:sp>
      <p:sp>
        <p:nvSpPr>
          <p:cNvPr id="2" name="Textplatzhalter 2"/>
          <p:cNvSpPr>
            <a:spLocks noGrp="1"/>
          </p:cNvSpPr>
          <p:nvPr>
            <p:ph type="body" sz="quarter" idx="15"/>
          </p:nvPr>
        </p:nvSpPr>
        <p:spPr>
          <a:xfrm>
            <a:off x="684000" y="3060000"/>
            <a:ext cx="4320000" cy="2880000"/>
          </a:xfrm>
        </p:spPr>
        <p:txBody>
          <a:bodyPr>
            <a:normAutofit/>
          </a:bodyPr>
          <a:lstStyle>
            <a:lvl1pPr marL="0" indent="0">
              <a:lnSpc>
                <a:spcPct val="100000"/>
              </a:lnSpc>
              <a:spcBef>
                <a:spcPts val="0"/>
              </a:spcBef>
              <a:spcAft>
                <a:spcPts val="1500"/>
              </a:spcAft>
              <a:buFont typeface="Arial" panose="020B0604020202020204" pitchFamily="34" charset="0"/>
              <a:buNone/>
              <a:defRPr sz="2000" b="1"/>
            </a:lvl1pPr>
            <a:lvl2pPr marL="493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de-DE" dirty="0"/>
              <a:t>Mastertextformat bearbeiten</a:t>
            </a:r>
          </a:p>
        </p:txBody>
      </p:sp>
      <p:sp>
        <p:nvSpPr>
          <p:cNvPr id="21" name="Bildplatzhalter 20"/>
          <p:cNvSpPr>
            <a:spLocks noGrp="1"/>
          </p:cNvSpPr>
          <p:nvPr>
            <p:ph type="pic" sz="quarter" idx="10"/>
          </p:nvPr>
        </p:nvSpPr>
        <p:spPr>
          <a:xfrm>
            <a:off x="6096000" y="0"/>
            <a:ext cx="6094800" cy="6858000"/>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a:t>Bild durch Klicken auf Symbol hinzufügen</a:t>
            </a:r>
            <a:endParaRPr lang="de-DE" noProof="0" dirty="0"/>
          </a:p>
        </p:txBody>
      </p:sp>
      <p:sp>
        <p:nvSpPr>
          <p:cNvPr id="3" name="Fußzeilenplatzhalter 2" descr="&quot;&quot;">
            <a:extLst>
              <a:ext uri="{FF2B5EF4-FFF2-40B4-BE49-F238E27FC236}">
                <a16:creationId xmlns:a16="http://schemas.microsoft.com/office/drawing/2014/main" id="{C46A6C36-F51F-29DB-5F5D-FE9CF73887FB}"/>
              </a:ext>
            </a:extLst>
          </p:cNvPr>
          <p:cNvSpPr>
            <a:spLocks noGrp="1"/>
          </p:cNvSpPr>
          <p:nvPr>
            <p:ph type="ftr" sz="quarter" idx="16"/>
          </p:nvPr>
        </p:nvSpPr>
        <p:spPr>
          <a:xfrm>
            <a:off x="684213" y="6364288"/>
            <a:ext cx="4984750" cy="144462"/>
          </a:xfrm>
        </p:spPr>
        <p:txBody>
          <a:bodyPr/>
          <a:lstStyle>
            <a:lvl1pPr>
              <a:defRPr/>
            </a:lvl1pPr>
          </a:lstStyle>
          <a:p>
            <a:pPr>
              <a:defRPr/>
            </a:pPr>
            <a:r>
              <a:rPr lang="de-DE"/>
              <a:t>Lebensmittelsiegel</a:t>
            </a:r>
            <a:endParaRPr lang="de-DE" dirty="0"/>
          </a:p>
        </p:txBody>
      </p:sp>
      <p:sp>
        <p:nvSpPr>
          <p:cNvPr id="4" name="Foliennummernplatzhalter 5" descr="&quot;&quot;">
            <a:extLst>
              <a:ext uri="{FF2B5EF4-FFF2-40B4-BE49-F238E27FC236}">
                <a16:creationId xmlns:a16="http://schemas.microsoft.com/office/drawing/2014/main" id="{ABBD4172-4FA8-DB08-3A40-6C53BA0A02E3}"/>
              </a:ext>
            </a:extLst>
          </p:cNvPr>
          <p:cNvSpPr>
            <a:spLocks noGrp="1"/>
          </p:cNvSpPr>
          <p:nvPr>
            <p:ph type="sldNum" sz="quarter" idx="17"/>
          </p:nvPr>
        </p:nvSpPr>
        <p:spPr/>
        <p:txBody>
          <a:bodyPr/>
          <a:lstStyle>
            <a:lvl1pPr>
              <a:defRPr/>
            </a:lvl1pPr>
          </a:lstStyle>
          <a:p>
            <a:pPr>
              <a:defRPr/>
            </a:pPr>
            <a:fld id="{71800CA1-AC69-4E59-BF6F-9D0B0E676D69}" type="slidenum">
              <a:rPr lang="de-DE"/>
              <a:pPr>
                <a:defRPr/>
              </a:pPr>
              <a:t>‹Nr.›</a:t>
            </a:fld>
            <a:endParaRPr lang="de-DE" dirty="0"/>
          </a:p>
        </p:txBody>
      </p:sp>
    </p:spTree>
    <p:extLst>
      <p:ext uri="{BB962C8B-B14F-4D97-AF65-F5344CB8AC3E}">
        <p14:creationId xmlns:p14="http://schemas.microsoft.com/office/powerpoint/2010/main" val="36940471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ext-Bild breit, Rot">
    <p:spTree>
      <p:nvGrpSpPr>
        <p:cNvPr id="1" name=""/>
        <p:cNvGrpSpPr/>
        <p:nvPr/>
      </p:nvGrpSpPr>
      <p:grpSpPr>
        <a:xfrm>
          <a:off x="0" y="0"/>
          <a:ext cx="0" cy="0"/>
          <a:chOff x="0" y="0"/>
          <a:chExt cx="0" cy="0"/>
        </a:xfrm>
      </p:grpSpPr>
      <p:sp>
        <p:nvSpPr>
          <p:cNvPr id="8" name="Titel 7"/>
          <p:cNvSpPr>
            <a:spLocks noGrp="1"/>
          </p:cNvSpPr>
          <p:nvPr>
            <p:ph type="title"/>
          </p:nvPr>
        </p:nvSpPr>
        <p:spPr>
          <a:xfrm>
            <a:off x="682167" y="2052000"/>
            <a:ext cx="3239999" cy="750525"/>
          </a:xfrm>
        </p:spPr>
        <p:txBody>
          <a:bodyPr/>
          <a:lstStyle>
            <a:lvl1pPr>
              <a:defRPr sz="3000"/>
            </a:lvl1pPr>
          </a:lstStyle>
          <a:p>
            <a:r>
              <a:rPr lang="de-DE" dirty="0"/>
              <a:t>Mastertitelformat bearbeiten</a:t>
            </a:r>
          </a:p>
        </p:txBody>
      </p:sp>
      <p:sp>
        <p:nvSpPr>
          <p:cNvPr id="2" name="Textplatzhalter 2"/>
          <p:cNvSpPr>
            <a:spLocks noGrp="1"/>
          </p:cNvSpPr>
          <p:nvPr>
            <p:ph type="body" sz="quarter" idx="15"/>
          </p:nvPr>
        </p:nvSpPr>
        <p:spPr>
          <a:xfrm>
            <a:off x="684000" y="3060000"/>
            <a:ext cx="3240704" cy="2772000"/>
          </a:xfrm>
        </p:spPr>
        <p:txBody>
          <a:bodyPr>
            <a:noAutofit/>
          </a:bodyPr>
          <a:lstStyle>
            <a:lvl1pPr marL="0" indent="0">
              <a:lnSpc>
                <a:spcPct val="100000"/>
              </a:lnSpc>
              <a:spcBef>
                <a:spcPts val="0"/>
              </a:spcBef>
              <a:spcAft>
                <a:spcPts val="1500"/>
              </a:spcAft>
              <a:buFont typeface="Arial" panose="020B0604020202020204" pitchFamily="34" charset="0"/>
              <a:buNone/>
              <a:defRPr sz="1500"/>
            </a:lvl1pPr>
            <a:lvl2pPr marL="493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de-DE"/>
              <a:t>Mastertextformat bearbeiten</a:t>
            </a:r>
          </a:p>
        </p:txBody>
      </p:sp>
      <p:sp>
        <p:nvSpPr>
          <p:cNvPr id="4" name="Bildplatzhalter 20"/>
          <p:cNvSpPr>
            <a:spLocks noGrp="1"/>
          </p:cNvSpPr>
          <p:nvPr>
            <p:ph type="pic" sz="quarter" idx="10"/>
          </p:nvPr>
        </p:nvSpPr>
        <p:spPr>
          <a:xfrm>
            <a:off x="4495800" y="0"/>
            <a:ext cx="7696200" cy="6858000"/>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a:t>Bild durch Klicken auf Symbol hinzufügen</a:t>
            </a:r>
            <a:endParaRPr lang="de-DE" noProof="0" dirty="0"/>
          </a:p>
        </p:txBody>
      </p:sp>
      <p:sp>
        <p:nvSpPr>
          <p:cNvPr id="3" name="Fußzeilenplatzhalter 4" descr="&quot;&quot;">
            <a:extLst>
              <a:ext uri="{FF2B5EF4-FFF2-40B4-BE49-F238E27FC236}">
                <a16:creationId xmlns:a16="http://schemas.microsoft.com/office/drawing/2014/main" id="{47079583-B3F3-EE46-4F1B-C06B36F60660}"/>
              </a:ext>
            </a:extLst>
          </p:cNvPr>
          <p:cNvSpPr>
            <a:spLocks noGrp="1"/>
          </p:cNvSpPr>
          <p:nvPr>
            <p:ph type="ftr" sz="quarter" idx="16"/>
          </p:nvPr>
        </p:nvSpPr>
        <p:spPr>
          <a:xfrm>
            <a:off x="684213" y="6364288"/>
            <a:ext cx="3240087" cy="144462"/>
          </a:xfrm>
        </p:spPr>
        <p:txBody>
          <a:bodyPr/>
          <a:lstStyle>
            <a:lvl1pPr>
              <a:defRPr/>
            </a:lvl1pPr>
          </a:lstStyle>
          <a:p>
            <a:pPr>
              <a:defRPr/>
            </a:pPr>
            <a:r>
              <a:rPr lang="de-DE"/>
              <a:t>Lebensmittelsiegel</a:t>
            </a:r>
          </a:p>
        </p:txBody>
      </p:sp>
      <p:sp>
        <p:nvSpPr>
          <p:cNvPr id="5" name="Foliennummernplatzhalter 5" descr="&quot;&quot;">
            <a:extLst>
              <a:ext uri="{FF2B5EF4-FFF2-40B4-BE49-F238E27FC236}">
                <a16:creationId xmlns:a16="http://schemas.microsoft.com/office/drawing/2014/main" id="{06C36771-1479-B9B5-A0F1-0B7D171BEC94}"/>
              </a:ext>
            </a:extLst>
          </p:cNvPr>
          <p:cNvSpPr>
            <a:spLocks noGrp="1"/>
          </p:cNvSpPr>
          <p:nvPr>
            <p:ph type="sldNum" sz="quarter" idx="17"/>
          </p:nvPr>
        </p:nvSpPr>
        <p:spPr/>
        <p:txBody>
          <a:bodyPr/>
          <a:lstStyle>
            <a:lvl1pPr>
              <a:defRPr/>
            </a:lvl1pPr>
          </a:lstStyle>
          <a:p>
            <a:pPr>
              <a:defRPr/>
            </a:pPr>
            <a:fld id="{C8C581B8-E11B-4CB8-B306-6AAAFE66ACA6}" type="slidenum">
              <a:rPr lang="de-DE"/>
              <a:pPr>
                <a:defRPr/>
              </a:pPr>
              <a:t>‹Nr.›</a:t>
            </a:fld>
            <a:endParaRPr lang="de-DE" dirty="0"/>
          </a:p>
        </p:txBody>
      </p:sp>
    </p:spTree>
    <p:extLst>
      <p:ext uri="{BB962C8B-B14F-4D97-AF65-F5344CB8AC3E}">
        <p14:creationId xmlns:p14="http://schemas.microsoft.com/office/powerpoint/2010/main" val="169348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 mit Text + Projektsignet">
    <p:spTree>
      <p:nvGrpSpPr>
        <p:cNvPr id="1" name=""/>
        <p:cNvGrpSpPr/>
        <p:nvPr/>
      </p:nvGrpSpPr>
      <p:grpSpPr>
        <a:xfrm>
          <a:off x="0" y="0"/>
          <a:ext cx="0" cy="0"/>
          <a:chOff x="0" y="0"/>
          <a:chExt cx="0" cy="0"/>
        </a:xfrm>
      </p:grpSpPr>
      <p:sp>
        <p:nvSpPr>
          <p:cNvPr id="5" name="Titel 4"/>
          <p:cNvSpPr>
            <a:spLocks noGrp="1"/>
          </p:cNvSpPr>
          <p:nvPr>
            <p:ph type="title"/>
          </p:nvPr>
        </p:nvSpPr>
        <p:spPr>
          <a:xfrm>
            <a:off x="683704" y="2628000"/>
            <a:ext cx="10800000" cy="1440000"/>
          </a:xfrm>
        </p:spPr>
        <p:txBody>
          <a:bodyPr anchor="b"/>
          <a:lstStyle>
            <a:lvl1pPr>
              <a:defRPr sz="6000"/>
            </a:lvl1pPr>
          </a:lstStyle>
          <a:p>
            <a:r>
              <a:rPr lang="de-DE"/>
              <a:t>Titelmasterformat durch Klicken bearbeiten</a:t>
            </a:r>
            <a:endParaRPr lang="de-DE" dirty="0"/>
          </a:p>
        </p:txBody>
      </p:sp>
      <p:sp>
        <p:nvSpPr>
          <p:cNvPr id="2" name="Textplatzhalter 15"/>
          <p:cNvSpPr>
            <a:spLocks noGrp="1"/>
          </p:cNvSpPr>
          <p:nvPr>
            <p:ph type="body" sz="quarter" idx="10"/>
          </p:nvPr>
        </p:nvSpPr>
        <p:spPr>
          <a:xfrm>
            <a:off x="684000" y="4368120"/>
            <a:ext cx="8640000" cy="1008000"/>
          </a:xfrm>
          <a:prstGeom prst="rect">
            <a:avLst/>
          </a:prstGeom>
        </p:spPr>
        <p:txBody>
          <a:bodyPr>
            <a:noAutofit/>
          </a:bodyPr>
          <a:lstStyle>
            <a:lvl1pPr marL="0" indent="0">
              <a:buFontTx/>
              <a:buNone/>
              <a:defRPr sz="2500" b="0"/>
            </a:lvl1pPr>
          </a:lstStyle>
          <a:p>
            <a:pPr lvl="0"/>
            <a:r>
              <a:rPr lang="de-DE"/>
              <a:t>Formatvorlagen des Textmasters bearbeiten</a:t>
            </a:r>
          </a:p>
        </p:txBody>
      </p:sp>
      <p:sp>
        <p:nvSpPr>
          <p:cNvPr id="6" name="Ellipse 5">
            <a:extLst>
              <a:ext uri="{FF2B5EF4-FFF2-40B4-BE49-F238E27FC236}">
                <a16:creationId xmlns:a16="http://schemas.microsoft.com/office/drawing/2014/main" id="{3B190482-EE6F-7CF4-F258-B6D20778E7AD}"/>
              </a:ext>
            </a:extLst>
          </p:cNvPr>
          <p:cNvSpPr/>
          <p:nvPr userDrawn="1"/>
        </p:nvSpPr>
        <p:spPr>
          <a:xfrm>
            <a:off x="10424241" y="292122"/>
            <a:ext cx="1440000" cy="143894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7" name="Bildplatzhalter 12">
            <a:extLst>
              <a:ext uri="{FF2B5EF4-FFF2-40B4-BE49-F238E27FC236}">
                <a16:creationId xmlns:a16="http://schemas.microsoft.com/office/drawing/2014/main" id="{BEDBB238-E3E2-0F0D-E85C-F5421C11DA85}"/>
              </a:ext>
            </a:extLst>
          </p:cNvPr>
          <p:cNvSpPr>
            <a:spLocks noGrp="1"/>
          </p:cNvSpPr>
          <p:nvPr>
            <p:ph type="pic" sz="quarter" idx="21" hasCustomPrompt="1"/>
          </p:nvPr>
        </p:nvSpPr>
        <p:spPr>
          <a:xfrm>
            <a:off x="10424241" y="292122"/>
            <a:ext cx="1440000" cy="1440000"/>
          </a:xfrm>
          <a:prstGeom prst="ellipse">
            <a:avLst/>
          </a:prstGeom>
          <a:solidFill>
            <a:schemeClr val="bg1"/>
          </a:solidFill>
        </p:spPr>
        <p:txBody>
          <a:bodyPr rtlCol="0">
            <a:noAutofit/>
          </a:bodyPr>
          <a:lstStyle>
            <a:lvl1pPr marL="0" indent="0" algn="ctr">
              <a:lnSpc>
                <a:spcPct val="100000"/>
              </a:lnSpc>
              <a:spcBef>
                <a:spcPts val="0"/>
              </a:spcBef>
              <a:buFontTx/>
              <a:buNone/>
              <a:defRPr>
                <a:solidFill>
                  <a:schemeClr val="tx1"/>
                </a:solidFill>
              </a:defRPr>
            </a:lvl1pPr>
          </a:lstStyle>
          <a:p>
            <a:pPr lvl="0"/>
            <a:r>
              <a:rPr lang="de-DE" noProof="0" dirty="0"/>
              <a:t>Projekt-Signet durch Klick hinzufügen</a:t>
            </a:r>
          </a:p>
        </p:txBody>
      </p:sp>
      <p:pic>
        <p:nvPicPr>
          <p:cNvPr id="8" name="Grafik 7" descr="&quot;&quot;">
            <a:extLst>
              <a:ext uri="{FF2B5EF4-FFF2-40B4-BE49-F238E27FC236}">
                <a16:creationId xmlns:a16="http://schemas.microsoft.com/office/drawing/2014/main" id="{7EEFD438-70D0-820B-3B32-2AB34F198745}"/>
              </a:ext>
            </a:extLst>
          </p:cNvPr>
          <p:cNvPicPr>
            <a:picLocks noChangeAspect="1"/>
          </p:cNvPicPr>
          <p:nvPr userDrawn="1"/>
        </p:nvPicPr>
        <p:blipFill>
          <a:blip r:embed="rId2"/>
          <a:stretch>
            <a:fillRect/>
          </a:stretch>
        </p:blipFill>
        <p:spPr>
          <a:xfrm>
            <a:off x="682625" y="684213"/>
            <a:ext cx="2970213" cy="687387"/>
          </a:xfrm>
          <a:prstGeom prst="rect">
            <a:avLst/>
          </a:prstGeom>
        </p:spPr>
      </p:pic>
      <p:sp>
        <p:nvSpPr>
          <p:cNvPr id="4" name="Textplatzhalter 8">
            <a:extLst>
              <a:ext uri="{FF2B5EF4-FFF2-40B4-BE49-F238E27FC236}">
                <a16:creationId xmlns:a16="http://schemas.microsoft.com/office/drawing/2014/main" id="{6B50EF0D-7241-975E-A505-6F2906E7D0B9}"/>
              </a:ext>
            </a:extLst>
          </p:cNvPr>
          <p:cNvSpPr>
            <a:spLocks noGrp="1"/>
          </p:cNvSpPr>
          <p:nvPr>
            <p:ph type="body" sz="quarter" idx="19" hasCustomPrompt="1"/>
          </p:nvPr>
        </p:nvSpPr>
        <p:spPr>
          <a:xfrm>
            <a:off x="683383" y="6301068"/>
            <a:ext cx="2279650" cy="271463"/>
          </a:xfrm>
        </p:spPr>
        <p:txBody>
          <a:bodyPr/>
          <a:lstStyle>
            <a:lvl1pPr marL="0" indent="0">
              <a:buNone/>
              <a:defRPr sz="2000"/>
            </a:lvl1pPr>
          </a:lstStyle>
          <a:p>
            <a:pPr lvl="0"/>
            <a:r>
              <a:rPr lang="de-DE" dirty="0"/>
              <a:t>Datum</a:t>
            </a:r>
          </a:p>
        </p:txBody>
      </p:sp>
    </p:spTree>
    <p:extLst>
      <p:ext uri="{BB962C8B-B14F-4D97-AF65-F5344CB8AC3E}">
        <p14:creationId xmlns:p14="http://schemas.microsoft.com/office/powerpoint/2010/main" val="10655759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ext-Bild 1zu2 breit, Rot">
    <p:spTree>
      <p:nvGrpSpPr>
        <p:cNvPr id="1" name=""/>
        <p:cNvGrpSpPr/>
        <p:nvPr/>
      </p:nvGrpSpPr>
      <p:grpSpPr>
        <a:xfrm>
          <a:off x="0" y="0"/>
          <a:ext cx="0" cy="0"/>
          <a:chOff x="0" y="0"/>
          <a:chExt cx="0" cy="0"/>
        </a:xfrm>
      </p:grpSpPr>
      <p:sp>
        <p:nvSpPr>
          <p:cNvPr id="8" name="Titel 7"/>
          <p:cNvSpPr>
            <a:spLocks noGrp="1"/>
          </p:cNvSpPr>
          <p:nvPr>
            <p:ph type="title"/>
          </p:nvPr>
        </p:nvSpPr>
        <p:spPr>
          <a:xfrm>
            <a:off x="682167" y="2052000"/>
            <a:ext cx="5941055" cy="526443"/>
          </a:xfrm>
        </p:spPr>
        <p:txBody>
          <a:bodyPr/>
          <a:lstStyle>
            <a:lvl1pPr>
              <a:defRPr sz="3000"/>
            </a:lvl1pPr>
          </a:lstStyle>
          <a:p>
            <a:r>
              <a:rPr lang="de-DE" dirty="0"/>
              <a:t>Mastertitelformat bearbeiten</a:t>
            </a:r>
          </a:p>
        </p:txBody>
      </p:sp>
      <p:sp>
        <p:nvSpPr>
          <p:cNvPr id="4" name="Bildplatzhalter 20"/>
          <p:cNvSpPr>
            <a:spLocks noGrp="1"/>
          </p:cNvSpPr>
          <p:nvPr>
            <p:ph type="pic" sz="quarter" idx="10"/>
          </p:nvPr>
        </p:nvSpPr>
        <p:spPr>
          <a:xfrm>
            <a:off x="0" y="2759676"/>
            <a:ext cx="12192000" cy="4098324"/>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dirty="0"/>
              <a:t>Bild durch Klicken auf Symbol hinzufügen</a:t>
            </a:r>
          </a:p>
        </p:txBody>
      </p:sp>
      <p:sp>
        <p:nvSpPr>
          <p:cNvPr id="3" name="Fußzeilenplatzhalter 4" descr="&quot;&quot;">
            <a:extLst>
              <a:ext uri="{FF2B5EF4-FFF2-40B4-BE49-F238E27FC236}">
                <a16:creationId xmlns:a16="http://schemas.microsoft.com/office/drawing/2014/main" id="{47079583-B3F3-EE46-4F1B-C06B36F60660}"/>
              </a:ext>
            </a:extLst>
          </p:cNvPr>
          <p:cNvSpPr>
            <a:spLocks noGrp="1"/>
          </p:cNvSpPr>
          <p:nvPr>
            <p:ph type="ftr" sz="quarter" idx="16"/>
          </p:nvPr>
        </p:nvSpPr>
        <p:spPr>
          <a:xfrm>
            <a:off x="684213" y="6364288"/>
            <a:ext cx="3240087" cy="144462"/>
          </a:xfrm>
        </p:spPr>
        <p:txBody>
          <a:bodyPr/>
          <a:lstStyle>
            <a:lvl1pPr>
              <a:defRPr/>
            </a:lvl1pPr>
          </a:lstStyle>
          <a:p>
            <a:pPr>
              <a:defRPr/>
            </a:pPr>
            <a:r>
              <a:rPr lang="de-DE"/>
              <a:t>Lebensmittelsiegel</a:t>
            </a:r>
          </a:p>
        </p:txBody>
      </p:sp>
      <p:sp>
        <p:nvSpPr>
          <p:cNvPr id="5" name="Foliennummernplatzhalter 5" descr="&quot;&quot;">
            <a:extLst>
              <a:ext uri="{FF2B5EF4-FFF2-40B4-BE49-F238E27FC236}">
                <a16:creationId xmlns:a16="http://schemas.microsoft.com/office/drawing/2014/main" id="{06C36771-1479-B9B5-A0F1-0B7D171BEC94}"/>
              </a:ext>
            </a:extLst>
          </p:cNvPr>
          <p:cNvSpPr>
            <a:spLocks noGrp="1"/>
          </p:cNvSpPr>
          <p:nvPr>
            <p:ph type="sldNum" sz="quarter" idx="17"/>
          </p:nvPr>
        </p:nvSpPr>
        <p:spPr/>
        <p:txBody>
          <a:bodyPr/>
          <a:lstStyle>
            <a:lvl1pPr>
              <a:defRPr/>
            </a:lvl1pPr>
          </a:lstStyle>
          <a:p>
            <a:pPr>
              <a:defRPr/>
            </a:pPr>
            <a:fld id="{C8C581B8-E11B-4CB8-B306-6AAAFE66ACA6}" type="slidenum">
              <a:rPr lang="de-DE"/>
              <a:pPr>
                <a:defRPr/>
              </a:pPr>
              <a:t>‹Nr.›</a:t>
            </a:fld>
            <a:endParaRPr lang="de-DE" dirty="0"/>
          </a:p>
        </p:txBody>
      </p:sp>
    </p:spTree>
    <p:extLst>
      <p:ext uri="{BB962C8B-B14F-4D97-AF65-F5344CB8AC3E}">
        <p14:creationId xmlns:p14="http://schemas.microsoft.com/office/powerpoint/2010/main" val="19736877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ext-2 Bilder rechteckig, Rot">
    <p:spTree>
      <p:nvGrpSpPr>
        <p:cNvPr id="1" name=""/>
        <p:cNvGrpSpPr/>
        <p:nvPr/>
      </p:nvGrpSpPr>
      <p:grpSpPr>
        <a:xfrm>
          <a:off x="0" y="0"/>
          <a:ext cx="0" cy="0"/>
          <a:chOff x="0" y="0"/>
          <a:chExt cx="0" cy="0"/>
        </a:xfrm>
      </p:grpSpPr>
      <p:sp>
        <p:nvSpPr>
          <p:cNvPr id="8" name="Titel 7"/>
          <p:cNvSpPr>
            <a:spLocks noGrp="1"/>
          </p:cNvSpPr>
          <p:nvPr>
            <p:ph type="title"/>
          </p:nvPr>
        </p:nvSpPr>
        <p:spPr>
          <a:xfrm>
            <a:off x="682167" y="2052000"/>
            <a:ext cx="5941055" cy="526443"/>
          </a:xfrm>
        </p:spPr>
        <p:txBody>
          <a:bodyPr/>
          <a:lstStyle>
            <a:lvl1pPr>
              <a:defRPr sz="3000"/>
            </a:lvl1pPr>
          </a:lstStyle>
          <a:p>
            <a:r>
              <a:rPr lang="de-DE" dirty="0"/>
              <a:t>Mastertitelformat bearbeiten</a:t>
            </a:r>
          </a:p>
        </p:txBody>
      </p:sp>
      <p:sp>
        <p:nvSpPr>
          <p:cNvPr id="4" name="Bildplatzhalter 20"/>
          <p:cNvSpPr>
            <a:spLocks noGrp="1"/>
          </p:cNvSpPr>
          <p:nvPr>
            <p:ph type="pic" sz="quarter" idx="10"/>
          </p:nvPr>
        </p:nvSpPr>
        <p:spPr>
          <a:xfrm>
            <a:off x="682166" y="2759675"/>
            <a:ext cx="4178157" cy="3359465"/>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dirty="0"/>
              <a:t>Bild durch Klicken auf Symbol hinzufügen</a:t>
            </a:r>
          </a:p>
        </p:txBody>
      </p:sp>
      <p:sp>
        <p:nvSpPr>
          <p:cNvPr id="3" name="Fußzeilenplatzhalter 4" descr="&quot;&quot;">
            <a:extLst>
              <a:ext uri="{FF2B5EF4-FFF2-40B4-BE49-F238E27FC236}">
                <a16:creationId xmlns:a16="http://schemas.microsoft.com/office/drawing/2014/main" id="{47079583-B3F3-EE46-4F1B-C06B36F60660}"/>
              </a:ext>
            </a:extLst>
          </p:cNvPr>
          <p:cNvSpPr>
            <a:spLocks noGrp="1"/>
          </p:cNvSpPr>
          <p:nvPr>
            <p:ph type="ftr" sz="quarter" idx="16"/>
          </p:nvPr>
        </p:nvSpPr>
        <p:spPr>
          <a:xfrm>
            <a:off x="684213" y="6364288"/>
            <a:ext cx="3240087" cy="144462"/>
          </a:xfrm>
        </p:spPr>
        <p:txBody>
          <a:bodyPr/>
          <a:lstStyle>
            <a:lvl1pPr>
              <a:defRPr/>
            </a:lvl1pPr>
          </a:lstStyle>
          <a:p>
            <a:pPr>
              <a:defRPr/>
            </a:pPr>
            <a:r>
              <a:rPr lang="de-DE"/>
              <a:t>Lebensmittelsiegel</a:t>
            </a:r>
          </a:p>
        </p:txBody>
      </p:sp>
      <p:sp>
        <p:nvSpPr>
          <p:cNvPr id="5" name="Foliennummernplatzhalter 5" descr="&quot;&quot;">
            <a:extLst>
              <a:ext uri="{FF2B5EF4-FFF2-40B4-BE49-F238E27FC236}">
                <a16:creationId xmlns:a16="http://schemas.microsoft.com/office/drawing/2014/main" id="{06C36771-1479-B9B5-A0F1-0B7D171BEC94}"/>
              </a:ext>
            </a:extLst>
          </p:cNvPr>
          <p:cNvSpPr>
            <a:spLocks noGrp="1"/>
          </p:cNvSpPr>
          <p:nvPr>
            <p:ph type="sldNum" sz="quarter" idx="17"/>
          </p:nvPr>
        </p:nvSpPr>
        <p:spPr/>
        <p:txBody>
          <a:bodyPr/>
          <a:lstStyle>
            <a:lvl1pPr>
              <a:defRPr/>
            </a:lvl1pPr>
          </a:lstStyle>
          <a:p>
            <a:pPr>
              <a:defRPr/>
            </a:pPr>
            <a:fld id="{C8C581B8-E11B-4CB8-B306-6AAAFE66ACA6}" type="slidenum">
              <a:rPr lang="de-DE"/>
              <a:pPr>
                <a:defRPr/>
              </a:pPr>
              <a:t>‹Nr.›</a:t>
            </a:fld>
            <a:endParaRPr lang="de-DE" dirty="0"/>
          </a:p>
        </p:txBody>
      </p:sp>
      <p:sp>
        <p:nvSpPr>
          <p:cNvPr id="6" name="Bildplatzhalter 20"/>
          <p:cNvSpPr>
            <a:spLocks noGrp="1"/>
          </p:cNvSpPr>
          <p:nvPr>
            <p:ph type="pic" sz="quarter" idx="18"/>
          </p:nvPr>
        </p:nvSpPr>
        <p:spPr>
          <a:xfrm>
            <a:off x="6244281" y="2759675"/>
            <a:ext cx="4173713" cy="3355892"/>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dirty="0"/>
              <a:t>Bild durch Klicken auf Symbol hinzufügen</a:t>
            </a:r>
          </a:p>
        </p:txBody>
      </p:sp>
    </p:spTree>
    <p:extLst>
      <p:ext uri="{BB962C8B-B14F-4D97-AF65-F5344CB8AC3E}">
        <p14:creationId xmlns:p14="http://schemas.microsoft.com/office/powerpoint/2010/main" val="23490576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ext-Diagramm, Rot">
    <p:spTree>
      <p:nvGrpSpPr>
        <p:cNvPr id="1" name=""/>
        <p:cNvGrpSpPr/>
        <p:nvPr/>
      </p:nvGrpSpPr>
      <p:grpSpPr>
        <a:xfrm>
          <a:off x="0" y="0"/>
          <a:ext cx="0" cy="0"/>
          <a:chOff x="0" y="0"/>
          <a:chExt cx="0" cy="0"/>
        </a:xfrm>
      </p:grpSpPr>
      <p:sp>
        <p:nvSpPr>
          <p:cNvPr id="6" name="Titel 5"/>
          <p:cNvSpPr>
            <a:spLocks noGrp="1"/>
          </p:cNvSpPr>
          <p:nvPr>
            <p:ph type="title"/>
          </p:nvPr>
        </p:nvSpPr>
        <p:spPr>
          <a:xfrm>
            <a:off x="682167" y="2052000"/>
            <a:ext cx="3600000" cy="1219520"/>
          </a:xfrm>
        </p:spPr>
        <p:txBody>
          <a:bodyPr/>
          <a:lstStyle>
            <a:lvl1pPr>
              <a:defRPr sz="3000"/>
            </a:lvl1pPr>
          </a:lstStyle>
          <a:p>
            <a:r>
              <a:rPr lang="de-DE" dirty="0"/>
              <a:t>Mastertitelformat bearbeiten</a:t>
            </a:r>
          </a:p>
        </p:txBody>
      </p:sp>
      <p:sp>
        <p:nvSpPr>
          <p:cNvPr id="3" name="Textplatzhalter 2"/>
          <p:cNvSpPr>
            <a:spLocks noGrp="1"/>
          </p:cNvSpPr>
          <p:nvPr>
            <p:ph type="body" sz="quarter" idx="15"/>
          </p:nvPr>
        </p:nvSpPr>
        <p:spPr>
          <a:xfrm>
            <a:off x="682808" y="3505200"/>
            <a:ext cx="3600000" cy="2434800"/>
          </a:xfrm>
        </p:spPr>
        <p:txBody>
          <a:bodyPr>
            <a:noAutofit/>
          </a:bodyPr>
          <a:lstStyle>
            <a:lvl1pPr marL="0" indent="0">
              <a:lnSpc>
                <a:spcPct val="100000"/>
              </a:lnSpc>
              <a:spcBef>
                <a:spcPts val="0"/>
              </a:spcBef>
              <a:spcAft>
                <a:spcPts val="1500"/>
              </a:spcAft>
              <a:buFont typeface="Arial" panose="020B0604020202020204" pitchFamily="34" charset="0"/>
              <a:buNone/>
              <a:defRPr sz="1500"/>
            </a:lvl1pPr>
            <a:lvl2pPr marL="493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de-DE"/>
              <a:t>Mastertextformat bearbeiten</a:t>
            </a:r>
          </a:p>
        </p:txBody>
      </p:sp>
      <p:sp>
        <p:nvSpPr>
          <p:cNvPr id="7" name="Diagrammplatzhalter 6"/>
          <p:cNvSpPr>
            <a:spLocks noGrp="1"/>
          </p:cNvSpPr>
          <p:nvPr>
            <p:ph type="chart" sz="quarter" idx="19"/>
          </p:nvPr>
        </p:nvSpPr>
        <p:spPr>
          <a:xfrm>
            <a:off x="5007588" y="1440000"/>
            <a:ext cx="6455775" cy="4500000"/>
          </a:xfrm>
        </p:spPr>
        <p:txBody>
          <a:bodyPr rtlCol="0">
            <a:noAutofit/>
          </a:bodyPr>
          <a:lstStyle/>
          <a:p>
            <a:pPr lvl="0"/>
            <a:endParaRPr lang="de-DE" noProof="0"/>
          </a:p>
        </p:txBody>
      </p:sp>
      <p:sp>
        <p:nvSpPr>
          <p:cNvPr id="2" name="Textplatzhalter 5"/>
          <p:cNvSpPr>
            <a:spLocks noGrp="1"/>
          </p:cNvSpPr>
          <p:nvPr>
            <p:ph type="body" sz="quarter" idx="18"/>
          </p:nvPr>
        </p:nvSpPr>
        <p:spPr>
          <a:xfrm>
            <a:off x="5015753" y="6050124"/>
            <a:ext cx="6455775" cy="261938"/>
          </a:xfrm>
        </p:spPr>
        <p:txBody>
          <a:bodyPr/>
          <a:lstStyle>
            <a:lvl1pPr marL="0" indent="0">
              <a:buFontTx/>
              <a:buNone/>
              <a:defRPr sz="1000"/>
            </a:lvl1pPr>
            <a:lvl2pPr marL="266700" indent="0">
              <a:buFontTx/>
              <a:buNone/>
              <a:defRPr/>
            </a:lvl2pPr>
            <a:lvl3pPr marL="542925" indent="0">
              <a:buFontTx/>
              <a:buNone/>
              <a:defRPr/>
            </a:lvl3pPr>
            <a:lvl4pPr marL="809625" indent="0">
              <a:buFontTx/>
              <a:buNone/>
              <a:defRPr/>
            </a:lvl4pPr>
            <a:lvl5pPr marL="1076325" indent="0">
              <a:buFontTx/>
              <a:buNone/>
              <a:defRPr/>
            </a:lvl5pPr>
          </a:lstStyle>
          <a:p>
            <a:pPr lvl="0"/>
            <a:r>
              <a:rPr lang="de-DE"/>
              <a:t>Mastertextformat bearbeiten</a:t>
            </a:r>
          </a:p>
        </p:txBody>
      </p:sp>
      <p:sp>
        <p:nvSpPr>
          <p:cNvPr id="4" name="Fußzeilenplatzhalter 3" descr="&quot;&quot;">
            <a:extLst>
              <a:ext uri="{FF2B5EF4-FFF2-40B4-BE49-F238E27FC236}">
                <a16:creationId xmlns:a16="http://schemas.microsoft.com/office/drawing/2014/main" id="{0D296000-0DDF-F6EE-B400-6E94B0A129B5}"/>
              </a:ext>
            </a:extLst>
          </p:cNvPr>
          <p:cNvSpPr>
            <a:spLocks noGrp="1"/>
          </p:cNvSpPr>
          <p:nvPr>
            <p:ph type="ftr" sz="quarter" idx="20"/>
          </p:nvPr>
        </p:nvSpPr>
        <p:spPr/>
        <p:txBody>
          <a:bodyPr/>
          <a:lstStyle>
            <a:lvl1pPr>
              <a:defRPr/>
            </a:lvl1pPr>
          </a:lstStyle>
          <a:p>
            <a:pPr>
              <a:defRPr/>
            </a:pPr>
            <a:r>
              <a:rPr lang="de-DE"/>
              <a:t>Lebensmittelsiegel</a:t>
            </a:r>
          </a:p>
        </p:txBody>
      </p:sp>
      <p:sp>
        <p:nvSpPr>
          <p:cNvPr id="5" name="Foliennummernplatzhalter 4" descr="&quot;&quot;">
            <a:extLst>
              <a:ext uri="{FF2B5EF4-FFF2-40B4-BE49-F238E27FC236}">
                <a16:creationId xmlns:a16="http://schemas.microsoft.com/office/drawing/2014/main" id="{3FE1D608-C69E-F6E1-14B1-A05BFD9E1A23}"/>
              </a:ext>
            </a:extLst>
          </p:cNvPr>
          <p:cNvSpPr>
            <a:spLocks noGrp="1"/>
          </p:cNvSpPr>
          <p:nvPr>
            <p:ph type="sldNum" sz="quarter" idx="21"/>
          </p:nvPr>
        </p:nvSpPr>
        <p:spPr/>
        <p:txBody>
          <a:bodyPr/>
          <a:lstStyle>
            <a:lvl1pPr>
              <a:defRPr/>
            </a:lvl1pPr>
          </a:lstStyle>
          <a:p>
            <a:pPr>
              <a:defRPr/>
            </a:pPr>
            <a:fld id="{6C455AA7-CDE8-460C-9294-F9D8072C1E78}" type="slidenum">
              <a:rPr lang="de-DE"/>
              <a:pPr>
                <a:defRPr/>
              </a:pPr>
              <a:t>‹Nr.›</a:t>
            </a:fld>
            <a:endParaRPr lang="de-DE" dirty="0"/>
          </a:p>
        </p:txBody>
      </p:sp>
    </p:spTree>
    <p:extLst>
      <p:ext uri="{BB962C8B-B14F-4D97-AF65-F5344CB8AC3E}">
        <p14:creationId xmlns:p14="http://schemas.microsoft.com/office/powerpoint/2010/main" val="16951509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Kontakt mit Signet, Aufzählung Rot">
    <p:spTree>
      <p:nvGrpSpPr>
        <p:cNvPr id="1" name=""/>
        <p:cNvGrpSpPr/>
        <p:nvPr/>
      </p:nvGrpSpPr>
      <p:grpSpPr>
        <a:xfrm>
          <a:off x="0" y="0"/>
          <a:ext cx="0" cy="0"/>
          <a:chOff x="0" y="0"/>
          <a:chExt cx="0" cy="0"/>
        </a:xfrm>
      </p:grpSpPr>
      <p:sp>
        <p:nvSpPr>
          <p:cNvPr id="9" name="Titel 8"/>
          <p:cNvSpPr>
            <a:spLocks noGrp="1"/>
          </p:cNvSpPr>
          <p:nvPr>
            <p:ph type="title"/>
          </p:nvPr>
        </p:nvSpPr>
        <p:spPr>
          <a:xfrm>
            <a:off x="682167" y="2052000"/>
            <a:ext cx="3240000" cy="763712"/>
          </a:xfrm>
        </p:spPr>
        <p:txBody>
          <a:bodyPr/>
          <a:lstStyle>
            <a:lvl1pPr>
              <a:defRPr>
                <a:solidFill>
                  <a:schemeClr val="tx1"/>
                </a:solidFill>
              </a:defRPr>
            </a:lvl1pPr>
          </a:lstStyle>
          <a:p>
            <a:r>
              <a:rPr lang="de-DE" dirty="0"/>
              <a:t>Mastertitelformat bearbeiten</a:t>
            </a:r>
          </a:p>
        </p:txBody>
      </p:sp>
      <p:sp>
        <p:nvSpPr>
          <p:cNvPr id="11" name="Bildplatzhalter 10" descr="Alternativtext nicht vergessen oder Bild als dekorativ markieren"/>
          <p:cNvSpPr>
            <a:spLocks noGrp="1" noChangeAspect="1"/>
          </p:cNvSpPr>
          <p:nvPr>
            <p:ph type="pic" sz="quarter" idx="34" hasCustomPrompt="1"/>
          </p:nvPr>
        </p:nvSpPr>
        <p:spPr>
          <a:xfrm>
            <a:off x="684000" y="3060000"/>
            <a:ext cx="1080000" cy="1080000"/>
          </a:xfrm>
          <a:prstGeom prst="ellipse">
            <a:avLst/>
          </a:prstGeom>
          <a:solidFill>
            <a:schemeClr val="bg2"/>
          </a:solidFill>
        </p:spPr>
        <p:txBody>
          <a:bodyPr rtlCol="0">
            <a:noAutofit/>
          </a:bodyPr>
          <a:lstStyle>
            <a:lvl1pPr marL="0" indent="0" algn="ctr">
              <a:buNone/>
              <a:defRPr/>
            </a:lvl1pPr>
          </a:lstStyle>
          <a:p>
            <a:pPr lvl="0"/>
            <a:r>
              <a:rPr lang="de-DE" noProof="0" dirty="0"/>
              <a:t> </a:t>
            </a:r>
          </a:p>
        </p:txBody>
      </p:sp>
      <p:sp>
        <p:nvSpPr>
          <p:cNvPr id="27" name="Textplatzhalter 25"/>
          <p:cNvSpPr>
            <a:spLocks noGrp="1"/>
          </p:cNvSpPr>
          <p:nvPr>
            <p:ph type="body" sz="quarter" idx="26"/>
          </p:nvPr>
        </p:nvSpPr>
        <p:spPr>
          <a:xfrm>
            <a:off x="684000" y="4500000"/>
            <a:ext cx="3240000" cy="1620000"/>
          </a:xfrm>
        </p:spPr>
        <p:txBody>
          <a:bodyPr>
            <a:noAutofit/>
          </a:bodyPr>
          <a:lstStyle>
            <a:lvl1pPr marL="0" indent="0">
              <a:spcAft>
                <a:spcPts val="0"/>
              </a:spcAft>
              <a:buFont typeface="Arial" panose="020B0604020202020204" pitchFamily="34" charset="0"/>
              <a:buNone/>
              <a:defRPr sz="1500" b="0"/>
            </a:lvl1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3" name="Bildplatzhalter 10"/>
          <p:cNvSpPr>
            <a:spLocks noGrp="1" noChangeAspect="1"/>
          </p:cNvSpPr>
          <p:nvPr>
            <p:ph type="pic" sz="quarter" idx="36" hasCustomPrompt="1"/>
          </p:nvPr>
        </p:nvSpPr>
        <p:spPr>
          <a:xfrm>
            <a:off x="4320000" y="3060000"/>
            <a:ext cx="1080000" cy="1080000"/>
          </a:xfrm>
          <a:prstGeom prst="ellipse">
            <a:avLst/>
          </a:prstGeom>
          <a:solidFill>
            <a:schemeClr val="bg2"/>
          </a:solidFill>
        </p:spPr>
        <p:txBody>
          <a:bodyPr rtlCol="0">
            <a:noAutofit/>
          </a:bodyPr>
          <a:lstStyle>
            <a:lvl1pPr marL="0" indent="0" algn="ctr">
              <a:buFontTx/>
              <a:buNone/>
              <a:defRPr/>
            </a:lvl1pPr>
          </a:lstStyle>
          <a:p>
            <a:pPr lvl="0"/>
            <a:r>
              <a:rPr lang="de-DE" noProof="0" dirty="0"/>
              <a:t> </a:t>
            </a:r>
          </a:p>
        </p:txBody>
      </p:sp>
      <p:sp>
        <p:nvSpPr>
          <p:cNvPr id="2" name="Textplatzhalter 25"/>
          <p:cNvSpPr>
            <a:spLocks noGrp="1"/>
          </p:cNvSpPr>
          <p:nvPr>
            <p:ph type="body" sz="quarter" idx="30"/>
          </p:nvPr>
        </p:nvSpPr>
        <p:spPr>
          <a:xfrm>
            <a:off x="4320000" y="4500000"/>
            <a:ext cx="3240000" cy="1620000"/>
          </a:xfrm>
        </p:spPr>
        <p:txBody>
          <a:bodyPr>
            <a:noAutofit/>
          </a:bodyPr>
          <a:lstStyle>
            <a:lvl1pPr marL="0" indent="0">
              <a:spcAft>
                <a:spcPts val="0"/>
              </a:spcAft>
              <a:buFont typeface="Arial" panose="020B0604020202020204" pitchFamily="34" charset="0"/>
              <a:buNone/>
              <a:defRPr sz="1500" b="0"/>
            </a:lvl1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2" name="Bildplatzhalter 10"/>
          <p:cNvSpPr>
            <a:spLocks noGrp="1" noChangeAspect="1"/>
          </p:cNvSpPr>
          <p:nvPr>
            <p:ph type="pic" sz="quarter" idx="35" hasCustomPrompt="1"/>
          </p:nvPr>
        </p:nvSpPr>
        <p:spPr>
          <a:xfrm>
            <a:off x="7920000" y="3060000"/>
            <a:ext cx="1080000" cy="1080000"/>
          </a:xfrm>
          <a:prstGeom prst="ellipse">
            <a:avLst/>
          </a:prstGeom>
          <a:solidFill>
            <a:schemeClr val="bg2"/>
          </a:solidFill>
        </p:spPr>
        <p:txBody>
          <a:bodyPr rtlCol="0">
            <a:noAutofit/>
          </a:bodyPr>
          <a:lstStyle>
            <a:lvl1pPr marL="0" indent="0" algn="ctr">
              <a:buFont typeface="Arial" panose="020B0604020202020204" pitchFamily="34" charset="0"/>
              <a:buNone/>
              <a:defRPr/>
            </a:lvl1pPr>
          </a:lstStyle>
          <a:p>
            <a:pPr lvl="0"/>
            <a:r>
              <a:rPr lang="de-DE" noProof="0" dirty="0"/>
              <a:t> </a:t>
            </a:r>
          </a:p>
        </p:txBody>
      </p:sp>
      <p:sp>
        <p:nvSpPr>
          <p:cNvPr id="3" name="Textplatzhalter 25"/>
          <p:cNvSpPr>
            <a:spLocks noGrp="1"/>
          </p:cNvSpPr>
          <p:nvPr>
            <p:ph type="body" sz="quarter" idx="31"/>
          </p:nvPr>
        </p:nvSpPr>
        <p:spPr>
          <a:xfrm>
            <a:off x="7920000" y="4500000"/>
            <a:ext cx="3240000" cy="1620000"/>
          </a:xfrm>
        </p:spPr>
        <p:txBody>
          <a:bodyPr>
            <a:noAutofit/>
          </a:bodyPr>
          <a:lstStyle>
            <a:lvl1pPr marL="0" indent="0">
              <a:spcAft>
                <a:spcPts val="0"/>
              </a:spcAft>
              <a:buFont typeface="Arial" panose="020B0604020202020204" pitchFamily="34" charset="0"/>
              <a:buNone/>
              <a:defRPr sz="1500" b="0"/>
            </a:lvl1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Fußzeilenplatzhalter 3" descr="&quot;&quot;">
            <a:extLst>
              <a:ext uri="{FF2B5EF4-FFF2-40B4-BE49-F238E27FC236}">
                <a16:creationId xmlns:a16="http://schemas.microsoft.com/office/drawing/2014/main" id="{90E54561-619A-615E-C6E6-28394F4E302C}"/>
              </a:ext>
            </a:extLst>
          </p:cNvPr>
          <p:cNvSpPr>
            <a:spLocks noGrp="1"/>
          </p:cNvSpPr>
          <p:nvPr>
            <p:ph type="ftr" sz="quarter" idx="37"/>
          </p:nvPr>
        </p:nvSpPr>
        <p:spPr/>
        <p:txBody>
          <a:bodyPr/>
          <a:lstStyle>
            <a:lvl1pPr>
              <a:defRPr/>
            </a:lvl1pPr>
          </a:lstStyle>
          <a:p>
            <a:pPr>
              <a:defRPr/>
            </a:pPr>
            <a:r>
              <a:rPr lang="de-DE"/>
              <a:t>Lebensmittelsiegel</a:t>
            </a:r>
          </a:p>
        </p:txBody>
      </p:sp>
      <p:sp>
        <p:nvSpPr>
          <p:cNvPr id="5" name="Foliennummernplatzhalter 9" descr="&quot;&quot;">
            <a:extLst>
              <a:ext uri="{FF2B5EF4-FFF2-40B4-BE49-F238E27FC236}">
                <a16:creationId xmlns:a16="http://schemas.microsoft.com/office/drawing/2014/main" id="{9121973A-D265-CD23-8EB6-A04DF9D4B07F}"/>
              </a:ext>
            </a:extLst>
          </p:cNvPr>
          <p:cNvSpPr>
            <a:spLocks noGrp="1"/>
          </p:cNvSpPr>
          <p:nvPr>
            <p:ph type="sldNum" sz="quarter" idx="38"/>
          </p:nvPr>
        </p:nvSpPr>
        <p:spPr/>
        <p:txBody>
          <a:bodyPr/>
          <a:lstStyle>
            <a:lvl1pPr>
              <a:defRPr/>
            </a:lvl1pPr>
          </a:lstStyle>
          <a:p>
            <a:pPr>
              <a:defRPr/>
            </a:pPr>
            <a:fld id="{21F178CC-692F-425A-8124-A97DC1F2B1CA}" type="slidenum">
              <a:rPr lang="de-DE"/>
              <a:pPr>
                <a:defRPr/>
              </a:pPr>
              <a:t>‹Nr.›</a:t>
            </a:fld>
            <a:endParaRPr lang="de-DE" dirty="0"/>
          </a:p>
        </p:txBody>
      </p:sp>
      <p:sp>
        <p:nvSpPr>
          <p:cNvPr id="6" name="Bildplatzhalter 12">
            <a:extLst>
              <a:ext uri="{FF2B5EF4-FFF2-40B4-BE49-F238E27FC236}">
                <a16:creationId xmlns:a16="http://schemas.microsoft.com/office/drawing/2014/main" id="{2D57F7A9-2FFC-ACA3-C47F-223D5CB8D96D}"/>
              </a:ext>
            </a:extLst>
          </p:cNvPr>
          <p:cNvSpPr>
            <a:spLocks noGrp="1"/>
          </p:cNvSpPr>
          <p:nvPr>
            <p:ph type="pic" sz="quarter" idx="27"/>
          </p:nvPr>
        </p:nvSpPr>
        <p:spPr>
          <a:xfrm>
            <a:off x="10261512" y="425450"/>
            <a:ext cx="1248176" cy="1248176"/>
          </a:xfrm>
          <a:prstGeom prst="ellipse">
            <a:avLst/>
          </a:prstGeom>
          <a:solidFill>
            <a:schemeClr val="bg1"/>
          </a:solidFill>
        </p:spPr>
        <p:txBody>
          <a:bodyPr rtlCol="0">
            <a:noAutofit/>
          </a:bodyPr>
          <a:lstStyle>
            <a:lvl1pPr marL="0" indent="0" algn="ctr">
              <a:lnSpc>
                <a:spcPct val="100000"/>
              </a:lnSpc>
              <a:spcBef>
                <a:spcPts val="0"/>
              </a:spcBef>
              <a:buFontTx/>
              <a:buNone/>
              <a:defRPr sz="1200">
                <a:solidFill>
                  <a:schemeClr val="tx1"/>
                </a:solidFill>
              </a:defRPr>
            </a:lvl1pPr>
          </a:lstStyle>
          <a:p>
            <a:pPr lvl="0"/>
            <a:r>
              <a:rPr lang="de-DE" noProof="0" dirty="0"/>
              <a:t>Bild durch Klicken auf Symbol hinzufügen</a:t>
            </a:r>
          </a:p>
        </p:txBody>
      </p:sp>
    </p:spTree>
    <p:extLst>
      <p:ext uri="{BB962C8B-B14F-4D97-AF65-F5344CB8AC3E}">
        <p14:creationId xmlns:p14="http://schemas.microsoft.com/office/powerpoint/2010/main" val="27093290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Impressum mit Signet, Aufzählung Rot">
    <p:spTree>
      <p:nvGrpSpPr>
        <p:cNvPr id="1" name=""/>
        <p:cNvGrpSpPr/>
        <p:nvPr/>
      </p:nvGrpSpPr>
      <p:grpSpPr>
        <a:xfrm>
          <a:off x="0" y="0"/>
          <a:ext cx="0" cy="0"/>
          <a:chOff x="0" y="0"/>
          <a:chExt cx="0" cy="0"/>
        </a:xfrm>
      </p:grpSpPr>
      <p:sp>
        <p:nvSpPr>
          <p:cNvPr id="8" name="Titelplatzhalter 15"/>
          <p:cNvSpPr>
            <a:spLocks noGrp="1"/>
          </p:cNvSpPr>
          <p:nvPr>
            <p:ph type="title"/>
          </p:nvPr>
        </p:nvSpPr>
        <p:spPr>
          <a:xfrm>
            <a:off x="682313" y="2052000"/>
            <a:ext cx="6821176" cy="1714087"/>
          </a:xfrm>
          <a:prstGeom prst="rect">
            <a:avLst/>
          </a:prstGeom>
        </p:spPr>
        <p:txBody>
          <a:bodyPr rtlCol="0">
            <a:noAutofit/>
          </a:bodyPr>
          <a:lstStyle>
            <a:lvl1pPr>
              <a:lnSpc>
                <a:spcPts val="6200"/>
              </a:lnSpc>
              <a:spcAft>
                <a:spcPts val="5500"/>
              </a:spcAft>
              <a:defRPr sz="5500" baseline="0">
                <a:solidFill>
                  <a:schemeClr val="tx1"/>
                </a:solidFill>
              </a:defRPr>
            </a:lvl1pPr>
          </a:lstStyle>
          <a:p>
            <a:endParaRPr lang="de-DE" dirty="0"/>
          </a:p>
        </p:txBody>
      </p:sp>
      <p:sp>
        <p:nvSpPr>
          <p:cNvPr id="10" name="Textplatzhalter 9"/>
          <p:cNvSpPr>
            <a:spLocks noGrp="1"/>
          </p:cNvSpPr>
          <p:nvPr>
            <p:ph type="body" sz="quarter" idx="19"/>
          </p:nvPr>
        </p:nvSpPr>
        <p:spPr>
          <a:xfrm>
            <a:off x="682312" y="4680000"/>
            <a:ext cx="2880000" cy="1246888"/>
          </a:xfrm>
          <a:prstGeom prst="rect">
            <a:avLst/>
          </a:prstGeom>
        </p:spPr>
        <p:txBody>
          <a:bodyPr>
            <a:noAutofit/>
          </a:bodyPr>
          <a:lstStyle>
            <a:lvl1pPr marL="0" indent="0">
              <a:lnSpc>
                <a:spcPct val="100000"/>
              </a:lnSpc>
              <a:spcBef>
                <a:spcPts val="0"/>
              </a:spcBef>
              <a:spcAft>
                <a:spcPts val="0"/>
              </a:spcAft>
              <a:buSzPct val="80000"/>
              <a:buFont typeface="Arial" panose="020B0604020202020204" pitchFamily="34" charset="0"/>
              <a:buNone/>
              <a:defRPr sz="1500" b="0">
                <a:solidFill>
                  <a:schemeClr val="tx1"/>
                </a:solidFill>
              </a:defRPr>
            </a:lvl1pPr>
          </a:lstStyle>
          <a:p>
            <a:pPr lvl="0"/>
            <a:r>
              <a:rPr lang="de-DE"/>
              <a:t>Mastertextformat bearbeiten</a:t>
            </a:r>
          </a:p>
          <a:p>
            <a:pPr lvl="1"/>
            <a:r>
              <a:rPr lang="de-DE"/>
              <a:t>Zweite Ebene</a:t>
            </a:r>
          </a:p>
          <a:p>
            <a:pPr lvl="2"/>
            <a:r>
              <a:rPr lang="de-DE"/>
              <a:t>Dritte Ebene</a:t>
            </a:r>
          </a:p>
        </p:txBody>
      </p:sp>
      <p:sp>
        <p:nvSpPr>
          <p:cNvPr id="12" name="Textplatzhalter 9"/>
          <p:cNvSpPr>
            <a:spLocks noGrp="1"/>
          </p:cNvSpPr>
          <p:nvPr>
            <p:ph type="body" sz="quarter" idx="21"/>
          </p:nvPr>
        </p:nvSpPr>
        <p:spPr>
          <a:xfrm>
            <a:off x="3959999" y="4680000"/>
            <a:ext cx="7549689" cy="1246888"/>
          </a:xfrm>
          <a:prstGeom prst="rect">
            <a:avLst/>
          </a:prstGeom>
        </p:spPr>
        <p:txBody>
          <a:bodyPr numCol="2" spcCol="360000">
            <a:noAutofit/>
          </a:bodyPr>
          <a:lstStyle>
            <a:lvl1pPr marL="0" indent="0">
              <a:lnSpc>
                <a:spcPct val="100000"/>
              </a:lnSpc>
              <a:spcBef>
                <a:spcPts val="0"/>
              </a:spcBef>
              <a:spcAft>
                <a:spcPts val="0"/>
              </a:spcAft>
              <a:buSzPct val="80000"/>
              <a:buFont typeface="Arial" panose="020B0604020202020204" pitchFamily="34" charset="0"/>
              <a:buNone/>
              <a:defRPr sz="1500" b="0">
                <a:solidFill>
                  <a:schemeClr val="tx1"/>
                </a:solidFill>
              </a:defRPr>
            </a:lvl1pPr>
          </a:lstStyle>
          <a:p>
            <a:pPr lvl="0"/>
            <a:r>
              <a:rPr lang="de-DE"/>
              <a:t>Mastertextformat bearbeiten</a:t>
            </a:r>
          </a:p>
          <a:p>
            <a:pPr lvl="1"/>
            <a:r>
              <a:rPr lang="de-DE"/>
              <a:t>Zweite Ebene</a:t>
            </a:r>
          </a:p>
        </p:txBody>
      </p:sp>
      <p:sp>
        <p:nvSpPr>
          <p:cNvPr id="2" name="Fußzeilenplatzhalter 1" descr="&quot;&quot;">
            <a:extLst>
              <a:ext uri="{FF2B5EF4-FFF2-40B4-BE49-F238E27FC236}">
                <a16:creationId xmlns:a16="http://schemas.microsoft.com/office/drawing/2014/main" id="{DF3D7B2C-51B5-22CB-78E1-16F5CE70BA00}"/>
              </a:ext>
            </a:extLst>
          </p:cNvPr>
          <p:cNvSpPr>
            <a:spLocks noGrp="1"/>
          </p:cNvSpPr>
          <p:nvPr>
            <p:ph type="ftr" sz="quarter" idx="22"/>
          </p:nvPr>
        </p:nvSpPr>
        <p:spPr/>
        <p:txBody>
          <a:bodyPr/>
          <a:lstStyle>
            <a:lvl1pPr>
              <a:defRPr/>
            </a:lvl1pPr>
          </a:lstStyle>
          <a:p>
            <a:pPr>
              <a:defRPr/>
            </a:pPr>
            <a:r>
              <a:rPr lang="de-DE"/>
              <a:t>Lebensmittelsiegel</a:t>
            </a:r>
          </a:p>
        </p:txBody>
      </p:sp>
      <p:sp>
        <p:nvSpPr>
          <p:cNvPr id="3" name="Foliennummernplatzhalter 2" descr="&quot;&quot;">
            <a:extLst>
              <a:ext uri="{FF2B5EF4-FFF2-40B4-BE49-F238E27FC236}">
                <a16:creationId xmlns:a16="http://schemas.microsoft.com/office/drawing/2014/main" id="{28EF9ECB-5830-C865-50DC-AD67A9CA9846}"/>
              </a:ext>
            </a:extLst>
          </p:cNvPr>
          <p:cNvSpPr>
            <a:spLocks noGrp="1"/>
          </p:cNvSpPr>
          <p:nvPr>
            <p:ph type="sldNum" sz="quarter" idx="23"/>
          </p:nvPr>
        </p:nvSpPr>
        <p:spPr/>
        <p:txBody>
          <a:bodyPr/>
          <a:lstStyle>
            <a:lvl1pPr>
              <a:defRPr/>
            </a:lvl1pPr>
          </a:lstStyle>
          <a:p>
            <a:pPr>
              <a:defRPr/>
            </a:pPr>
            <a:fld id="{37193EB5-2FB1-4136-A25E-233A53750E21}" type="slidenum">
              <a:rPr lang="de-DE"/>
              <a:pPr>
                <a:defRPr/>
              </a:pPr>
              <a:t>‹Nr.›</a:t>
            </a:fld>
            <a:endParaRPr lang="de-DE" dirty="0"/>
          </a:p>
        </p:txBody>
      </p:sp>
      <p:sp>
        <p:nvSpPr>
          <p:cNvPr id="5" name="Bildplatzhalter 12">
            <a:extLst>
              <a:ext uri="{FF2B5EF4-FFF2-40B4-BE49-F238E27FC236}">
                <a16:creationId xmlns:a16="http://schemas.microsoft.com/office/drawing/2014/main" id="{673A787A-CBFD-09AD-1AAE-CB6C767F2EEE}"/>
              </a:ext>
            </a:extLst>
          </p:cNvPr>
          <p:cNvSpPr>
            <a:spLocks noGrp="1"/>
          </p:cNvSpPr>
          <p:nvPr>
            <p:ph type="pic" sz="quarter" idx="27" hasCustomPrompt="1"/>
          </p:nvPr>
        </p:nvSpPr>
        <p:spPr>
          <a:xfrm>
            <a:off x="10261512" y="425450"/>
            <a:ext cx="1248176" cy="1248176"/>
          </a:xfrm>
          <a:prstGeom prst="ellipse">
            <a:avLst/>
          </a:prstGeom>
          <a:solidFill>
            <a:schemeClr val="accent6">
              <a:lumMod val="20000"/>
              <a:lumOff val="80000"/>
            </a:schemeClr>
          </a:solidFill>
        </p:spPr>
        <p:txBody>
          <a:bodyPr rtlCol="0">
            <a:noAutofit/>
          </a:bodyPr>
          <a:lstStyle>
            <a:lvl1pPr marL="0" indent="0" algn="ctr">
              <a:lnSpc>
                <a:spcPct val="100000"/>
              </a:lnSpc>
              <a:spcBef>
                <a:spcPts val="0"/>
              </a:spcBef>
              <a:buFontTx/>
              <a:buNone/>
              <a:defRPr sz="1200">
                <a:solidFill>
                  <a:schemeClr val="tx1"/>
                </a:solidFill>
              </a:defRPr>
            </a:lvl1pPr>
          </a:lstStyle>
          <a:p>
            <a:pPr lvl="0"/>
            <a:r>
              <a:rPr lang="de-DE" noProof="0" dirty="0"/>
              <a:t>Projekt-Signet durch Klicken auf Symbol hinzufügen</a:t>
            </a:r>
          </a:p>
        </p:txBody>
      </p:sp>
    </p:spTree>
    <p:extLst>
      <p:ext uri="{BB962C8B-B14F-4D97-AF65-F5344CB8AC3E}">
        <p14:creationId xmlns:p14="http://schemas.microsoft.com/office/powerpoint/2010/main" val="34307963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Nachweise mit Signet">
    <p:spTree>
      <p:nvGrpSpPr>
        <p:cNvPr id="1" name=""/>
        <p:cNvGrpSpPr/>
        <p:nvPr/>
      </p:nvGrpSpPr>
      <p:grpSpPr>
        <a:xfrm>
          <a:off x="0" y="0"/>
          <a:ext cx="0" cy="0"/>
          <a:chOff x="0" y="0"/>
          <a:chExt cx="0" cy="0"/>
        </a:xfrm>
      </p:grpSpPr>
      <p:sp>
        <p:nvSpPr>
          <p:cNvPr id="10" name="Textplatzhalter 9"/>
          <p:cNvSpPr>
            <a:spLocks noGrp="1"/>
          </p:cNvSpPr>
          <p:nvPr>
            <p:ph type="body" sz="quarter" idx="19" hasCustomPrompt="1"/>
          </p:nvPr>
        </p:nvSpPr>
        <p:spPr>
          <a:xfrm>
            <a:off x="684213" y="2831427"/>
            <a:ext cx="8700585" cy="1572519"/>
          </a:xfrm>
          <a:prstGeom prst="rect">
            <a:avLst/>
          </a:prstGeom>
        </p:spPr>
        <p:txBody>
          <a:bodyPr>
            <a:noAutofit/>
          </a:bodyPr>
          <a:lstStyle>
            <a:lvl1pPr marL="0" indent="0">
              <a:lnSpc>
                <a:spcPct val="100000"/>
              </a:lnSpc>
              <a:spcBef>
                <a:spcPts val="0"/>
              </a:spcBef>
              <a:spcAft>
                <a:spcPts val="0"/>
              </a:spcAft>
              <a:buSzPct val="80000"/>
              <a:buFont typeface="Arial" panose="020B0604020202020204" pitchFamily="34" charset="0"/>
              <a:buNone/>
              <a:defRPr sz="1500" b="0">
                <a:solidFill>
                  <a:schemeClr val="tx1"/>
                </a:solidFill>
              </a:defRPr>
            </a:lvl1pPr>
          </a:lstStyle>
          <a:p>
            <a:pPr lvl="0"/>
            <a:r>
              <a:rPr lang="de-DE" dirty="0"/>
              <a:t>Mastertextformat bearbeiten</a:t>
            </a:r>
          </a:p>
          <a:p>
            <a:pPr lvl="0"/>
            <a:endParaRPr lang="de-DE" dirty="0"/>
          </a:p>
        </p:txBody>
      </p:sp>
      <p:sp>
        <p:nvSpPr>
          <p:cNvPr id="2" name="Fußzeilenplatzhalter 1" descr="&quot;&quot;">
            <a:extLst>
              <a:ext uri="{FF2B5EF4-FFF2-40B4-BE49-F238E27FC236}">
                <a16:creationId xmlns:a16="http://schemas.microsoft.com/office/drawing/2014/main" id="{DF3D7B2C-51B5-22CB-78E1-16F5CE70BA00}"/>
              </a:ext>
            </a:extLst>
          </p:cNvPr>
          <p:cNvSpPr>
            <a:spLocks noGrp="1"/>
          </p:cNvSpPr>
          <p:nvPr>
            <p:ph type="ftr" sz="quarter" idx="22"/>
          </p:nvPr>
        </p:nvSpPr>
        <p:spPr/>
        <p:txBody>
          <a:bodyPr/>
          <a:lstStyle>
            <a:lvl1pPr>
              <a:defRPr/>
            </a:lvl1pPr>
          </a:lstStyle>
          <a:p>
            <a:pPr>
              <a:defRPr/>
            </a:pPr>
            <a:r>
              <a:rPr lang="de-DE"/>
              <a:t>Lebensmittelsiegel</a:t>
            </a:r>
          </a:p>
        </p:txBody>
      </p:sp>
      <p:sp>
        <p:nvSpPr>
          <p:cNvPr id="3" name="Foliennummernplatzhalter 2" descr="&quot;&quot;">
            <a:extLst>
              <a:ext uri="{FF2B5EF4-FFF2-40B4-BE49-F238E27FC236}">
                <a16:creationId xmlns:a16="http://schemas.microsoft.com/office/drawing/2014/main" id="{28EF9ECB-5830-C865-50DC-AD67A9CA9846}"/>
              </a:ext>
            </a:extLst>
          </p:cNvPr>
          <p:cNvSpPr>
            <a:spLocks noGrp="1"/>
          </p:cNvSpPr>
          <p:nvPr>
            <p:ph type="sldNum" sz="quarter" idx="23"/>
          </p:nvPr>
        </p:nvSpPr>
        <p:spPr/>
        <p:txBody>
          <a:bodyPr/>
          <a:lstStyle>
            <a:lvl1pPr>
              <a:defRPr/>
            </a:lvl1pPr>
          </a:lstStyle>
          <a:p>
            <a:pPr>
              <a:defRPr/>
            </a:pPr>
            <a:fld id="{37193EB5-2FB1-4136-A25E-233A53750E21}" type="slidenum">
              <a:rPr lang="de-DE"/>
              <a:pPr>
                <a:defRPr/>
              </a:pPr>
              <a:t>‹Nr.›</a:t>
            </a:fld>
            <a:endParaRPr lang="de-DE" dirty="0"/>
          </a:p>
        </p:txBody>
      </p:sp>
      <p:sp>
        <p:nvSpPr>
          <p:cNvPr id="5" name="Bildplatzhalter 12">
            <a:extLst>
              <a:ext uri="{FF2B5EF4-FFF2-40B4-BE49-F238E27FC236}">
                <a16:creationId xmlns:a16="http://schemas.microsoft.com/office/drawing/2014/main" id="{673A787A-CBFD-09AD-1AAE-CB6C767F2EEE}"/>
              </a:ext>
            </a:extLst>
          </p:cNvPr>
          <p:cNvSpPr>
            <a:spLocks noGrp="1"/>
          </p:cNvSpPr>
          <p:nvPr>
            <p:ph type="pic" sz="quarter" idx="27" hasCustomPrompt="1"/>
          </p:nvPr>
        </p:nvSpPr>
        <p:spPr>
          <a:xfrm>
            <a:off x="10261512" y="425450"/>
            <a:ext cx="1248176" cy="1248176"/>
          </a:xfrm>
          <a:prstGeom prst="ellipse">
            <a:avLst/>
          </a:prstGeom>
          <a:solidFill>
            <a:schemeClr val="accent6">
              <a:lumMod val="20000"/>
              <a:lumOff val="80000"/>
            </a:schemeClr>
          </a:solidFill>
        </p:spPr>
        <p:txBody>
          <a:bodyPr rtlCol="0">
            <a:noAutofit/>
          </a:bodyPr>
          <a:lstStyle>
            <a:lvl1pPr marL="0" indent="0" algn="ctr">
              <a:lnSpc>
                <a:spcPct val="100000"/>
              </a:lnSpc>
              <a:spcBef>
                <a:spcPts val="0"/>
              </a:spcBef>
              <a:buFontTx/>
              <a:buNone/>
              <a:defRPr sz="1200">
                <a:solidFill>
                  <a:schemeClr val="tx1"/>
                </a:solidFill>
              </a:defRPr>
            </a:lvl1pPr>
          </a:lstStyle>
          <a:p>
            <a:pPr lvl="0"/>
            <a:r>
              <a:rPr lang="de-DE" noProof="0" dirty="0"/>
              <a:t>Projekt-Signet durch Klicken auf Symbol hinzufügen</a:t>
            </a:r>
          </a:p>
        </p:txBody>
      </p:sp>
      <p:sp>
        <p:nvSpPr>
          <p:cNvPr id="6" name="Bildplatzhalter 5">
            <a:extLst>
              <a:ext uri="{FF2B5EF4-FFF2-40B4-BE49-F238E27FC236}">
                <a16:creationId xmlns:a16="http://schemas.microsoft.com/office/drawing/2014/main" id="{0DF909A3-5717-EA72-FC8B-DDD6970980A5}"/>
              </a:ext>
            </a:extLst>
          </p:cNvPr>
          <p:cNvSpPr>
            <a:spLocks noGrp="1"/>
          </p:cNvSpPr>
          <p:nvPr>
            <p:ph type="pic" sz="quarter" idx="28" hasCustomPrompt="1"/>
          </p:nvPr>
        </p:nvSpPr>
        <p:spPr>
          <a:xfrm>
            <a:off x="684213" y="2028306"/>
            <a:ext cx="1667417" cy="565266"/>
          </a:xfrm>
          <a:solidFill>
            <a:schemeClr val="bg2"/>
          </a:solidFill>
        </p:spPr>
        <p:txBody>
          <a:bodyPr anchor="ctr"/>
          <a:lstStyle>
            <a:lvl1pPr marL="0" indent="0" algn="ctr">
              <a:buFontTx/>
              <a:buNone/>
              <a:defRPr sz="1200"/>
            </a:lvl1pPr>
          </a:lstStyle>
          <a:p>
            <a:r>
              <a:rPr lang="de-DE" dirty="0"/>
              <a:t>Hier Bildeinsetzen</a:t>
            </a:r>
            <a:endParaRPr lang="en-GB" dirty="0"/>
          </a:p>
        </p:txBody>
      </p:sp>
    </p:spTree>
    <p:extLst>
      <p:ext uri="{BB962C8B-B14F-4D97-AF65-F5344CB8AC3E}">
        <p14:creationId xmlns:p14="http://schemas.microsoft.com/office/powerpoint/2010/main" val="29850477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QR-Code, Legefigur">
    <p:spTree>
      <p:nvGrpSpPr>
        <p:cNvPr id="1" name=""/>
        <p:cNvGrpSpPr/>
        <p:nvPr/>
      </p:nvGrpSpPr>
      <p:grpSpPr>
        <a:xfrm>
          <a:off x="0" y="0"/>
          <a:ext cx="0" cy="0"/>
          <a:chOff x="0" y="0"/>
          <a:chExt cx="0" cy="0"/>
        </a:xfrm>
      </p:grpSpPr>
      <p:sp>
        <p:nvSpPr>
          <p:cNvPr id="2" name="Fußzeilenplatzhalter 1" descr="&quot;&quot;">
            <a:extLst>
              <a:ext uri="{FF2B5EF4-FFF2-40B4-BE49-F238E27FC236}">
                <a16:creationId xmlns:a16="http://schemas.microsoft.com/office/drawing/2014/main" id="{DF3D7B2C-51B5-22CB-78E1-16F5CE70BA00}"/>
              </a:ext>
            </a:extLst>
          </p:cNvPr>
          <p:cNvSpPr>
            <a:spLocks noGrp="1"/>
          </p:cNvSpPr>
          <p:nvPr>
            <p:ph type="ftr" sz="quarter" idx="22"/>
          </p:nvPr>
        </p:nvSpPr>
        <p:spPr/>
        <p:txBody>
          <a:bodyPr/>
          <a:lstStyle>
            <a:lvl1pPr>
              <a:defRPr/>
            </a:lvl1pPr>
          </a:lstStyle>
          <a:p>
            <a:pPr>
              <a:defRPr/>
            </a:pPr>
            <a:r>
              <a:rPr lang="de-DE"/>
              <a:t>Lebensmittelsiegel</a:t>
            </a:r>
          </a:p>
        </p:txBody>
      </p:sp>
      <p:sp>
        <p:nvSpPr>
          <p:cNvPr id="3" name="Foliennummernplatzhalter 2" descr="&quot;&quot;">
            <a:extLst>
              <a:ext uri="{FF2B5EF4-FFF2-40B4-BE49-F238E27FC236}">
                <a16:creationId xmlns:a16="http://schemas.microsoft.com/office/drawing/2014/main" id="{28EF9ECB-5830-C865-50DC-AD67A9CA9846}"/>
              </a:ext>
            </a:extLst>
          </p:cNvPr>
          <p:cNvSpPr>
            <a:spLocks noGrp="1"/>
          </p:cNvSpPr>
          <p:nvPr>
            <p:ph type="sldNum" sz="quarter" idx="23"/>
          </p:nvPr>
        </p:nvSpPr>
        <p:spPr/>
        <p:txBody>
          <a:bodyPr/>
          <a:lstStyle>
            <a:lvl1pPr>
              <a:defRPr/>
            </a:lvl1pPr>
          </a:lstStyle>
          <a:p>
            <a:pPr>
              <a:defRPr/>
            </a:pPr>
            <a:fld id="{37193EB5-2FB1-4136-A25E-233A53750E21}" type="slidenum">
              <a:rPr lang="de-DE"/>
              <a:pPr>
                <a:defRPr/>
              </a:pPr>
              <a:t>‹Nr.›</a:t>
            </a:fld>
            <a:endParaRPr lang="de-DE" dirty="0"/>
          </a:p>
        </p:txBody>
      </p:sp>
      <p:sp>
        <p:nvSpPr>
          <p:cNvPr id="4" name="Bildplatzhalter 12">
            <a:extLst>
              <a:ext uri="{FF2B5EF4-FFF2-40B4-BE49-F238E27FC236}">
                <a16:creationId xmlns:a16="http://schemas.microsoft.com/office/drawing/2014/main" id="{009FBC88-3B19-CF3D-E452-1135E7F76628}"/>
              </a:ext>
            </a:extLst>
          </p:cNvPr>
          <p:cNvSpPr>
            <a:spLocks noGrp="1"/>
          </p:cNvSpPr>
          <p:nvPr>
            <p:ph type="pic" sz="quarter" idx="27" hasCustomPrompt="1"/>
          </p:nvPr>
        </p:nvSpPr>
        <p:spPr>
          <a:xfrm>
            <a:off x="10261512" y="425450"/>
            <a:ext cx="1248176" cy="1248176"/>
          </a:xfrm>
          <a:prstGeom prst="ellipse">
            <a:avLst/>
          </a:prstGeom>
          <a:solidFill>
            <a:schemeClr val="bg1"/>
          </a:solidFill>
        </p:spPr>
        <p:txBody>
          <a:bodyPr rtlCol="0">
            <a:noAutofit/>
          </a:bodyPr>
          <a:lstStyle>
            <a:lvl1pPr marL="0" indent="0" algn="ctr">
              <a:lnSpc>
                <a:spcPct val="100000"/>
              </a:lnSpc>
              <a:spcBef>
                <a:spcPts val="0"/>
              </a:spcBef>
              <a:buFontTx/>
              <a:buNone/>
              <a:defRPr sz="1200">
                <a:solidFill>
                  <a:schemeClr val="tx1"/>
                </a:solidFill>
              </a:defRPr>
            </a:lvl1pPr>
          </a:lstStyle>
          <a:p>
            <a:pPr lvl="0"/>
            <a:r>
              <a:rPr lang="de-DE" noProof="0" dirty="0"/>
              <a:t>Projekt-Signet durch Klicken auf Symbol hinzufügen</a:t>
            </a:r>
          </a:p>
        </p:txBody>
      </p:sp>
      <p:sp>
        <p:nvSpPr>
          <p:cNvPr id="6" name="Bildplatzhalter 5">
            <a:extLst>
              <a:ext uri="{FF2B5EF4-FFF2-40B4-BE49-F238E27FC236}">
                <a16:creationId xmlns:a16="http://schemas.microsoft.com/office/drawing/2014/main" id="{0DF909A3-5717-EA72-FC8B-DDD6970980A5}"/>
              </a:ext>
            </a:extLst>
          </p:cNvPr>
          <p:cNvSpPr>
            <a:spLocks noGrp="1"/>
          </p:cNvSpPr>
          <p:nvPr>
            <p:ph type="pic" sz="quarter" idx="28" hasCustomPrompt="1"/>
          </p:nvPr>
        </p:nvSpPr>
        <p:spPr>
          <a:xfrm>
            <a:off x="682314" y="3103418"/>
            <a:ext cx="2321351" cy="3017295"/>
          </a:xfrm>
          <a:solidFill>
            <a:schemeClr val="bg2"/>
          </a:solidFill>
        </p:spPr>
        <p:txBody>
          <a:bodyPr anchor="ctr"/>
          <a:lstStyle>
            <a:lvl1pPr marL="0" indent="0" algn="ctr">
              <a:buFontTx/>
              <a:buNone/>
              <a:defRPr sz="1200"/>
            </a:lvl1pPr>
          </a:lstStyle>
          <a:p>
            <a:r>
              <a:rPr lang="de-DE" dirty="0"/>
              <a:t>Hier Bildeinsetzen</a:t>
            </a:r>
            <a:endParaRPr lang="en-GB" dirty="0"/>
          </a:p>
        </p:txBody>
      </p:sp>
      <p:sp>
        <p:nvSpPr>
          <p:cNvPr id="9" name="Bildplatzhalter 5">
            <a:extLst>
              <a:ext uri="{FF2B5EF4-FFF2-40B4-BE49-F238E27FC236}">
                <a16:creationId xmlns:a16="http://schemas.microsoft.com/office/drawing/2014/main" id="{142145FA-7210-C94C-5F60-51F60B72252E}"/>
              </a:ext>
            </a:extLst>
          </p:cNvPr>
          <p:cNvSpPr>
            <a:spLocks noGrp="1"/>
          </p:cNvSpPr>
          <p:nvPr>
            <p:ph type="pic" sz="quarter" idx="30" hasCustomPrompt="1"/>
          </p:nvPr>
        </p:nvSpPr>
        <p:spPr>
          <a:xfrm>
            <a:off x="4473966" y="3103418"/>
            <a:ext cx="1603688" cy="1603688"/>
          </a:xfrm>
          <a:solidFill>
            <a:schemeClr val="bg2"/>
          </a:solidFill>
        </p:spPr>
        <p:txBody>
          <a:bodyPr anchor="ctr"/>
          <a:lstStyle>
            <a:lvl1pPr marL="0" indent="0" algn="ctr">
              <a:buFontTx/>
              <a:buNone/>
              <a:defRPr sz="1200"/>
            </a:lvl1pPr>
          </a:lstStyle>
          <a:p>
            <a:r>
              <a:rPr lang="de-DE" dirty="0"/>
              <a:t>Hier QR-Code einsetzen</a:t>
            </a:r>
            <a:endParaRPr lang="en-GB" dirty="0"/>
          </a:p>
        </p:txBody>
      </p:sp>
      <p:sp>
        <p:nvSpPr>
          <p:cNvPr id="11" name="Titelplatzhalter 15"/>
          <p:cNvSpPr>
            <a:spLocks noGrp="1"/>
          </p:cNvSpPr>
          <p:nvPr>
            <p:ph type="title"/>
          </p:nvPr>
        </p:nvSpPr>
        <p:spPr>
          <a:xfrm>
            <a:off x="682313" y="2052001"/>
            <a:ext cx="6821176" cy="862996"/>
          </a:xfrm>
          <a:prstGeom prst="rect">
            <a:avLst/>
          </a:prstGeom>
        </p:spPr>
        <p:txBody>
          <a:bodyPr rtlCol="0">
            <a:noAutofit/>
          </a:bodyPr>
          <a:lstStyle>
            <a:lvl1pPr>
              <a:lnSpc>
                <a:spcPts val="6200"/>
              </a:lnSpc>
              <a:spcAft>
                <a:spcPts val="5500"/>
              </a:spcAft>
              <a:defRPr sz="3000" baseline="0">
                <a:solidFill>
                  <a:schemeClr val="tx1"/>
                </a:solidFill>
              </a:defRPr>
            </a:lvl1pPr>
          </a:lstStyle>
          <a:p>
            <a:endParaRPr lang="de-DE" dirty="0"/>
          </a:p>
        </p:txBody>
      </p:sp>
      <p:sp>
        <p:nvSpPr>
          <p:cNvPr id="8" name="Bildplatzhalter 5">
            <a:extLst>
              <a:ext uri="{FF2B5EF4-FFF2-40B4-BE49-F238E27FC236}">
                <a16:creationId xmlns:a16="http://schemas.microsoft.com/office/drawing/2014/main" id="{0DF909A3-5717-EA72-FC8B-DDD6970980A5}"/>
              </a:ext>
            </a:extLst>
          </p:cNvPr>
          <p:cNvSpPr>
            <a:spLocks noGrp="1"/>
          </p:cNvSpPr>
          <p:nvPr>
            <p:ph type="pic" sz="quarter" idx="31" hasCustomPrompt="1"/>
          </p:nvPr>
        </p:nvSpPr>
        <p:spPr>
          <a:xfrm>
            <a:off x="7547956" y="3103418"/>
            <a:ext cx="3915382" cy="2534047"/>
          </a:xfrm>
          <a:solidFill>
            <a:schemeClr val="bg2"/>
          </a:solidFill>
        </p:spPr>
        <p:txBody>
          <a:bodyPr anchor="ctr"/>
          <a:lstStyle>
            <a:lvl1pPr marL="0" indent="0" algn="ctr">
              <a:buFontTx/>
              <a:buNone/>
              <a:defRPr sz="1200"/>
            </a:lvl1pPr>
          </a:lstStyle>
          <a:p>
            <a:r>
              <a:rPr lang="de-DE" dirty="0"/>
              <a:t>Hier Bildeinsetzen</a:t>
            </a:r>
            <a:endParaRPr lang="en-GB" dirty="0"/>
          </a:p>
        </p:txBody>
      </p:sp>
    </p:spTree>
    <p:extLst>
      <p:ext uri="{BB962C8B-B14F-4D97-AF65-F5344CB8AC3E}">
        <p14:creationId xmlns:p14="http://schemas.microsoft.com/office/powerpoint/2010/main" val="39099984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Impressum_Signet, Rot">
    <p:spTree>
      <p:nvGrpSpPr>
        <p:cNvPr id="1" name=""/>
        <p:cNvGrpSpPr/>
        <p:nvPr/>
      </p:nvGrpSpPr>
      <p:grpSpPr>
        <a:xfrm>
          <a:off x="0" y="0"/>
          <a:ext cx="0" cy="0"/>
          <a:chOff x="0" y="0"/>
          <a:chExt cx="0" cy="0"/>
        </a:xfrm>
      </p:grpSpPr>
      <p:sp>
        <p:nvSpPr>
          <p:cNvPr id="2" name="Fußzeilenplatzhalter 1" descr="&quot;&quot;">
            <a:extLst>
              <a:ext uri="{FF2B5EF4-FFF2-40B4-BE49-F238E27FC236}">
                <a16:creationId xmlns:a16="http://schemas.microsoft.com/office/drawing/2014/main" id="{DF3D7B2C-51B5-22CB-78E1-16F5CE70BA00}"/>
              </a:ext>
            </a:extLst>
          </p:cNvPr>
          <p:cNvSpPr>
            <a:spLocks noGrp="1"/>
          </p:cNvSpPr>
          <p:nvPr>
            <p:ph type="ftr" sz="quarter" idx="22"/>
          </p:nvPr>
        </p:nvSpPr>
        <p:spPr/>
        <p:txBody>
          <a:bodyPr/>
          <a:lstStyle>
            <a:lvl1pPr>
              <a:defRPr/>
            </a:lvl1pPr>
          </a:lstStyle>
          <a:p>
            <a:pPr>
              <a:defRPr/>
            </a:pPr>
            <a:r>
              <a:rPr lang="de-DE"/>
              <a:t>Lebensmittelsiegel</a:t>
            </a:r>
          </a:p>
        </p:txBody>
      </p:sp>
      <p:sp>
        <p:nvSpPr>
          <p:cNvPr id="3" name="Foliennummernplatzhalter 2" descr="&quot;&quot;">
            <a:extLst>
              <a:ext uri="{FF2B5EF4-FFF2-40B4-BE49-F238E27FC236}">
                <a16:creationId xmlns:a16="http://schemas.microsoft.com/office/drawing/2014/main" id="{28EF9ECB-5830-C865-50DC-AD67A9CA9846}"/>
              </a:ext>
            </a:extLst>
          </p:cNvPr>
          <p:cNvSpPr>
            <a:spLocks noGrp="1"/>
          </p:cNvSpPr>
          <p:nvPr>
            <p:ph type="sldNum" sz="quarter" idx="23"/>
          </p:nvPr>
        </p:nvSpPr>
        <p:spPr/>
        <p:txBody>
          <a:bodyPr/>
          <a:lstStyle>
            <a:lvl1pPr>
              <a:defRPr/>
            </a:lvl1pPr>
          </a:lstStyle>
          <a:p>
            <a:pPr>
              <a:defRPr/>
            </a:pPr>
            <a:fld id="{37193EB5-2FB1-4136-A25E-233A53750E21}" type="slidenum">
              <a:rPr lang="de-DE"/>
              <a:pPr>
                <a:defRPr/>
              </a:pPr>
              <a:t>‹Nr.›</a:t>
            </a:fld>
            <a:endParaRPr lang="de-DE" dirty="0"/>
          </a:p>
        </p:txBody>
      </p:sp>
      <p:sp>
        <p:nvSpPr>
          <p:cNvPr id="4" name="Bildplatzhalter 12">
            <a:extLst>
              <a:ext uri="{FF2B5EF4-FFF2-40B4-BE49-F238E27FC236}">
                <a16:creationId xmlns:a16="http://schemas.microsoft.com/office/drawing/2014/main" id="{009FBC88-3B19-CF3D-E452-1135E7F76628}"/>
              </a:ext>
            </a:extLst>
          </p:cNvPr>
          <p:cNvSpPr>
            <a:spLocks noGrp="1"/>
          </p:cNvSpPr>
          <p:nvPr>
            <p:ph type="pic" sz="quarter" idx="27" hasCustomPrompt="1"/>
          </p:nvPr>
        </p:nvSpPr>
        <p:spPr>
          <a:xfrm>
            <a:off x="10261512" y="425450"/>
            <a:ext cx="1248176" cy="1248176"/>
          </a:xfrm>
          <a:prstGeom prst="ellipse">
            <a:avLst/>
          </a:prstGeom>
          <a:solidFill>
            <a:schemeClr val="bg1"/>
          </a:solidFill>
        </p:spPr>
        <p:txBody>
          <a:bodyPr rtlCol="0">
            <a:noAutofit/>
          </a:bodyPr>
          <a:lstStyle>
            <a:lvl1pPr marL="0" indent="0" algn="ctr">
              <a:lnSpc>
                <a:spcPct val="100000"/>
              </a:lnSpc>
              <a:spcBef>
                <a:spcPts val="0"/>
              </a:spcBef>
              <a:buFontTx/>
              <a:buNone/>
              <a:defRPr sz="1200">
                <a:solidFill>
                  <a:schemeClr val="tx1"/>
                </a:solidFill>
              </a:defRPr>
            </a:lvl1pPr>
          </a:lstStyle>
          <a:p>
            <a:pPr lvl="0"/>
            <a:r>
              <a:rPr lang="de-DE" noProof="0" dirty="0"/>
              <a:t>Projekt-Signet durch Klicken auf Symbol hinzufügen</a:t>
            </a:r>
          </a:p>
        </p:txBody>
      </p:sp>
      <p:sp>
        <p:nvSpPr>
          <p:cNvPr id="11" name="Titelplatzhalter 15"/>
          <p:cNvSpPr>
            <a:spLocks noGrp="1"/>
          </p:cNvSpPr>
          <p:nvPr>
            <p:ph type="title"/>
          </p:nvPr>
        </p:nvSpPr>
        <p:spPr>
          <a:xfrm>
            <a:off x="682313" y="2052000"/>
            <a:ext cx="6821176" cy="1714087"/>
          </a:xfrm>
          <a:prstGeom prst="rect">
            <a:avLst/>
          </a:prstGeom>
        </p:spPr>
        <p:txBody>
          <a:bodyPr rtlCol="0">
            <a:noAutofit/>
          </a:bodyPr>
          <a:lstStyle>
            <a:lvl1pPr>
              <a:lnSpc>
                <a:spcPts val="6200"/>
              </a:lnSpc>
              <a:spcAft>
                <a:spcPts val="5500"/>
              </a:spcAft>
              <a:defRPr sz="5500" baseline="0">
                <a:solidFill>
                  <a:schemeClr val="tx1"/>
                </a:solidFill>
              </a:defRPr>
            </a:lvl1pPr>
          </a:lstStyle>
          <a:p>
            <a:endParaRPr lang="de-DE" dirty="0"/>
          </a:p>
        </p:txBody>
      </p:sp>
      <p:sp>
        <p:nvSpPr>
          <p:cNvPr id="8" name="Textplatzhalter 9"/>
          <p:cNvSpPr>
            <a:spLocks noGrp="1"/>
          </p:cNvSpPr>
          <p:nvPr>
            <p:ph type="body" sz="quarter" idx="19" hasCustomPrompt="1"/>
          </p:nvPr>
        </p:nvSpPr>
        <p:spPr>
          <a:xfrm>
            <a:off x="682313" y="4110681"/>
            <a:ext cx="4832663" cy="1050088"/>
          </a:xfrm>
          <a:prstGeom prst="rect">
            <a:avLst/>
          </a:prstGeom>
        </p:spPr>
        <p:txBody>
          <a:bodyPr anchor="b">
            <a:noAutofit/>
          </a:bodyPr>
          <a:lstStyle>
            <a:lvl1pPr marL="0" indent="0">
              <a:lnSpc>
                <a:spcPct val="100000"/>
              </a:lnSpc>
              <a:spcBef>
                <a:spcPts val="0"/>
              </a:spcBef>
              <a:spcAft>
                <a:spcPts val="0"/>
              </a:spcAft>
              <a:buSzPct val="80000"/>
              <a:buFont typeface="Arial" panose="020B0604020202020204" pitchFamily="34" charset="0"/>
              <a:buNone/>
              <a:defRPr sz="1500" b="0">
                <a:solidFill>
                  <a:schemeClr val="tx1"/>
                </a:solidFill>
              </a:defRPr>
            </a:lvl1pPr>
          </a:lstStyle>
          <a:p>
            <a:pPr lvl="0"/>
            <a:r>
              <a:rPr lang="de-DE" dirty="0"/>
              <a:t>Mastertextformat bearbeiten</a:t>
            </a:r>
          </a:p>
          <a:p>
            <a:pPr lvl="1"/>
            <a:r>
              <a:rPr lang="de-DE" dirty="0"/>
              <a:t>Zweite Ebene</a:t>
            </a:r>
          </a:p>
          <a:p>
            <a:pPr lvl="2"/>
            <a:r>
              <a:rPr lang="de-DE" dirty="0"/>
              <a:t>Dritte Ebene</a:t>
            </a:r>
          </a:p>
        </p:txBody>
      </p:sp>
    </p:spTree>
    <p:extLst>
      <p:ext uri="{BB962C8B-B14F-4D97-AF65-F5344CB8AC3E}">
        <p14:creationId xmlns:p14="http://schemas.microsoft.com/office/powerpoint/2010/main" val="39369074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Dank, Verfasser, Förderlogo, Signet, Rot">
    <p:spTree>
      <p:nvGrpSpPr>
        <p:cNvPr id="1" name=""/>
        <p:cNvGrpSpPr/>
        <p:nvPr/>
      </p:nvGrpSpPr>
      <p:grpSpPr>
        <a:xfrm>
          <a:off x="0" y="0"/>
          <a:ext cx="0" cy="0"/>
          <a:chOff x="0" y="0"/>
          <a:chExt cx="0" cy="0"/>
        </a:xfrm>
      </p:grpSpPr>
      <p:sp>
        <p:nvSpPr>
          <p:cNvPr id="2" name="Bildplatzhalter 5">
            <a:extLst>
              <a:ext uri="{FF2B5EF4-FFF2-40B4-BE49-F238E27FC236}">
                <a16:creationId xmlns:a16="http://schemas.microsoft.com/office/drawing/2014/main" id="{4235836B-6F1B-5BE5-8404-E8975B663ECD}"/>
              </a:ext>
            </a:extLst>
          </p:cNvPr>
          <p:cNvSpPr>
            <a:spLocks noGrp="1"/>
          </p:cNvSpPr>
          <p:nvPr>
            <p:ph type="pic" sz="quarter" idx="29" hasCustomPrompt="1"/>
          </p:nvPr>
        </p:nvSpPr>
        <p:spPr>
          <a:xfrm>
            <a:off x="9906000" y="4323200"/>
            <a:ext cx="1603688" cy="1603688"/>
          </a:xfrm>
          <a:solidFill>
            <a:schemeClr val="bg2"/>
          </a:solidFill>
        </p:spPr>
        <p:txBody>
          <a:bodyPr anchor="ctr"/>
          <a:lstStyle>
            <a:lvl1pPr marL="0" indent="0" algn="ctr">
              <a:buFontTx/>
              <a:buNone/>
              <a:defRPr sz="1200"/>
            </a:lvl1pPr>
          </a:lstStyle>
          <a:p>
            <a:r>
              <a:rPr lang="de-DE" dirty="0"/>
              <a:t>Hier Förderlogo einsetzen</a:t>
            </a:r>
            <a:endParaRPr lang="en-GB" dirty="0"/>
          </a:p>
        </p:txBody>
      </p:sp>
      <p:sp>
        <p:nvSpPr>
          <p:cNvPr id="3" name="Textplatzhalter 9"/>
          <p:cNvSpPr>
            <a:spLocks noGrp="1"/>
          </p:cNvSpPr>
          <p:nvPr>
            <p:ph type="body" sz="quarter" idx="19" hasCustomPrompt="1"/>
          </p:nvPr>
        </p:nvSpPr>
        <p:spPr>
          <a:xfrm>
            <a:off x="657597" y="4514334"/>
            <a:ext cx="4832663" cy="794715"/>
          </a:xfrm>
          <a:prstGeom prst="rect">
            <a:avLst/>
          </a:prstGeom>
        </p:spPr>
        <p:txBody>
          <a:bodyPr anchor="b">
            <a:noAutofit/>
          </a:bodyPr>
          <a:lstStyle>
            <a:lvl1pPr marL="0" indent="0">
              <a:lnSpc>
                <a:spcPct val="100000"/>
              </a:lnSpc>
              <a:spcBef>
                <a:spcPts val="0"/>
              </a:spcBef>
              <a:spcAft>
                <a:spcPts val="0"/>
              </a:spcAft>
              <a:buSzPct val="80000"/>
              <a:buFont typeface="Arial" panose="020B0604020202020204" pitchFamily="34" charset="0"/>
              <a:buNone/>
              <a:defRPr sz="1500" b="1">
                <a:solidFill>
                  <a:schemeClr val="tx2"/>
                </a:solidFill>
              </a:defRPr>
            </a:lvl1pPr>
            <a:lvl2pPr marL="0" indent="0">
              <a:lnSpc>
                <a:spcPct val="100000"/>
              </a:lnSpc>
              <a:spcAft>
                <a:spcPts val="0"/>
              </a:spcAft>
              <a:buNone/>
              <a:defRPr b="0" baseline="0"/>
            </a:lvl2pPr>
          </a:lstStyle>
          <a:p>
            <a:pPr lvl="0"/>
            <a:r>
              <a:rPr lang="de-DE" dirty="0"/>
              <a:t>Mastertextformat bearbeiten</a:t>
            </a:r>
          </a:p>
          <a:p>
            <a:pPr lvl="1"/>
            <a:r>
              <a:rPr lang="de-DE" dirty="0"/>
              <a:t>Zweite Zeile</a:t>
            </a:r>
          </a:p>
          <a:p>
            <a:pPr lvl="1"/>
            <a:r>
              <a:rPr lang="de-DE" dirty="0"/>
              <a:t>Dritte Zeile</a:t>
            </a:r>
          </a:p>
        </p:txBody>
      </p:sp>
      <p:sp>
        <p:nvSpPr>
          <p:cNvPr id="4" name="Titelplatzhalter 15"/>
          <p:cNvSpPr>
            <a:spLocks noGrp="1"/>
          </p:cNvSpPr>
          <p:nvPr>
            <p:ph type="title"/>
          </p:nvPr>
        </p:nvSpPr>
        <p:spPr>
          <a:xfrm>
            <a:off x="682313" y="2052000"/>
            <a:ext cx="6821176" cy="1714087"/>
          </a:xfrm>
          <a:prstGeom prst="rect">
            <a:avLst/>
          </a:prstGeom>
        </p:spPr>
        <p:txBody>
          <a:bodyPr rtlCol="0">
            <a:noAutofit/>
          </a:bodyPr>
          <a:lstStyle>
            <a:lvl1pPr>
              <a:lnSpc>
                <a:spcPts val="6200"/>
              </a:lnSpc>
              <a:spcAft>
                <a:spcPts val="5500"/>
              </a:spcAft>
              <a:defRPr sz="5500" baseline="0">
                <a:solidFill>
                  <a:schemeClr val="tx1"/>
                </a:solidFill>
              </a:defRPr>
            </a:lvl1pPr>
          </a:lstStyle>
          <a:p>
            <a:endParaRPr lang="de-DE" dirty="0"/>
          </a:p>
        </p:txBody>
      </p:sp>
      <p:sp>
        <p:nvSpPr>
          <p:cNvPr id="6" name="Bildplatzhalter 12">
            <a:extLst>
              <a:ext uri="{FF2B5EF4-FFF2-40B4-BE49-F238E27FC236}">
                <a16:creationId xmlns:a16="http://schemas.microsoft.com/office/drawing/2014/main" id="{009FBC88-3B19-CF3D-E452-1135E7F76628}"/>
              </a:ext>
            </a:extLst>
          </p:cNvPr>
          <p:cNvSpPr>
            <a:spLocks noGrp="1"/>
          </p:cNvSpPr>
          <p:nvPr>
            <p:ph type="pic" sz="quarter" idx="27" hasCustomPrompt="1"/>
          </p:nvPr>
        </p:nvSpPr>
        <p:spPr>
          <a:xfrm>
            <a:off x="10261512" y="425450"/>
            <a:ext cx="1248176" cy="1248176"/>
          </a:xfrm>
          <a:prstGeom prst="ellipse">
            <a:avLst/>
          </a:prstGeom>
          <a:solidFill>
            <a:schemeClr val="bg1"/>
          </a:solidFill>
        </p:spPr>
        <p:txBody>
          <a:bodyPr rtlCol="0">
            <a:noAutofit/>
          </a:bodyPr>
          <a:lstStyle>
            <a:lvl1pPr marL="0" indent="0" algn="ctr">
              <a:lnSpc>
                <a:spcPct val="100000"/>
              </a:lnSpc>
              <a:spcBef>
                <a:spcPts val="0"/>
              </a:spcBef>
              <a:buFontTx/>
              <a:buNone/>
              <a:defRPr sz="1200">
                <a:solidFill>
                  <a:schemeClr val="tx1"/>
                </a:solidFill>
              </a:defRPr>
            </a:lvl1pPr>
          </a:lstStyle>
          <a:p>
            <a:pPr lvl="0"/>
            <a:r>
              <a:rPr lang="de-DE" noProof="0" dirty="0"/>
              <a:t>Projekt-Signet durch Klicken auf Symbol hinzufügen</a:t>
            </a:r>
          </a:p>
        </p:txBody>
      </p:sp>
      <p:sp>
        <p:nvSpPr>
          <p:cNvPr id="7" name="Fußzeilenplatzhalter 1" descr="&quot;&quot;">
            <a:extLst>
              <a:ext uri="{FF2B5EF4-FFF2-40B4-BE49-F238E27FC236}">
                <a16:creationId xmlns:a16="http://schemas.microsoft.com/office/drawing/2014/main" id="{DF3D7B2C-51B5-22CB-78E1-16F5CE70BA00}"/>
              </a:ext>
            </a:extLst>
          </p:cNvPr>
          <p:cNvSpPr>
            <a:spLocks noGrp="1"/>
          </p:cNvSpPr>
          <p:nvPr>
            <p:ph type="ftr" sz="quarter" idx="22"/>
          </p:nvPr>
        </p:nvSpPr>
        <p:spPr>
          <a:xfrm>
            <a:off x="684213" y="6364288"/>
            <a:ext cx="8999537" cy="144462"/>
          </a:xfrm>
        </p:spPr>
        <p:txBody>
          <a:bodyPr/>
          <a:lstStyle>
            <a:lvl1pPr>
              <a:defRPr/>
            </a:lvl1pPr>
          </a:lstStyle>
          <a:p>
            <a:pPr>
              <a:defRPr/>
            </a:pPr>
            <a:r>
              <a:rPr lang="de-DE"/>
              <a:t>Lebensmittelsiegel</a:t>
            </a:r>
          </a:p>
        </p:txBody>
      </p:sp>
      <p:sp>
        <p:nvSpPr>
          <p:cNvPr id="8" name="Foliennummernplatzhalter 2" descr="&quot;&quot;">
            <a:extLst>
              <a:ext uri="{FF2B5EF4-FFF2-40B4-BE49-F238E27FC236}">
                <a16:creationId xmlns:a16="http://schemas.microsoft.com/office/drawing/2014/main" id="{28EF9ECB-5830-C865-50DC-AD67A9CA9846}"/>
              </a:ext>
            </a:extLst>
          </p:cNvPr>
          <p:cNvSpPr>
            <a:spLocks noGrp="1"/>
          </p:cNvSpPr>
          <p:nvPr>
            <p:ph type="sldNum" sz="quarter" idx="23"/>
          </p:nvPr>
        </p:nvSpPr>
        <p:spPr>
          <a:xfrm>
            <a:off x="10825163" y="6364288"/>
            <a:ext cx="638175" cy="144462"/>
          </a:xfrm>
        </p:spPr>
        <p:txBody>
          <a:bodyPr/>
          <a:lstStyle>
            <a:lvl1pPr>
              <a:defRPr/>
            </a:lvl1pPr>
          </a:lstStyle>
          <a:p>
            <a:pPr>
              <a:defRPr/>
            </a:pPr>
            <a:fld id="{37193EB5-2FB1-4136-A25E-233A53750E21}" type="slidenum">
              <a:rPr lang="de-DE"/>
              <a:pPr>
                <a:defRPr/>
              </a:pPr>
              <a:t>‹Nr.›</a:t>
            </a:fld>
            <a:endParaRPr lang="de-DE" dirty="0"/>
          </a:p>
        </p:txBody>
      </p:sp>
    </p:spTree>
    <p:extLst>
      <p:ext uri="{BB962C8B-B14F-4D97-AF65-F5344CB8AC3E}">
        <p14:creationId xmlns:p14="http://schemas.microsoft.com/office/powerpoint/2010/main" val="4143079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Schlussfolie">
    <p:spTree>
      <p:nvGrpSpPr>
        <p:cNvPr id="1" name=""/>
        <p:cNvGrpSpPr/>
        <p:nvPr/>
      </p:nvGrpSpPr>
      <p:grpSpPr>
        <a:xfrm>
          <a:off x="0" y="0"/>
          <a:ext cx="0" cy="0"/>
          <a:chOff x="0" y="0"/>
          <a:chExt cx="0" cy="0"/>
        </a:xfrm>
      </p:grpSpPr>
      <p:sp>
        <p:nvSpPr>
          <p:cNvPr id="2" name="Rechteck 1" descr="&quot;&quot;">
            <a:extLst>
              <a:ext uri="{FF2B5EF4-FFF2-40B4-BE49-F238E27FC236}">
                <a16:creationId xmlns:a16="http://schemas.microsoft.com/office/drawing/2014/main" id="{9C89E406-2C4D-95AD-D60B-BE78093D69F0}"/>
              </a:ext>
            </a:extLst>
          </p:cNvPr>
          <p:cNvSpPr/>
          <p:nvPr userDrawn="1"/>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pic>
        <p:nvPicPr>
          <p:cNvPr id="4" name="Grafik 3" descr="&quot;&quot;">
            <a:extLst>
              <a:ext uri="{FF2B5EF4-FFF2-40B4-BE49-F238E27FC236}">
                <a16:creationId xmlns:a16="http://schemas.microsoft.com/office/drawing/2014/main" id="{74C37DFB-BCE7-4062-54BB-080BD9D031B1}"/>
              </a:ext>
            </a:extLst>
          </p:cNvPr>
          <p:cNvPicPr>
            <a:picLocks noChangeAspect="1"/>
          </p:cNvPicPr>
          <p:nvPr userDrawn="1"/>
        </p:nvPicPr>
        <p:blipFill>
          <a:blip r:embed="rId2"/>
          <a:stretch>
            <a:fillRect/>
          </a:stretch>
        </p:blipFill>
        <p:spPr>
          <a:xfrm>
            <a:off x="2860426" y="2680201"/>
            <a:ext cx="6471148" cy="1497599"/>
          </a:xfrm>
          <a:prstGeom prst="rect">
            <a:avLst/>
          </a:prstGeom>
        </p:spPr>
      </p:pic>
    </p:spTree>
    <p:extLst>
      <p:ext uri="{BB962C8B-B14F-4D97-AF65-F5344CB8AC3E}">
        <p14:creationId xmlns:p14="http://schemas.microsoft.com/office/powerpoint/2010/main" val="2838211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1_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568231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4_Text mit Bild 1zu1, Text gr_fett, Violet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4320000" cy="756000"/>
          </a:xfrm>
        </p:spPr>
        <p:txBody>
          <a:bodyPr/>
          <a:lstStyle/>
          <a:p>
            <a:r>
              <a:rPr lang="de-DE" dirty="0"/>
              <a:t>Mastertitelformat bearbeiten</a:t>
            </a:r>
          </a:p>
        </p:txBody>
      </p:sp>
      <p:sp>
        <p:nvSpPr>
          <p:cNvPr id="2" name="Textplatzhalter 2"/>
          <p:cNvSpPr>
            <a:spLocks noGrp="1"/>
          </p:cNvSpPr>
          <p:nvPr>
            <p:ph type="body" sz="quarter" idx="15"/>
          </p:nvPr>
        </p:nvSpPr>
        <p:spPr>
          <a:xfrm>
            <a:off x="684000" y="3060000"/>
            <a:ext cx="4320000" cy="2880000"/>
          </a:xfrm>
        </p:spPr>
        <p:txBody>
          <a:bodyPr>
            <a:normAutofit/>
          </a:bodyPr>
          <a:lstStyle>
            <a:lvl1pPr marL="0" indent="0">
              <a:lnSpc>
                <a:spcPct val="100000"/>
              </a:lnSpc>
              <a:spcBef>
                <a:spcPts val="0"/>
              </a:spcBef>
              <a:spcAft>
                <a:spcPts val="1500"/>
              </a:spcAft>
              <a:buFont typeface="Arial" panose="020B0604020202020204" pitchFamily="34" charset="0"/>
              <a:buNone/>
              <a:defRPr sz="2000" b="1"/>
            </a:lvl1pPr>
            <a:lvl2pPr marL="493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de-DE" dirty="0"/>
              <a:t>Mastertextformat bearbeiten</a:t>
            </a:r>
          </a:p>
        </p:txBody>
      </p:sp>
      <p:sp>
        <p:nvSpPr>
          <p:cNvPr id="21" name="Bildplatzhalter 20"/>
          <p:cNvSpPr>
            <a:spLocks noGrp="1"/>
          </p:cNvSpPr>
          <p:nvPr>
            <p:ph type="pic" sz="quarter" idx="10"/>
          </p:nvPr>
        </p:nvSpPr>
        <p:spPr>
          <a:xfrm>
            <a:off x="6096000" y="0"/>
            <a:ext cx="6096000" cy="6858000"/>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a:t>Bild durch Klicken auf Symbol hinzufügen</a:t>
            </a:r>
            <a:endParaRPr lang="de-DE" noProof="0" dirty="0"/>
          </a:p>
        </p:txBody>
      </p:sp>
      <p:sp>
        <p:nvSpPr>
          <p:cNvPr id="3" name="Fußzeilenplatzhalter 2" descr="&quot;&quot;">
            <a:extLst>
              <a:ext uri="{FF2B5EF4-FFF2-40B4-BE49-F238E27FC236}">
                <a16:creationId xmlns:a16="http://schemas.microsoft.com/office/drawing/2014/main" id="{C46A6C36-F51F-29DB-5F5D-FE9CF73887FB}"/>
              </a:ext>
            </a:extLst>
          </p:cNvPr>
          <p:cNvSpPr>
            <a:spLocks noGrp="1"/>
          </p:cNvSpPr>
          <p:nvPr>
            <p:ph type="ftr" sz="quarter" idx="16"/>
          </p:nvPr>
        </p:nvSpPr>
        <p:spPr>
          <a:xfrm>
            <a:off x="684213" y="6364288"/>
            <a:ext cx="4984750" cy="144462"/>
          </a:xfrm>
        </p:spPr>
        <p:txBody>
          <a:bodyPr/>
          <a:lstStyle>
            <a:lvl1pPr>
              <a:defRPr/>
            </a:lvl1pPr>
          </a:lstStyle>
          <a:p>
            <a:pPr>
              <a:defRPr/>
            </a:pPr>
            <a:r>
              <a:rPr lang="de-DE"/>
              <a:t>Lebensmittelsiegel</a:t>
            </a:r>
            <a:endParaRPr lang="de-DE" dirty="0"/>
          </a:p>
        </p:txBody>
      </p:sp>
      <p:sp>
        <p:nvSpPr>
          <p:cNvPr id="4" name="Foliennummernplatzhalter 5" descr="&quot;&quot;">
            <a:extLst>
              <a:ext uri="{FF2B5EF4-FFF2-40B4-BE49-F238E27FC236}">
                <a16:creationId xmlns:a16="http://schemas.microsoft.com/office/drawing/2014/main" id="{ABBD4172-4FA8-DB08-3A40-6C53BA0A02E3}"/>
              </a:ext>
            </a:extLst>
          </p:cNvPr>
          <p:cNvSpPr>
            <a:spLocks noGrp="1"/>
          </p:cNvSpPr>
          <p:nvPr>
            <p:ph type="sldNum" sz="quarter" idx="17"/>
          </p:nvPr>
        </p:nvSpPr>
        <p:spPr/>
        <p:txBody>
          <a:bodyPr/>
          <a:lstStyle>
            <a:lvl1pPr>
              <a:defRPr/>
            </a:lvl1pPr>
          </a:lstStyle>
          <a:p>
            <a:pPr>
              <a:defRPr/>
            </a:pPr>
            <a:fld id="{71800CA1-AC69-4E59-BF6F-9D0B0E676D69}" type="slidenum">
              <a:rPr lang="de-DE"/>
              <a:pPr>
                <a:defRPr/>
              </a:pPr>
              <a:t>‹Nr.›</a:t>
            </a:fld>
            <a:endParaRPr lang="de-DE" dirty="0"/>
          </a:p>
        </p:txBody>
      </p:sp>
    </p:spTree>
    <p:extLst>
      <p:ext uri="{BB962C8B-B14F-4D97-AF65-F5344CB8AC3E}">
        <p14:creationId xmlns:p14="http://schemas.microsoft.com/office/powerpoint/2010/main" val="12339578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_Kapiteltrennfolie-Weiß mit V-Element, Violett">
    <p:spTree>
      <p:nvGrpSpPr>
        <p:cNvPr id="1" name=""/>
        <p:cNvGrpSpPr/>
        <p:nvPr/>
      </p:nvGrpSpPr>
      <p:grpSpPr>
        <a:xfrm>
          <a:off x="0" y="0"/>
          <a:ext cx="0" cy="0"/>
          <a:chOff x="0" y="0"/>
          <a:chExt cx="0" cy="0"/>
        </a:xfrm>
      </p:grpSpPr>
      <p:pic>
        <p:nvPicPr>
          <p:cNvPr id="2" name="Grafik 1" descr="&quot;&quot;">
            <a:extLst>
              <a:ext uri="{FF2B5EF4-FFF2-40B4-BE49-F238E27FC236}">
                <a16:creationId xmlns:a16="http://schemas.microsoft.com/office/drawing/2014/main" id="{0684CDE7-2B62-A61D-11C4-07F22325636C}"/>
              </a:ext>
            </a:extLst>
          </p:cNvPr>
          <p:cNvPicPr>
            <a:picLocks noChangeAspect="1"/>
          </p:cNvPicPr>
          <p:nvPr userDrawn="1"/>
        </p:nvPicPr>
        <p:blipFill>
          <a:blip r:embed="rId2"/>
          <a:stretch>
            <a:fillRect/>
          </a:stretch>
        </p:blipFill>
        <p:spPr>
          <a:xfrm>
            <a:off x="-376238" y="1903413"/>
            <a:ext cx="2616201" cy="3052762"/>
          </a:xfrm>
          <a:prstGeom prst="rect">
            <a:avLst/>
          </a:prstGeom>
        </p:spPr>
      </p:pic>
      <p:sp>
        <p:nvSpPr>
          <p:cNvPr id="4" name="Titel 3"/>
          <p:cNvSpPr>
            <a:spLocks noGrp="1"/>
          </p:cNvSpPr>
          <p:nvPr>
            <p:ph type="title"/>
          </p:nvPr>
        </p:nvSpPr>
        <p:spPr>
          <a:xfrm>
            <a:off x="2772000" y="2880000"/>
            <a:ext cx="8301008" cy="2520000"/>
          </a:xfrm>
        </p:spPr>
        <p:txBody>
          <a:bodyPr anchor="ctr"/>
          <a:lstStyle>
            <a:lvl1pPr>
              <a:defRPr sz="6000">
                <a:solidFill>
                  <a:srgbClr val="61328A"/>
                </a:solidFill>
              </a:defRPr>
            </a:lvl1pPr>
          </a:lstStyle>
          <a:p>
            <a:r>
              <a:rPr lang="de-DE" dirty="0"/>
              <a:t>Mastertitelformat bearbeiten</a:t>
            </a:r>
          </a:p>
        </p:txBody>
      </p:sp>
      <p:sp>
        <p:nvSpPr>
          <p:cNvPr id="3" name="Fußzeilenplatzhalter 4" descr="&quot;&quot;">
            <a:extLst>
              <a:ext uri="{FF2B5EF4-FFF2-40B4-BE49-F238E27FC236}">
                <a16:creationId xmlns:a16="http://schemas.microsoft.com/office/drawing/2014/main" id="{A13E0A39-5D4D-2231-807F-65770660D212}"/>
              </a:ext>
            </a:extLst>
          </p:cNvPr>
          <p:cNvSpPr>
            <a:spLocks noGrp="1"/>
          </p:cNvSpPr>
          <p:nvPr>
            <p:ph type="ftr" sz="quarter" idx="10"/>
          </p:nvPr>
        </p:nvSpPr>
        <p:spPr/>
        <p:txBody>
          <a:bodyPr/>
          <a:lstStyle>
            <a:lvl1pPr>
              <a:defRPr/>
            </a:lvl1pPr>
          </a:lstStyle>
          <a:p>
            <a:pPr>
              <a:defRPr/>
            </a:pPr>
            <a:r>
              <a:rPr lang="de-DE"/>
              <a:t>Lebensmittelsiegel</a:t>
            </a:r>
          </a:p>
        </p:txBody>
      </p:sp>
      <p:sp>
        <p:nvSpPr>
          <p:cNvPr id="5" name="Foliennummernplatzhalter 5" descr="&quot;&quot;">
            <a:extLst>
              <a:ext uri="{FF2B5EF4-FFF2-40B4-BE49-F238E27FC236}">
                <a16:creationId xmlns:a16="http://schemas.microsoft.com/office/drawing/2014/main" id="{A47AFF51-7B9D-4FCA-E593-BB92F9F05BA2}"/>
              </a:ext>
            </a:extLst>
          </p:cNvPr>
          <p:cNvSpPr>
            <a:spLocks noGrp="1"/>
          </p:cNvSpPr>
          <p:nvPr>
            <p:ph type="sldNum" sz="quarter" idx="11"/>
          </p:nvPr>
        </p:nvSpPr>
        <p:spPr/>
        <p:txBody>
          <a:bodyPr/>
          <a:lstStyle>
            <a:lvl1pPr>
              <a:defRPr/>
            </a:lvl1pPr>
          </a:lstStyle>
          <a:p>
            <a:pPr>
              <a:defRPr/>
            </a:pPr>
            <a:fld id="{D493D051-DEC9-4BD4-97FB-BB71921529C2}" type="slidenum">
              <a:rPr lang="de-DE"/>
              <a:pPr>
                <a:defRPr/>
              </a:pPr>
              <a:t>‹Nr.›</a:t>
            </a:fld>
            <a:endParaRPr lang="de-DE" dirty="0"/>
          </a:p>
        </p:txBody>
      </p:sp>
    </p:spTree>
    <p:extLst>
      <p:ext uri="{BB962C8B-B14F-4D97-AF65-F5344CB8AC3E}">
        <p14:creationId xmlns:p14="http://schemas.microsoft.com/office/powerpoint/2010/main" val="5795934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Kapiteltrennfolie Rot mit -V-Element ">
    <p:spTree>
      <p:nvGrpSpPr>
        <p:cNvPr id="1" name=""/>
        <p:cNvGrpSpPr/>
        <p:nvPr/>
      </p:nvGrpSpPr>
      <p:grpSpPr>
        <a:xfrm>
          <a:off x="0" y="0"/>
          <a:ext cx="0" cy="0"/>
          <a:chOff x="0" y="0"/>
          <a:chExt cx="0" cy="0"/>
        </a:xfrm>
      </p:grpSpPr>
      <p:sp>
        <p:nvSpPr>
          <p:cNvPr id="2" name="Rechteck 1" descr="&quot;&quot;">
            <a:extLst>
              <a:ext uri="{FF2B5EF4-FFF2-40B4-BE49-F238E27FC236}">
                <a16:creationId xmlns:a16="http://schemas.microsoft.com/office/drawing/2014/main" id="{F1F0F999-DC5E-955F-60E1-81B2F4D26E03}"/>
              </a:ext>
            </a:extLst>
          </p:cNvPr>
          <p:cNvSpPr/>
          <p:nvPr userDrawn="1"/>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pic>
        <p:nvPicPr>
          <p:cNvPr id="3" name="Grafik 2" descr="&quot;&quot;">
            <a:extLst>
              <a:ext uri="{FF2B5EF4-FFF2-40B4-BE49-F238E27FC236}">
                <a16:creationId xmlns:a16="http://schemas.microsoft.com/office/drawing/2014/main" id="{86232541-D44A-5076-A394-1F2E45D37B87}"/>
              </a:ext>
            </a:extLst>
          </p:cNvPr>
          <p:cNvPicPr>
            <a:picLocks noChangeAspect="1"/>
          </p:cNvPicPr>
          <p:nvPr userDrawn="1"/>
        </p:nvPicPr>
        <p:blipFill>
          <a:blip r:embed="rId2"/>
          <a:stretch>
            <a:fillRect/>
          </a:stretch>
        </p:blipFill>
        <p:spPr>
          <a:xfrm>
            <a:off x="682625" y="684213"/>
            <a:ext cx="2970213" cy="687387"/>
          </a:xfrm>
          <a:prstGeom prst="rect">
            <a:avLst/>
          </a:prstGeom>
        </p:spPr>
      </p:pic>
      <p:pic>
        <p:nvPicPr>
          <p:cNvPr id="5" name="Grafik 4" descr="&quot;&quot;">
            <a:extLst>
              <a:ext uri="{FF2B5EF4-FFF2-40B4-BE49-F238E27FC236}">
                <a16:creationId xmlns:a16="http://schemas.microsoft.com/office/drawing/2014/main" id="{22E4F2AB-8245-0996-E723-AD29C83E4B5C}"/>
              </a:ext>
            </a:extLst>
          </p:cNvPr>
          <p:cNvPicPr>
            <a:picLocks noChangeAspect="1"/>
          </p:cNvPicPr>
          <p:nvPr userDrawn="1"/>
        </p:nvPicPr>
        <p:blipFill>
          <a:blip r:embed="rId3"/>
          <a:stretch>
            <a:fillRect/>
          </a:stretch>
        </p:blipFill>
        <p:spPr>
          <a:xfrm>
            <a:off x="-376238" y="1903413"/>
            <a:ext cx="2616201" cy="3052762"/>
          </a:xfrm>
          <a:prstGeom prst="rect">
            <a:avLst/>
          </a:prstGeom>
        </p:spPr>
      </p:pic>
      <p:sp>
        <p:nvSpPr>
          <p:cNvPr id="4" name="Titel 3"/>
          <p:cNvSpPr>
            <a:spLocks noGrp="1"/>
          </p:cNvSpPr>
          <p:nvPr>
            <p:ph type="title"/>
          </p:nvPr>
        </p:nvSpPr>
        <p:spPr>
          <a:xfrm>
            <a:off x="2772000" y="2880000"/>
            <a:ext cx="8250904" cy="2520000"/>
          </a:xfrm>
        </p:spPr>
        <p:txBody>
          <a:bodyPr anchor="ctr"/>
          <a:lstStyle>
            <a:lvl1pPr>
              <a:defRPr sz="6000" b="1">
                <a:solidFill>
                  <a:schemeClr val="bg1"/>
                </a:solidFill>
              </a:defRPr>
            </a:lvl1pPr>
          </a:lstStyle>
          <a:p>
            <a:r>
              <a:rPr lang="de-DE" dirty="0"/>
              <a:t>Mastertitelformat bearbeiten</a:t>
            </a:r>
          </a:p>
        </p:txBody>
      </p:sp>
      <p:sp>
        <p:nvSpPr>
          <p:cNvPr id="6" name="Fußzeilenplatzhalter 4" descr="&quot;&quot;">
            <a:extLst>
              <a:ext uri="{FF2B5EF4-FFF2-40B4-BE49-F238E27FC236}">
                <a16:creationId xmlns:a16="http://schemas.microsoft.com/office/drawing/2014/main" id="{C577EC5F-F29B-98EB-4C94-A94AFF3A3C9B}"/>
              </a:ext>
            </a:extLst>
          </p:cNvPr>
          <p:cNvSpPr>
            <a:spLocks noGrp="1"/>
          </p:cNvSpPr>
          <p:nvPr>
            <p:ph type="ftr" sz="quarter" idx="10"/>
          </p:nvPr>
        </p:nvSpPr>
        <p:spPr/>
        <p:txBody>
          <a:bodyPr/>
          <a:lstStyle>
            <a:lvl1pPr>
              <a:defRPr dirty="0">
                <a:solidFill>
                  <a:schemeClr val="bg1"/>
                </a:solidFill>
              </a:defRPr>
            </a:lvl1pPr>
          </a:lstStyle>
          <a:p>
            <a:pPr>
              <a:defRPr/>
            </a:pPr>
            <a:r>
              <a:rPr lang="de-DE"/>
              <a:t>Lebensmittelsiegel</a:t>
            </a:r>
          </a:p>
        </p:txBody>
      </p:sp>
      <p:sp>
        <p:nvSpPr>
          <p:cNvPr id="7" name="Foliennummernplatzhalter 5" descr="&quot;&quot;">
            <a:extLst>
              <a:ext uri="{FF2B5EF4-FFF2-40B4-BE49-F238E27FC236}">
                <a16:creationId xmlns:a16="http://schemas.microsoft.com/office/drawing/2014/main" id="{58B8FC8A-D778-0C10-7B2E-3C7131A0791F}"/>
              </a:ext>
            </a:extLst>
          </p:cNvPr>
          <p:cNvSpPr>
            <a:spLocks noGrp="1"/>
          </p:cNvSpPr>
          <p:nvPr>
            <p:ph type="sldNum" sz="quarter" idx="11"/>
          </p:nvPr>
        </p:nvSpPr>
        <p:spPr/>
        <p:txBody>
          <a:bodyPr/>
          <a:lstStyle>
            <a:lvl1pPr>
              <a:defRPr smtClean="0">
                <a:solidFill>
                  <a:schemeClr val="bg1"/>
                </a:solidFill>
              </a:defRPr>
            </a:lvl1pPr>
          </a:lstStyle>
          <a:p>
            <a:pPr>
              <a:defRPr/>
            </a:pPr>
            <a:fld id="{AC328D57-7D4E-41E9-AC3D-DD0D861DAC6C}" type="slidenum">
              <a:rPr lang="de-DE"/>
              <a:pPr>
                <a:defRPr/>
              </a:pPr>
              <a:t>‹Nr.›</a:t>
            </a:fld>
            <a:endParaRPr lang="de-DE" dirty="0"/>
          </a:p>
        </p:txBody>
      </p:sp>
    </p:spTree>
    <p:extLst>
      <p:ext uri="{BB962C8B-B14F-4D97-AF65-F5344CB8AC3E}">
        <p14:creationId xmlns:p14="http://schemas.microsoft.com/office/powerpoint/2010/main" val="24933497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Kapiteltrennfolie Rot mit Text + V-Element ">
    <p:spTree>
      <p:nvGrpSpPr>
        <p:cNvPr id="1" name=""/>
        <p:cNvGrpSpPr/>
        <p:nvPr/>
      </p:nvGrpSpPr>
      <p:grpSpPr>
        <a:xfrm>
          <a:off x="0" y="0"/>
          <a:ext cx="0" cy="0"/>
          <a:chOff x="0" y="0"/>
          <a:chExt cx="0" cy="0"/>
        </a:xfrm>
      </p:grpSpPr>
      <p:sp>
        <p:nvSpPr>
          <p:cNvPr id="2" name="Rechteck 1" descr="&quot;&quot;">
            <a:extLst>
              <a:ext uri="{FF2B5EF4-FFF2-40B4-BE49-F238E27FC236}">
                <a16:creationId xmlns:a16="http://schemas.microsoft.com/office/drawing/2014/main" id="{73C19936-3A98-4569-0F0B-F0C90F67E6BE}"/>
              </a:ext>
            </a:extLst>
          </p:cNvPr>
          <p:cNvSpPr/>
          <p:nvPr userDrawn="1"/>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pic>
        <p:nvPicPr>
          <p:cNvPr id="3" name="Grafik 2" descr="&quot;&quot;">
            <a:extLst>
              <a:ext uri="{FF2B5EF4-FFF2-40B4-BE49-F238E27FC236}">
                <a16:creationId xmlns:a16="http://schemas.microsoft.com/office/drawing/2014/main" id="{23CC3A55-B045-86B2-2CAA-5A75BA8F4C67}"/>
              </a:ext>
            </a:extLst>
          </p:cNvPr>
          <p:cNvPicPr>
            <a:picLocks noChangeAspect="1"/>
          </p:cNvPicPr>
          <p:nvPr userDrawn="1"/>
        </p:nvPicPr>
        <p:blipFill>
          <a:blip r:embed="rId2"/>
          <a:stretch>
            <a:fillRect/>
          </a:stretch>
        </p:blipFill>
        <p:spPr>
          <a:xfrm>
            <a:off x="682625" y="684213"/>
            <a:ext cx="2970213" cy="687387"/>
          </a:xfrm>
          <a:prstGeom prst="rect">
            <a:avLst/>
          </a:prstGeom>
        </p:spPr>
      </p:pic>
      <p:pic>
        <p:nvPicPr>
          <p:cNvPr id="5" name="Grafik 4" descr="&quot;&quot;">
            <a:extLst>
              <a:ext uri="{FF2B5EF4-FFF2-40B4-BE49-F238E27FC236}">
                <a16:creationId xmlns:a16="http://schemas.microsoft.com/office/drawing/2014/main" id="{94214249-2E90-9A31-005C-480B1AA517AB}"/>
              </a:ext>
            </a:extLst>
          </p:cNvPr>
          <p:cNvPicPr>
            <a:picLocks noChangeAspect="1"/>
          </p:cNvPicPr>
          <p:nvPr userDrawn="1"/>
        </p:nvPicPr>
        <p:blipFill>
          <a:blip r:embed="rId3"/>
          <a:stretch>
            <a:fillRect/>
          </a:stretch>
        </p:blipFill>
        <p:spPr>
          <a:xfrm>
            <a:off x="-376238" y="1903413"/>
            <a:ext cx="2616201" cy="3052762"/>
          </a:xfrm>
          <a:prstGeom prst="rect">
            <a:avLst/>
          </a:prstGeom>
        </p:spPr>
      </p:pic>
      <p:sp>
        <p:nvSpPr>
          <p:cNvPr id="4" name="Titel 3"/>
          <p:cNvSpPr>
            <a:spLocks noGrp="1"/>
          </p:cNvSpPr>
          <p:nvPr>
            <p:ph type="title"/>
          </p:nvPr>
        </p:nvSpPr>
        <p:spPr>
          <a:xfrm>
            <a:off x="2700000" y="2160000"/>
            <a:ext cx="7920000" cy="1620000"/>
          </a:xfrm>
        </p:spPr>
        <p:txBody>
          <a:bodyPr anchor="ctr"/>
          <a:lstStyle>
            <a:lvl1pPr>
              <a:defRPr sz="6000">
                <a:solidFill>
                  <a:schemeClr val="bg1"/>
                </a:solidFill>
              </a:defRPr>
            </a:lvl1pPr>
          </a:lstStyle>
          <a:p>
            <a:r>
              <a:rPr lang="de-DE" dirty="0"/>
              <a:t>Mastertitelformat bearbeiten</a:t>
            </a:r>
          </a:p>
        </p:txBody>
      </p:sp>
      <p:sp>
        <p:nvSpPr>
          <p:cNvPr id="9" name="Textplatzhalter 8"/>
          <p:cNvSpPr>
            <a:spLocks noGrp="1"/>
          </p:cNvSpPr>
          <p:nvPr>
            <p:ph type="body" sz="quarter" idx="12"/>
          </p:nvPr>
        </p:nvSpPr>
        <p:spPr>
          <a:xfrm>
            <a:off x="2772000" y="3960000"/>
            <a:ext cx="7848000" cy="720000"/>
          </a:xfrm>
        </p:spPr>
        <p:txBody>
          <a:bodyPr/>
          <a:lstStyle>
            <a:lvl1pPr marL="0" indent="0">
              <a:buFontTx/>
              <a:buNone/>
              <a:defRPr sz="2500">
                <a:solidFill>
                  <a:schemeClr val="bg1"/>
                </a:solidFill>
              </a:defRPr>
            </a:lvl1pPr>
            <a:lvl2pPr marL="266700" indent="0">
              <a:buFontTx/>
              <a:buNone/>
              <a:defRPr sz="2500">
                <a:solidFill>
                  <a:schemeClr val="bg1"/>
                </a:solidFill>
              </a:defRPr>
            </a:lvl2pPr>
            <a:lvl3pPr marL="542925" indent="0">
              <a:buFontTx/>
              <a:buNone/>
              <a:defRPr sz="2500">
                <a:solidFill>
                  <a:schemeClr val="bg1"/>
                </a:solidFill>
              </a:defRPr>
            </a:lvl3pPr>
            <a:lvl4pPr marL="809625" indent="0">
              <a:buFontTx/>
              <a:buNone/>
              <a:defRPr sz="2500">
                <a:solidFill>
                  <a:schemeClr val="bg1"/>
                </a:solidFill>
              </a:defRPr>
            </a:lvl4pPr>
            <a:lvl5pPr marL="1076325" indent="0">
              <a:buFontTx/>
              <a:buNone/>
              <a:defRPr sz="2500">
                <a:solidFill>
                  <a:schemeClr val="bg1"/>
                </a:solidFill>
              </a:defRPr>
            </a:lvl5pPr>
          </a:lstStyle>
          <a:p>
            <a:pPr lvl="0"/>
            <a:r>
              <a:rPr lang="de-DE"/>
              <a:t>Mastertextformat bearbeiten</a:t>
            </a:r>
          </a:p>
        </p:txBody>
      </p:sp>
      <p:sp>
        <p:nvSpPr>
          <p:cNvPr id="6" name="Fußzeilenplatzhalter 4">
            <a:extLst>
              <a:ext uri="{FF2B5EF4-FFF2-40B4-BE49-F238E27FC236}">
                <a16:creationId xmlns:a16="http://schemas.microsoft.com/office/drawing/2014/main" id="{FEE4695B-137F-8F78-19B8-4E25E0C3913F}"/>
              </a:ext>
            </a:extLst>
          </p:cNvPr>
          <p:cNvSpPr>
            <a:spLocks noGrp="1"/>
          </p:cNvSpPr>
          <p:nvPr>
            <p:ph type="ftr" sz="quarter" idx="13"/>
          </p:nvPr>
        </p:nvSpPr>
        <p:spPr/>
        <p:txBody>
          <a:bodyPr/>
          <a:lstStyle>
            <a:lvl1pPr>
              <a:defRPr>
                <a:solidFill>
                  <a:schemeClr val="bg1"/>
                </a:solidFill>
              </a:defRPr>
            </a:lvl1pPr>
          </a:lstStyle>
          <a:p>
            <a:pPr>
              <a:defRPr/>
            </a:pPr>
            <a:r>
              <a:rPr lang="de-DE"/>
              <a:t>Lebensmittelsiegel</a:t>
            </a:r>
            <a:endParaRPr lang="de-DE" dirty="0"/>
          </a:p>
        </p:txBody>
      </p:sp>
      <p:sp>
        <p:nvSpPr>
          <p:cNvPr id="7" name="Foliennummernplatzhalter 5">
            <a:extLst>
              <a:ext uri="{FF2B5EF4-FFF2-40B4-BE49-F238E27FC236}">
                <a16:creationId xmlns:a16="http://schemas.microsoft.com/office/drawing/2014/main" id="{AC8B719A-2A88-79A5-904C-5CC28BEECF1A}"/>
              </a:ext>
            </a:extLst>
          </p:cNvPr>
          <p:cNvSpPr>
            <a:spLocks noGrp="1"/>
          </p:cNvSpPr>
          <p:nvPr>
            <p:ph type="sldNum" sz="quarter" idx="14"/>
          </p:nvPr>
        </p:nvSpPr>
        <p:spPr/>
        <p:txBody>
          <a:bodyPr/>
          <a:lstStyle>
            <a:lvl1pPr>
              <a:defRPr smtClean="0">
                <a:solidFill>
                  <a:schemeClr val="bg1"/>
                </a:solidFill>
              </a:defRPr>
            </a:lvl1pPr>
          </a:lstStyle>
          <a:p>
            <a:pPr>
              <a:defRPr/>
            </a:pPr>
            <a:fld id="{BAC20764-E662-44D7-A7C9-2BA6BCE1B53E}" type="slidenum">
              <a:rPr lang="de-DE"/>
              <a:pPr>
                <a:defRPr/>
              </a:pPr>
              <a:t>‹Nr.›</a:t>
            </a:fld>
            <a:endParaRPr lang="de-DE" dirty="0"/>
          </a:p>
        </p:txBody>
      </p:sp>
    </p:spTree>
    <p:extLst>
      <p:ext uri="{BB962C8B-B14F-4D97-AF65-F5344CB8AC3E}">
        <p14:creationId xmlns:p14="http://schemas.microsoft.com/office/powerpoint/2010/main" val="12149127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Kapiteltrennfolie Rot mit Bild und Text">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7172CA99-EA49-F223-77B2-29C7907480A0}"/>
              </a:ext>
              <a:ext uri="{C183D7F6-B498-43B3-948B-1728B52AA6E4}">
                <adec:decorative xmlns:adec="http://schemas.microsoft.com/office/drawing/2017/decorative" val="1"/>
              </a:ext>
            </a:extLst>
          </p:cNvPr>
          <p:cNvSpPr/>
          <p:nvPr userDrawn="1"/>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Grafik 6">
            <a:extLst>
              <a:ext uri="{FF2B5EF4-FFF2-40B4-BE49-F238E27FC236}">
                <a16:creationId xmlns:a16="http://schemas.microsoft.com/office/drawing/2014/main" id="{7F3520D5-1C4D-0B36-72E9-323B2DA89625}"/>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682167" y="684000"/>
            <a:ext cx="2971324" cy="688181"/>
          </a:xfrm>
          <a:prstGeom prst="rect">
            <a:avLst/>
          </a:prstGeom>
        </p:spPr>
      </p:pic>
      <p:sp>
        <p:nvSpPr>
          <p:cNvPr id="8" name="Bildplatzhalter 12">
            <a:extLst>
              <a:ext uri="{FF2B5EF4-FFF2-40B4-BE49-F238E27FC236}">
                <a16:creationId xmlns:a16="http://schemas.microsoft.com/office/drawing/2014/main" id="{47335FEB-B2C4-F5ED-2ED5-9E652F721B7C}"/>
              </a:ext>
            </a:extLst>
          </p:cNvPr>
          <p:cNvSpPr>
            <a:spLocks noGrp="1"/>
          </p:cNvSpPr>
          <p:nvPr>
            <p:ph type="pic" sz="quarter" idx="15" hasCustomPrompt="1"/>
          </p:nvPr>
        </p:nvSpPr>
        <p:spPr>
          <a:xfrm>
            <a:off x="864000" y="1899444"/>
            <a:ext cx="3060000" cy="3059112"/>
          </a:xfrm>
          <a:prstGeom prst="ellipse">
            <a:avLst/>
          </a:prstGeom>
          <a:solidFill>
            <a:schemeClr val="accent6">
              <a:lumMod val="20000"/>
              <a:lumOff val="80000"/>
            </a:schemeClr>
          </a:solidFill>
        </p:spPr>
        <p:txBody>
          <a:bodyPr/>
          <a:lstStyle>
            <a:lvl1pPr marL="0" indent="0" algn="ctr">
              <a:buFontTx/>
              <a:buNone/>
              <a:defRPr/>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r>
              <a:rPr lang="de-DE" dirty="0"/>
              <a:t>Bild/Illustration durch Klick auf das Symbol einfügen.</a:t>
            </a:r>
          </a:p>
          <a:p>
            <a:endParaRPr lang="de-DE" dirty="0"/>
          </a:p>
          <a:p>
            <a:r>
              <a:rPr lang="de-DE" dirty="0"/>
              <a:t>Bild muss vorher ggf. quadratisch zugeschnitten werden</a:t>
            </a:r>
          </a:p>
        </p:txBody>
      </p:sp>
      <p:sp>
        <p:nvSpPr>
          <p:cNvPr id="10" name="Titel 10">
            <a:extLst>
              <a:ext uri="{FF2B5EF4-FFF2-40B4-BE49-F238E27FC236}">
                <a16:creationId xmlns:a16="http://schemas.microsoft.com/office/drawing/2014/main" id="{043F4D98-DB46-2DB3-91BB-CFFC1ED53234}"/>
              </a:ext>
            </a:extLst>
          </p:cNvPr>
          <p:cNvSpPr>
            <a:spLocks noGrp="1"/>
          </p:cNvSpPr>
          <p:nvPr>
            <p:ph type="title"/>
          </p:nvPr>
        </p:nvSpPr>
        <p:spPr>
          <a:xfrm>
            <a:off x="4788000" y="1979999"/>
            <a:ext cx="6660000" cy="3059111"/>
          </a:xfrm>
        </p:spPr>
        <p:txBody>
          <a:bodyPr anchor="ctr" anchorCtr="0"/>
          <a:lstStyle>
            <a:lvl1pPr>
              <a:defRPr sz="4000">
                <a:solidFill>
                  <a:schemeClr val="bg1"/>
                </a:solidFill>
              </a:defRPr>
            </a:lvl1pPr>
          </a:lstStyle>
          <a:p>
            <a:r>
              <a:rPr lang="de-DE" dirty="0"/>
              <a:t>Mastertitelformat bearbeiten</a:t>
            </a:r>
          </a:p>
        </p:txBody>
      </p:sp>
      <p:sp>
        <p:nvSpPr>
          <p:cNvPr id="12" name="Textplatzhalter 8">
            <a:extLst>
              <a:ext uri="{FF2B5EF4-FFF2-40B4-BE49-F238E27FC236}">
                <a16:creationId xmlns:a16="http://schemas.microsoft.com/office/drawing/2014/main" id="{6BF04115-4028-EFED-FD56-8B3EBD3FE75F}"/>
              </a:ext>
            </a:extLst>
          </p:cNvPr>
          <p:cNvSpPr>
            <a:spLocks noGrp="1"/>
          </p:cNvSpPr>
          <p:nvPr>
            <p:ph type="body" sz="quarter" idx="12" hasCustomPrompt="1"/>
          </p:nvPr>
        </p:nvSpPr>
        <p:spPr>
          <a:xfrm>
            <a:off x="4788000" y="5220001"/>
            <a:ext cx="6660000" cy="552150"/>
          </a:xfrm>
        </p:spPr>
        <p:txBody>
          <a:bodyPr wrap="none" anchor="b" anchorCtr="0"/>
          <a:lstStyle>
            <a:lvl1pPr marL="0" indent="0">
              <a:lnSpc>
                <a:spcPct val="100000"/>
              </a:lnSpc>
              <a:buFontTx/>
              <a:buNone/>
              <a:defRPr sz="2000" b="1">
                <a:solidFill>
                  <a:schemeClr val="bg1"/>
                </a:solidFill>
                <a:latin typeface="+mn-lt"/>
              </a:defRPr>
            </a:lvl1pPr>
            <a:lvl2pPr marL="266700" indent="0">
              <a:buFontTx/>
              <a:buNone/>
              <a:defRPr sz="2500">
                <a:solidFill>
                  <a:schemeClr val="bg1"/>
                </a:solidFill>
              </a:defRPr>
            </a:lvl2pPr>
            <a:lvl3pPr marL="542925" indent="0">
              <a:buFontTx/>
              <a:buNone/>
              <a:defRPr sz="2500">
                <a:solidFill>
                  <a:schemeClr val="bg1"/>
                </a:solidFill>
              </a:defRPr>
            </a:lvl3pPr>
            <a:lvl4pPr marL="809625" indent="0">
              <a:buFontTx/>
              <a:buNone/>
              <a:defRPr sz="2500">
                <a:solidFill>
                  <a:schemeClr val="bg1"/>
                </a:solidFill>
              </a:defRPr>
            </a:lvl4pPr>
            <a:lvl5pPr marL="1076325" indent="0">
              <a:buFontTx/>
              <a:buNone/>
              <a:defRPr sz="2500">
                <a:solidFill>
                  <a:schemeClr val="bg1"/>
                </a:solidFill>
              </a:defRPr>
            </a:lvl5pPr>
          </a:lstStyle>
          <a:p>
            <a:pPr marL="0" marR="0" lvl="0" indent="0" algn="l" defTabSz="914400" rtl="0" eaLnBrk="1" fontAlgn="auto" latinLnBrk="0" hangingPunct="1">
              <a:lnSpc>
                <a:spcPts val="4800"/>
              </a:lnSpc>
              <a:spcBef>
                <a:spcPts val="0"/>
              </a:spcBef>
              <a:spcAft>
                <a:spcPts val="0"/>
              </a:spcAft>
              <a:buClrTx/>
              <a:buSzTx/>
              <a:buFont typeface="Arial" panose="020B0604020202020204" pitchFamily="34" charset="0"/>
              <a:buNone/>
              <a:tabLst/>
              <a:defRPr/>
            </a:pPr>
            <a:r>
              <a:rPr lang="de-DE" dirty="0"/>
              <a:t>Vorname Nachname, Position </a:t>
            </a:r>
          </a:p>
        </p:txBody>
      </p:sp>
      <p:sp>
        <p:nvSpPr>
          <p:cNvPr id="14" name="Fußzeilenplatzhalter 4">
            <a:extLst>
              <a:ext uri="{FF2B5EF4-FFF2-40B4-BE49-F238E27FC236}">
                <a16:creationId xmlns:a16="http://schemas.microsoft.com/office/drawing/2014/main" id="{1200AF5C-E765-EFC2-7EAE-5992B95CEF69}"/>
              </a:ext>
              <a:ext uri="{C183D7F6-B498-43B3-948B-1728B52AA6E4}">
                <adec:decorative xmlns:adec="http://schemas.microsoft.com/office/drawing/2017/decorative" val="1"/>
              </a:ext>
            </a:extLst>
          </p:cNvPr>
          <p:cNvSpPr>
            <a:spLocks noGrp="1"/>
          </p:cNvSpPr>
          <p:nvPr>
            <p:ph type="ftr" sz="quarter" idx="10"/>
          </p:nvPr>
        </p:nvSpPr>
        <p:spPr>
          <a:xfrm>
            <a:off x="684000" y="6364800"/>
            <a:ext cx="9000000" cy="144000"/>
          </a:xfrm>
        </p:spPr>
        <p:txBody>
          <a:bodyPr/>
          <a:lstStyle>
            <a:lvl1pPr>
              <a:defRPr>
                <a:solidFill>
                  <a:schemeClr val="bg1"/>
                </a:solidFill>
              </a:defRPr>
            </a:lvl1pPr>
          </a:lstStyle>
          <a:p>
            <a:r>
              <a:rPr lang="de-DE"/>
              <a:t>Lebensmittelsiegel</a:t>
            </a:r>
            <a:endParaRPr lang="de-DE" dirty="0"/>
          </a:p>
        </p:txBody>
      </p:sp>
      <p:sp>
        <p:nvSpPr>
          <p:cNvPr id="15" name="Foliennummernplatzhalter 5">
            <a:extLst>
              <a:ext uri="{FF2B5EF4-FFF2-40B4-BE49-F238E27FC236}">
                <a16:creationId xmlns:a16="http://schemas.microsoft.com/office/drawing/2014/main" id="{0E67AB33-B3FF-84B6-162A-6C99DA548458}"/>
              </a:ext>
              <a:ext uri="{C183D7F6-B498-43B3-948B-1728B52AA6E4}">
                <adec:decorative xmlns:adec="http://schemas.microsoft.com/office/drawing/2017/decorative" val="1"/>
              </a:ext>
            </a:extLst>
          </p:cNvPr>
          <p:cNvSpPr>
            <a:spLocks noGrp="1"/>
          </p:cNvSpPr>
          <p:nvPr>
            <p:ph type="sldNum" sz="quarter" idx="11"/>
          </p:nvPr>
        </p:nvSpPr>
        <p:spPr>
          <a:xfrm>
            <a:off x="10824754" y="6364799"/>
            <a:ext cx="638610" cy="144000"/>
          </a:xfrm>
        </p:spPr>
        <p:txBody>
          <a:bodyPr/>
          <a:lstStyle>
            <a:lvl1pPr>
              <a:defRPr>
                <a:solidFill>
                  <a:schemeClr val="bg1"/>
                </a:solidFill>
              </a:defRPr>
            </a:lvl1pPr>
          </a:lstStyle>
          <a:p>
            <a:fld id="{787E03C7-2EF3-4EAE-8D72-52E7B904C3C0}" type="slidenum">
              <a:rPr lang="de-DE" smtClean="0"/>
              <a:pPr/>
              <a:t>‹Nr.›</a:t>
            </a:fld>
            <a:endParaRPr lang="de-DE" dirty="0"/>
          </a:p>
        </p:txBody>
      </p:sp>
    </p:spTree>
    <p:extLst>
      <p:ext uri="{BB962C8B-B14F-4D97-AF65-F5344CB8AC3E}">
        <p14:creationId xmlns:p14="http://schemas.microsoft.com/office/powerpoint/2010/main" val="15261240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Kapiteltrennfolie Violett mit Bild und Text">
    <p:spTree>
      <p:nvGrpSpPr>
        <p:cNvPr id="1" name=""/>
        <p:cNvGrpSpPr/>
        <p:nvPr/>
      </p:nvGrpSpPr>
      <p:grpSpPr>
        <a:xfrm>
          <a:off x="0" y="0"/>
          <a:ext cx="0" cy="0"/>
          <a:chOff x="0" y="0"/>
          <a:chExt cx="0" cy="0"/>
        </a:xfrm>
      </p:grpSpPr>
      <p:sp>
        <p:nvSpPr>
          <p:cNvPr id="6" name="Titel 5"/>
          <p:cNvSpPr>
            <a:spLocks noGrp="1"/>
          </p:cNvSpPr>
          <p:nvPr>
            <p:ph type="title"/>
          </p:nvPr>
        </p:nvSpPr>
        <p:spPr>
          <a:xfrm>
            <a:off x="684000" y="2879999"/>
            <a:ext cx="6264000" cy="2520000"/>
          </a:xfrm>
        </p:spPr>
        <p:txBody>
          <a:bodyPr/>
          <a:lstStyle>
            <a:lvl1pPr>
              <a:defRPr sz="6000"/>
            </a:lvl1pPr>
          </a:lstStyle>
          <a:p>
            <a:r>
              <a:rPr lang="de-DE" dirty="0"/>
              <a:t>Mastertitelformat bearbeiten</a:t>
            </a:r>
          </a:p>
        </p:txBody>
      </p:sp>
      <p:sp>
        <p:nvSpPr>
          <p:cNvPr id="3" name="Bildplatzhalter 20"/>
          <p:cNvSpPr>
            <a:spLocks noGrp="1"/>
          </p:cNvSpPr>
          <p:nvPr>
            <p:ph type="pic" sz="quarter" idx="10"/>
          </p:nvPr>
        </p:nvSpPr>
        <p:spPr>
          <a:xfrm>
            <a:off x="7223760" y="502920"/>
            <a:ext cx="4284240" cy="5638800"/>
          </a:xfrm>
          <a:prstGeom prst="rect">
            <a:avLst/>
          </a:prstGeom>
          <a:noFill/>
        </p:spPr>
        <p:txBody>
          <a:bodyPr tIns="1440000" rtlCol="0">
            <a:normAutofit/>
          </a:bodyPr>
          <a:lstStyle>
            <a:lvl1pPr marL="0" indent="0" algn="ctr">
              <a:buFontTx/>
              <a:buNone/>
              <a:defRPr sz="1600"/>
            </a:lvl1pPr>
          </a:lstStyle>
          <a:p>
            <a:pPr lvl="0"/>
            <a:r>
              <a:rPr lang="de-DE" noProof="0"/>
              <a:t>Bild durch Klicken auf Symbol hinzufügen</a:t>
            </a:r>
            <a:endParaRPr lang="de-DE" noProof="0" dirty="0"/>
          </a:p>
        </p:txBody>
      </p:sp>
      <p:sp>
        <p:nvSpPr>
          <p:cNvPr id="2" name="Foliennummernplatzhalter 2" descr="&quot;&quot;">
            <a:extLst>
              <a:ext uri="{FF2B5EF4-FFF2-40B4-BE49-F238E27FC236}">
                <a16:creationId xmlns:a16="http://schemas.microsoft.com/office/drawing/2014/main" id="{0D600D25-09F5-056E-CA26-667E62A939C1}"/>
              </a:ext>
            </a:extLst>
          </p:cNvPr>
          <p:cNvSpPr>
            <a:spLocks noGrp="1"/>
          </p:cNvSpPr>
          <p:nvPr>
            <p:ph type="sldNum" sz="quarter" idx="11"/>
          </p:nvPr>
        </p:nvSpPr>
        <p:spPr/>
        <p:txBody>
          <a:bodyPr/>
          <a:lstStyle>
            <a:lvl1pPr>
              <a:defRPr/>
            </a:lvl1pPr>
          </a:lstStyle>
          <a:p>
            <a:pPr>
              <a:defRPr/>
            </a:pPr>
            <a:fld id="{78CEA945-1A63-4D6C-BCAB-CA27DA037BFF}" type="slidenum">
              <a:rPr lang="de-DE"/>
              <a:pPr>
                <a:defRPr/>
              </a:pPr>
              <a:t>‹Nr.›</a:t>
            </a:fld>
            <a:endParaRPr lang="de-DE" dirty="0"/>
          </a:p>
        </p:txBody>
      </p:sp>
      <p:sp>
        <p:nvSpPr>
          <p:cNvPr id="4" name="Fußzeilenplatzhalter 2" descr="&quot;&quot;">
            <a:extLst>
              <a:ext uri="{FF2B5EF4-FFF2-40B4-BE49-F238E27FC236}">
                <a16:creationId xmlns:a16="http://schemas.microsoft.com/office/drawing/2014/main" id="{AD4FD882-A009-E99F-38F6-20F94B547592}"/>
              </a:ext>
            </a:extLst>
          </p:cNvPr>
          <p:cNvSpPr>
            <a:spLocks noGrp="1"/>
          </p:cNvSpPr>
          <p:nvPr>
            <p:ph type="ftr" sz="quarter" idx="12"/>
          </p:nvPr>
        </p:nvSpPr>
        <p:spPr/>
        <p:txBody>
          <a:bodyPr/>
          <a:lstStyle>
            <a:lvl1pPr>
              <a:defRPr/>
            </a:lvl1pPr>
          </a:lstStyle>
          <a:p>
            <a:pPr>
              <a:defRPr/>
            </a:pPr>
            <a:r>
              <a:rPr lang="de-DE"/>
              <a:t>Lebensmittelsiegel</a:t>
            </a:r>
          </a:p>
        </p:txBody>
      </p:sp>
    </p:spTree>
    <p:extLst>
      <p:ext uri="{BB962C8B-B14F-4D97-AF65-F5344CB8AC3E}">
        <p14:creationId xmlns:p14="http://schemas.microsoft.com/office/powerpoint/2010/main" val="23969406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Kapiteltrennfolie Rot mit Bild ">
    <p:spTree>
      <p:nvGrpSpPr>
        <p:cNvPr id="1" name=""/>
        <p:cNvGrpSpPr/>
        <p:nvPr/>
      </p:nvGrpSpPr>
      <p:grpSpPr>
        <a:xfrm>
          <a:off x="0" y="0"/>
          <a:ext cx="0" cy="0"/>
          <a:chOff x="0" y="0"/>
          <a:chExt cx="0" cy="0"/>
        </a:xfrm>
      </p:grpSpPr>
      <p:sp>
        <p:nvSpPr>
          <p:cNvPr id="2" name="Rechteck 1" descr="&quot;&quot;">
            <a:extLst>
              <a:ext uri="{FF2B5EF4-FFF2-40B4-BE49-F238E27FC236}">
                <a16:creationId xmlns:a16="http://schemas.microsoft.com/office/drawing/2014/main" id="{EE43EA88-BE32-1CE0-2B9A-3A19C50B39B7}"/>
              </a:ext>
            </a:extLst>
          </p:cNvPr>
          <p:cNvSpPr/>
          <p:nvPr userDrawn="1"/>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pic>
        <p:nvPicPr>
          <p:cNvPr id="3" name="Grafik 2" descr="&quot;&quot;">
            <a:extLst>
              <a:ext uri="{FF2B5EF4-FFF2-40B4-BE49-F238E27FC236}">
                <a16:creationId xmlns:a16="http://schemas.microsoft.com/office/drawing/2014/main" id="{E63B8FAD-62A5-E9C7-C671-28BA307140B9}"/>
              </a:ext>
            </a:extLst>
          </p:cNvPr>
          <p:cNvPicPr>
            <a:picLocks noChangeAspect="1"/>
          </p:cNvPicPr>
          <p:nvPr userDrawn="1"/>
        </p:nvPicPr>
        <p:blipFill>
          <a:blip r:embed="rId2"/>
          <a:stretch>
            <a:fillRect/>
          </a:stretch>
        </p:blipFill>
        <p:spPr>
          <a:xfrm>
            <a:off x="682625" y="684213"/>
            <a:ext cx="2970213" cy="687387"/>
          </a:xfrm>
          <a:prstGeom prst="rect">
            <a:avLst/>
          </a:prstGeom>
        </p:spPr>
      </p:pic>
      <p:sp>
        <p:nvSpPr>
          <p:cNvPr id="6" name="Titel 5"/>
          <p:cNvSpPr>
            <a:spLocks noGrp="1"/>
          </p:cNvSpPr>
          <p:nvPr>
            <p:ph type="title"/>
          </p:nvPr>
        </p:nvSpPr>
        <p:spPr>
          <a:xfrm>
            <a:off x="684000" y="2879999"/>
            <a:ext cx="6264000" cy="2520000"/>
          </a:xfrm>
        </p:spPr>
        <p:txBody>
          <a:bodyPr/>
          <a:lstStyle>
            <a:lvl1pPr>
              <a:defRPr sz="6000">
                <a:solidFill>
                  <a:schemeClr val="bg1"/>
                </a:solidFill>
              </a:defRPr>
            </a:lvl1pPr>
          </a:lstStyle>
          <a:p>
            <a:r>
              <a:rPr lang="de-DE" dirty="0"/>
              <a:t>Mastertitelformat bearbeiten</a:t>
            </a:r>
          </a:p>
        </p:txBody>
      </p:sp>
      <p:sp>
        <p:nvSpPr>
          <p:cNvPr id="5" name="Bildplatzhalter 12"/>
          <p:cNvSpPr>
            <a:spLocks noGrp="1"/>
          </p:cNvSpPr>
          <p:nvPr>
            <p:ph type="pic" sz="quarter" idx="18"/>
          </p:nvPr>
        </p:nvSpPr>
        <p:spPr>
          <a:xfrm>
            <a:off x="7128000" y="1372181"/>
            <a:ext cx="6480000" cy="6480000"/>
          </a:xfrm>
          <a:prstGeom prst="ellipse">
            <a:avLst/>
          </a:prstGeom>
          <a:solidFill>
            <a:schemeClr val="accent6">
              <a:lumMod val="20000"/>
              <a:lumOff val="80000"/>
            </a:schemeClr>
          </a:solidFill>
        </p:spPr>
        <p:txBody>
          <a:bodyPr rtlCol="0">
            <a:noAutofit/>
          </a:bodyPr>
          <a:lstStyle>
            <a:lvl1pPr marL="0" indent="0" algn="ctr">
              <a:lnSpc>
                <a:spcPct val="100000"/>
              </a:lnSpc>
              <a:spcBef>
                <a:spcPts val="0"/>
              </a:spcBef>
              <a:buFontTx/>
              <a:buNone/>
              <a:defRPr/>
            </a:lvl1pPr>
          </a:lstStyle>
          <a:p>
            <a:pPr lvl="0"/>
            <a:r>
              <a:rPr lang="de-DE" noProof="0"/>
              <a:t>Bild durch Klicken auf Symbol hinzufügen</a:t>
            </a:r>
            <a:endParaRPr lang="de-DE" noProof="0" dirty="0"/>
          </a:p>
        </p:txBody>
      </p:sp>
      <p:sp>
        <p:nvSpPr>
          <p:cNvPr id="4" name="Fußzeilenplatzhalter 6" descr="&quot;&quot;">
            <a:extLst>
              <a:ext uri="{FF2B5EF4-FFF2-40B4-BE49-F238E27FC236}">
                <a16:creationId xmlns:a16="http://schemas.microsoft.com/office/drawing/2014/main" id="{8E3FF93C-B0C3-9CFD-E49C-8FDBC3DD2B46}"/>
              </a:ext>
            </a:extLst>
          </p:cNvPr>
          <p:cNvSpPr>
            <a:spLocks noGrp="1"/>
          </p:cNvSpPr>
          <p:nvPr>
            <p:ph type="ftr" sz="quarter" idx="19"/>
          </p:nvPr>
        </p:nvSpPr>
        <p:spPr>
          <a:xfrm>
            <a:off x="684213" y="6364288"/>
            <a:ext cx="6731000" cy="144462"/>
          </a:xfrm>
        </p:spPr>
        <p:txBody>
          <a:bodyPr/>
          <a:lstStyle>
            <a:lvl1pPr>
              <a:defRPr dirty="0">
                <a:solidFill>
                  <a:schemeClr val="bg1"/>
                </a:solidFill>
              </a:defRPr>
            </a:lvl1pPr>
          </a:lstStyle>
          <a:p>
            <a:pPr>
              <a:defRPr/>
            </a:pPr>
            <a:r>
              <a:rPr lang="de-DE"/>
              <a:t>Lebensmittelsiegel</a:t>
            </a:r>
          </a:p>
        </p:txBody>
      </p:sp>
      <p:sp>
        <p:nvSpPr>
          <p:cNvPr id="7" name="Foliennummernplatzhalter 7" descr="&quot;&quot;">
            <a:extLst>
              <a:ext uri="{FF2B5EF4-FFF2-40B4-BE49-F238E27FC236}">
                <a16:creationId xmlns:a16="http://schemas.microsoft.com/office/drawing/2014/main" id="{B06D3754-5CD8-701A-9E9E-65BF90ADC3E6}"/>
              </a:ext>
            </a:extLst>
          </p:cNvPr>
          <p:cNvSpPr>
            <a:spLocks noGrp="1"/>
          </p:cNvSpPr>
          <p:nvPr>
            <p:ph type="sldNum" sz="quarter" idx="20"/>
          </p:nvPr>
        </p:nvSpPr>
        <p:spPr/>
        <p:txBody>
          <a:bodyPr/>
          <a:lstStyle>
            <a:lvl1pPr>
              <a:defRPr smtClean="0">
                <a:solidFill>
                  <a:schemeClr val="bg1"/>
                </a:solidFill>
              </a:defRPr>
            </a:lvl1pPr>
          </a:lstStyle>
          <a:p>
            <a:pPr>
              <a:defRPr/>
            </a:pPr>
            <a:fld id="{A326499E-8453-467D-A113-D8858D8C35A9}" type="slidenum">
              <a:rPr lang="de-DE"/>
              <a:pPr>
                <a:defRPr/>
              </a:pPr>
              <a:t>‹Nr.›</a:t>
            </a:fld>
            <a:endParaRPr lang="de-DE" dirty="0"/>
          </a:p>
        </p:txBody>
      </p:sp>
    </p:spTree>
    <p:extLst>
      <p:ext uri="{BB962C8B-B14F-4D97-AF65-F5344CB8AC3E}">
        <p14:creationId xmlns:p14="http://schemas.microsoft.com/office/powerpoint/2010/main" val="40470173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Agenda einspaltig, Violett">
    <p:spTree>
      <p:nvGrpSpPr>
        <p:cNvPr id="1" name=""/>
        <p:cNvGrpSpPr/>
        <p:nvPr/>
      </p:nvGrpSpPr>
      <p:grpSpPr>
        <a:xfrm>
          <a:off x="0" y="0"/>
          <a:ext cx="0" cy="0"/>
          <a:chOff x="0" y="0"/>
          <a:chExt cx="0" cy="0"/>
        </a:xfrm>
      </p:grpSpPr>
      <p:sp>
        <p:nvSpPr>
          <p:cNvPr id="2" name="Titel 6"/>
          <p:cNvSpPr>
            <a:spLocks noGrp="1"/>
          </p:cNvSpPr>
          <p:nvPr>
            <p:ph type="title"/>
          </p:nvPr>
        </p:nvSpPr>
        <p:spPr>
          <a:xfrm>
            <a:off x="682167" y="2052000"/>
            <a:ext cx="10800000" cy="396000"/>
          </a:xfrm>
        </p:spPr>
        <p:txBody>
          <a:bodyPr/>
          <a:lstStyle>
            <a:lvl1pPr>
              <a:defRPr/>
            </a:lvl1pPr>
          </a:lstStyle>
          <a:p>
            <a:r>
              <a:rPr lang="de-DE"/>
              <a:t>Mastertitelformat bearbeiten</a:t>
            </a:r>
            <a:endParaRPr lang="de-DE" dirty="0"/>
          </a:p>
        </p:txBody>
      </p:sp>
      <p:sp>
        <p:nvSpPr>
          <p:cNvPr id="10" name="Textplatzhalter 9"/>
          <p:cNvSpPr>
            <a:spLocks noGrp="1"/>
          </p:cNvSpPr>
          <p:nvPr>
            <p:ph type="body" sz="quarter" idx="31"/>
          </p:nvPr>
        </p:nvSpPr>
        <p:spPr>
          <a:xfrm>
            <a:off x="684212" y="2700000"/>
            <a:ext cx="10800000" cy="3240000"/>
          </a:xfrm>
        </p:spPr>
        <p:txBody>
          <a:bodyPr spcCol="360000"/>
          <a:lstStyle>
            <a:lvl1pPr marL="342000" indent="-342900">
              <a:lnSpc>
                <a:spcPct val="150000"/>
              </a:lnSpc>
              <a:spcAft>
                <a:spcPts val="0"/>
              </a:spcAft>
              <a:buFont typeface="+mj-lt"/>
              <a:buAutoNum type="arabicPeriod"/>
              <a:defRPr sz="1500" b="1">
                <a:solidFill>
                  <a:schemeClr val="tx1"/>
                </a:solidFill>
              </a:defRPr>
            </a:lvl1pPr>
            <a:lvl2pPr marL="609600" indent="-342900">
              <a:buFont typeface="+mj-lt"/>
              <a:buAutoNum type="arabicPeriod"/>
              <a:defRPr/>
            </a:lvl2pPr>
            <a:lvl3pPr marL="885825" indent="-342900">
              <a:buFont typeface="+mj-lt"/>
              <a:buAutoNum type="arabicPeriod"/>
              <a:defRPr/>
            </a:lvl3pPr>
            <a:lvl4pPr marL="1152525" indent="-342900">
              <a:buFont typeface="+mj-lt"/>
              <a:buAutoNum type="arabicPeriod"/>
              <a:defRPr/>
            </a:lvl4pPr>
            <a:lvl5pPr marL="1419225" indent="-342900">
              <a:buFont typeface="+mj-lt"/>
              <a:buAutoNum type="arabicPeriod"/>
              <a:defRPr/>
            </a:lvl5pPr>
          </a:lstStyle>
          <a:p>
            <a:pPr lvl="0"/>
            <a:r>
              <a:rPr lang="de-DE" dirty="0"/>
              <a:t>Mastertextformat bearbeiten</a:t>
            </a:r>
          </a:p>
        </p:txBody>
      </p:sp>
      <p:sp>
        <p:nvSpPr>
          <p:cNvPr id="3" name="Fußzeilenplatzhalter 5" descr="&quot;&quot;">
            <a:extLst>
              <a:ext uri="{FF2B5EF4-FFF2-40B4-BE49-F238E27FC236}">
                <a16:creationId xmlns:a16="http://schemas.microsoft.com/office/drawing/2014/main" id="{3F76EE9B-7CFA-0389-A663-C49362DD437A}"/>
              </a:ext>
            </a:extLst>
          </p:cNvPr>
          <p:cNvSpPr>
            <a:spLocks noGrp="1"/>
          </p:cNvSpPr>
          <p:nvPr>
            <p:ph type="ftr" sz="quarter" idx="32"/>
          </p:nvPr>
        </p:nvSpPr>
        <p:spPr/>
        <p:txBody>
          <a:bodyPr/>
          <a:lstStyle>
            <a:lvl1pPr>
              <a:defRPr/>
            </a:lvl1pPr>
          </a:lstStyle>
          <a:p>
            <a:pPr>
              <a:defRPr/>
            </a:pPr>
            <a:r>
              <a:rPr lang="de-DE"/>
              <a:t>Lebensmittelsiegel</a:t>
            </a:r>
          </a:p>
        </p:txBody>
      </p:sp>
      <p:sp>
        <p:nvSpPr>
          <p:cNvPr id="4" name="Foliennummernplatzhalter 6" descr="&quot;&quot;">
            <a:extLst>
              <a:ext uri="{FF2B5EF4-FFF2-40B4-BE49-F238E27FC236}">
                <a16:creationId xmlns:a16="http://schemas.microsoft.com/office/drawing/2014/main" id="{08F911F0-C296-023E-8F6A-6E1D850D15C8}"/>
              </a:ext>
            </a:extLst>
          </p:cNvPr>
          <p:cNvSpPr>
            <a:spLocks noGrp="1"/>
          </p:cNvSpPr>
          <p:nvPr>
            <p:ph type="sldNum" sz="quarter" idx="33"/>
          </p:nvPr>
        </p:nvSpPr>
        <p:spPr/>
        <p:txBody>
          <a:bodyPr/>
          <a:lstStyle>
            <a:lvl1pPr>
              <a:defRPr/>
            </a:lvl1pPr>
          </a:lstStyle>
          <a:p>
            <a:pPr>
              <a:defRPr/>
            </a:pPr>
            <a:fld id="{A5B3578B-5568-4DD4-BE65-63BB2690069E}" type="slidenum">
              <a:rPr lang="de-DE"/>
              <a:pPr>
                <a:defRPr/>
              </a:pPr>
              <a:t>‹Nr.›</a:t>
            </a:fld>
            <a:endParaRPr lang="de-DE" dirty="0"/>
          </a:p>
        </p:txBody>
      </p:sp>
    </p:spTree>
    <p:extLst>
      <p:ext uri="{BB962C8B-B14F-4D97-AF65-F5344CB8AC3E}">
        <p14:creationId xmlns:p14="http://schemas.microsoft.com/office/powerpoint/2010/main" val="29153134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Aufzählung, Violett">
    <p:spTree>
      <p:nvGrpSpPr>
        <p:cNvPr id="1" name=""/>
        <p:cNvGrpSpPr/>
        <p:nvPr/>
      </p:nvGrpSpPr>
      <p:grpSpPr>
        <a:xfrm>
          <a:off x="0" y="0"/>
          <a:ext cx="0" cy="0"/>
          <a:chOff x="0" y="0"/>
          <a:chExt cx="0" cy="0"/>
        </a:xfrm>
      </p:grpSpPr>
      <p:sp>
        <p:nvSpPr>
          <p:cNvPr id="2" name="Titel 6"/>
          <p:cNvSpPr>
            <a:spLocks noGrp="1"/>
          </p:cNvSpPr>
          <p:nvPr>
            <p:ph type="title"/>
          </p:nvPr>
        </p:nvSpPr>
        <p:spPr>
          <a:xfrm>
            <a:off x="682167" y="2052000"/>
            <a:ext cx="10800000" cy="396000"/>
          </a:xfrm>
        </p:spPr>
        <p:txBody>
          <a:bodyPr/>
          <a:lstStyle>
            <a:lvl1pPr>
              <a:defRPr>
                <a:solidFill>
                  <a:schemeClr val="accent2"/>
                </a:solidFill>
              </a:defRPr>
            </a:lvl1pPr>
          </a:lstStyle>
          <a:p>
            <a:r>
              <a:rPr lang="de-DE" dirty="0"/>
              <a:t>Mastertitelformat bearbeiten</a:t>
            </a:r>
          </a:p>
        </p:txBody>
      </p:sp>
      <p:sp>
        <p:nvSpPr>
          <p:cNvPr id="3" name="Fußzeilenplatzhalter 5" descr="&quot;&quot;">
            <a:extLst>
              <a:ext uri="{FF2B5EF4-FFF2-40B4-BE49-F238E27FC236}">
                <a16:creationId xmlns:a16="http://schemas.microsoft.com/office/drawing/2014/main" id="{D157F0D2-0F27-8B4B-6217-9CB1819717B7}"/>
              </a:ext>
            </a:extLst>
          </p:cNvPr>
          <p:cNvSpPr>
            <a:spLocks noGrp="1"/>
          </p:cNvSpPr>
          <p:nvPr>
            <p:ph type="ftr" sz="quarter" idx="32"/>
          </p:nvPr>
        </p:nvSpPr>
        <p:spPr/>
        <p:txBody>
          <a:bodyPr/>
          <a:lstStyle>
            <a:lvl1pPr>
              <a:defRPr/>
            </a:lvl1pPr>
          </a:lstStyle>
          <a:p>
            <a:pPr>
              <a:defRPr/>
            </a:pPr>
            <a:r>
              <a:rPr lang="de-DE"/>
              <a:t>Lebensmittelsiegel</a:t>
            </a:r>
          </a:p>
        </p:txBody>
      </p:sp>
      <p:sp>
        <p:nvSpPr>
          <p:cNvPr id="4" name="Foliennummernplatzhalter 6" descr="&quot;&quot;">
            <a:extLst>
              <a:ext uri="{FF2B5EF4-FFF2-40B4-BE49-F238E27FC236}">
                <a16:creationId xmlns:a16="http://schemas.microsoft.com/office/drawing/2014/main" id="{0EAC5467-66E1-875B-DB9B-F81BD92903B8}"/>
              </a:ext>
            </a:extLst>
          </p:cNvPr>
          <p:cNvSpPr>
            <a:spLocks noGrp="1"/>
          </p:cNvSpPr>
          <p:nvPr>
            <p:ph type="sldNum" sz="quarter" idx="33"/>
          </p:nvPr>
        </p:nvSpPr>
        <p:spPr/>
        <p:txBody>
          <a:bodyPr/>
          <a:lstStyle>
            <a:lvl1pPr>
              <a:defRPr/>
            </a:lvl1pPr>
          </a:lstStyle>
          <a:p>
            <a:pPr>
              <a:defRPr/>
            </a:pPr>
            <a:fld id="{D00E3744-E8F7-421C-B152-2AE9695367A3}" type="slidenum">
              <a:rPr lang="de-DE"/>
              <a:pPr>
                <a:defRPr/>
              </a:pPr>
              <a:t>‹Nr.›</a:t>
            </a:fld>
            <a:endParaRPr lang="de-DE" dirty="0"/>
          </a:p>
        </p:txBody>
      </p:sp>
      <p:sp>
        <p:nvSpPr>
          <p:cNvPr id="6" name="Textplatzhalter 3"/>
          <p:cNvSpPr>
            <a:spLocks noGrp="1"/>
          </p:cNvSpPr>
          <p:nvPr>
            <p:ph type="body" sz="quarter" idx="18" hasCustomPrompt="1"/>
          </p:nvPr>
        </p:nvSpPr>
        <p:spPr>
          <a:xfrm>
            <a:off x="682625" y="2700000"/>
            <a:ext cx="10799763" cy="3240000"/>
          </a:xfrm>
        </p:spPr>
        <p:txBody>
          <a:bodyPr/>
          <a:lstStyle>
            <a:lvl1pPr marL="288000">
              <a:lnSpc>
                <a:spcPct val="150000"/>
              </a:lnSpc>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de-DE" dirty="0"/>
              <a:t>Mastertextformat bearbeiten</a:t>
            </a:r>
          </a:p>
          <a:p>
            <a:pPr lvl="0"/>
            <a:endParaRPr lang="de-DE" dirty="0"/>
          </a:p>
          <a:p>
            <a:pPr lvl="0"/>
            <a:endParaRPr lang="de-DE" dirty="0"/>
          </a:p>
          <a:p>
            <a:pPr lvl="0"/>
            <a:endParaRPr lang="de-DE" dirty="0"/>
          </a:p>
        </p:txBody>
      </p:sp>
    </p:spTree>
    <p:extLst>
      <p:ext uri="{BB962C8B-B14F-4D97-AF65-F5344CB8AC3E}">
        <p14:creationId xmlns:p14="http://schemas.microsoft.com/office/powerpoint/2010/main" val="4265542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Aufzählung, Ebenen, Violet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10800000" cy="396000"/>
          </a:xfrm>
        </p:spPr>
        <p:txBody>
          <a:bodyPr/>
          <a:lstStyle/>
          <a:p>
            <a:r>
              <a:rPr lang="de-DE" dirty="0"/>
              <a:t>Mastertitelformat bearbeiten</a:t>
            </a:r>
          </a:p>
        </p:txBody>
      </p:sp>
      <p:sp>
        <p:nvSpPr>
          <p:cNvPr id="4" name="Textplatzhalter 3"/>
          <p:cNvSpPr>
            <a:spLocks noGrp="1"/>
          </p:cNvSpPr>
          <p:nvPr>
            <p:ph type="body" sz="quarter" idx="18"/>
          </p:nvPr>
        </p:nvSpPr>
        <p:spPr>
          <a:xfrm>
            <a:off x="682625" y="2700000"/>
            <a:ext cx="10799763" cy="3240000"/>
          </a:xfrm>
        </p:spPr>
        <p:txBody>
          <a:bodyPr/>
          <a:lstStyle>
            <a:lvl1pPr marL="288000">
              <a:lnSpc>
                <a:spcPct val="150000"/>
              </a:lnSpc>
              <a:spcAft>
                <a:spcPts val="0"/>
              </a:spcAft>
              <a:defRPr/>
            </a:lvl1pPr>
            <a:lvl2pPr>
              <a:lnSpc>
                <a:spcPct val="150000"/>
              </a:lnSpc>
              <a:spcAft>
                <a:spcPts val="0"/>
              </a:spcAft>
              <a:defRPr/>
            </a:lvl2pPr>
            <a:lvl3pPr>
              <a:lnSpc>
                <a:spcPct val="150000"/>
              </a:lnSpc>
              <a:spcAft>
                <a:spcPts val="0"/>
              </a:spcAft>
              <a:defRPr/>
            </a:lvl3pPr>
            <a:lvl4pPr>
              <a:lnSpc>
                <a:spcPct val="150000"/>
              </a:lnSpc>
              <a:spcAft>
                <a:spcPts val="0"/>
              </a:spcAft>
              <a:defRPr/>
            </a:lvl4pPr>
            <a:lvl5pPr>
              <a:lnSpc>
                <a:spcPct val="150000"/>
              </a:lnSpc>
              <a:spcAft>
                <a:spcPts val="0"/>
              </a:spcAf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Foliennummernplatzhalter 2" descr="&quot;&quot;">
            <a:extLst>
              <a:ext uri="{FF2B5EF4-FFF2-40B4-BE49-F238E27FC236}">
                <a16:creationId xmlns:a16="http://schemas.microsoft.com/office/drawing/2014/main" id="{710DB9F8-3D92-C4E2-6277-A29DB0B6402B}"/>
              </a:ext>
            </a:extLst>
          </p:cNvPr>
          <p:cNvSpPr>
            <a:spLocks noGrp="1"/>
          </p:cNvSpPr>
          <p:nvPr>
            <p:ph type="sldNum" sz="quarter" idx="19"/>
          </p:nvPr>
        </p:nvSpPr>
        <p:spPr/>
        <p:txBody>
          <a:bodyPr/>
          <a:lstStyle>
            <a:lvl1pPr>
              <a:defRPr/>
            </a:lvl1pPr>
          </a:lstStyle>
          <a:p>
            <a:pPr>
              <a:defRPr/>
            </a:pPr>
            <a:fld id="{179E5E4E-8DD4-4754-933A-8492F7B50E7D}" type="slidenum">
              <a:rPr lang="de-DE"/>
              <a:pPr>
                <a:defRPr/>
              </a:pPr>
              <a:t>‹Nr.›</a:t>
            </a:fld>
            <a:endParaRPr lang="de-DE" dirty="0"/>
          </a:p>
        </p:txBody>
      </p:sp>
      <p:sp>
        <p:nvSpPr>
          <p:cNvPr id="3" name="Fußzeilenplatzhalter 2" descr="&quot;&quot;">
            <a:extLst>
              <a:ext uri="{FF2B5EF4-FFF2-40B4-BE49-F238E27FC236}">
                <a16:creationId xmlns:a16="http://schemas.microsoft.com/office/drawing/2014/main" id="{30B46F1A-A7D0-6BD7-CDA9-BF4EADDE8C5F}"/>
              </a:ext>
            </a:extLst>
          </p:cNvPr>
          <p:cNvSpPr>
            <a:spLocks noGrp="1"/>
          </p:cNvSpPr>
          <p:nvPr>
            <p:ph type="ftr" sz="quarter" idx="20"/>
          </p:nvPr>
        </p:nvSpPr>
        <p:spPr/>
        <p:txBody>
          <a:bodyPr/>
          <a:lstStyle>
            <a:lvl1pPr>
              <a:defRPr/>
            </a:lvl1pPr>
          </a:lstStyle>
          <a:p>
            <a:pPr>
              <a:defRPr/>
            </a:pPr>
            <a:r>
              <a:rPr lang="de-DE"/>
              <a:t>Lebensmittelsiegel</a:t>
            </a:r>
          </a:p>
        </p:txBody>
      </p:sp>
    </p:spTree>
    <p:extLst>
      <p:ext uri="{BB962C8B-B14F-4D97-AF65-F5344CB8AC3E}">
        <p14:creationId xmlns:p14="http://schemas.microsoft.com/office/powerpoint/2010/main" val="2847565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Kapiteltrennfolie-Weiß mit V-Element, Rot">
    <p:spTree>
      <p:nvGrpSpPr>
        <p:cNvPr id="1" name=""/>
        <p:cNvGrpSpPr/>
        <p:nvPr/>
      </p:nvGrpSpPr>
      <p:grpSpPr>
        <a:xfrm>
          <a:off x="0" y="0"/>
          <a:ext cx="0" cy="0"/>
          <a:chOff x="0" y="0"/>
          <a:chExt cx="0" cy="0"/>
        </a:xfrm>
      </p:grpSpPr>
      <p:pic>
        <p:nvPicPr>
          <p:cNvPr id="2" name="Grafik 1" descr="&quot;&quot;">
            <a:extLst>
              <a:ext uri="{FF2B5EF4-FFF2-40B4-BE49-F238E27FC236}">
                <a16:creationId xmlns:a16="http://schemas.microsoft.com/office/drawing/2014/main" id="{0684CDE7-2B62-A61D-11C4-07F22325636C}"/>
              </a:ext>
            </a:extLst>
          </p:cNvPr>
          <p:cNvPicPr>
            <a:picLocks noChangeAspect="1"/>
          </p:cNvPicPr>
          <p:nvPr userDrawn="1"/>
        </p:nvPicPr>
        <p:blipFill>
          <a:blip r:embed="rId2"/>
          <a:stretch>
            <a:fillRect/>
          </a:stretch>
        </p:blipFill>
        <p:spPr>
          <a:xfrm>
            <a:off x="-376238" y="1903413"/>
            <a:ext cx="2616201" cy="3052762"/>
          </a:xfrm>
          <a:prstGeom prst="rect">
            <a:avLst/>
          </a:prstGeom>
        </p:spPr>
      </p:pic>
      <p:sp>
        <p:nvSpPr>
          <p:cNvPr id="4" name="Titel 3"/>
          <p:cNvSpPr>
            <a:spLocks noGrp="1"/>
          </p:cNvSpPr>
          <p:nvPr>
            <p:ph type="title"/>
          </p:nvPr>
        </p:nvSpPr>
        <p:spPr>
          <a:xfrm>
            <a:off x="2772000" y="2880000"/>
            <a:ext cx="8301008" cy="2520000"/>
          </a:xfrm>
        </p:spPr>
        <p:txBody>
          <a:bodyPr anchor="ctr"/>
          <a:lstStyle>
            <a:lvl1pPr>
              <a:defRPr sz="6000"/>
            </a:lvl1pPr>
          </a:lstStyle>
          <a:p>
            <a:r>
              <a:rPr lang="de-DE" dirty="0"/>
              <a:t>Mastertitelformat bearbeiten</a:t>
            </a:r>
          </a:p>
        </p:txBody>
      </p:sp>
      <p:sp>
        <p:nvSpPr>
          <p:cNvPr id="3" name="Fußzeilenplatzhalter 4" descr="&quot;&quot;">
            <a:extLst>
              <a:ext uri="{FF2B5EF4-FFF2-40B4-BE49-F238E27FC236}">
                <a16:creationId xmlns:a16="http://schemas.microsoft.com/office/drawing/2014/main" id="{A13E0A39-5D4D-2231-807F-65770660D212}"/>
              </a:ext>
            </a:extLst>
          </p:cNvPr>
          <p:cNvSpPr>
            <a:spLocks noGrp="1"/>
          </p:cNvSpPr>
          <p:nvPr>
            <p:ph type="ftr" sz="quarter" idx="10"/>
          </p:nvPr>
        </p:nvSpPr>
        <p:spPr/>
        <p:txBody>
          <a:bodyPr/>
          <a:lstStyle>
            <a:lvl1pPr>
              <a:defRPr/>
            </a:lvl1pPr>
          </a:lstStyle>
          <a:p>
            <a:pPr>
              <a:defRPr/>
            </a:pPr>
            <a:r>
              <a:rPr lang="de-DE"/>
              <a:t>Lebensmittelsiegel</a:t>
            </a:r>
          </a:p>
        </p:txBody>
      </p:sp>
      <p:sp>
        <p:nvSpPr>
          <p:cNvPr id="5" name="Foliennummernplatzhalter 5" descr="&quot;&quot;">
            <a:extLst>
              <a:ext uri="{FF2B5EF4-FFF2-40B4-BE49-F238E27FC236}">
                <a16:creationId xmlns:a16="http://schemas.microsoft.com/office/drawing/2014/main" id="{A47AFF51-7B9D-4FCA-E593-BB92F9F05BA2}"/>
              </a:ext>
            </a:extLst>
          </p:cNvPr>
          <p:cNvSpPr>
            <a:spLocks noGrp="1"/>
          </p:cNvSpPr>
          <p:nvPr>
            <p:ph type="sldNum" sz="quarter" idx="11"/>
          </p:nvPr>
        </p:nvSpPr>
        <p:spPr/>
        <p:txBody>
          <a:bodyPr/>
          <a:lstStyle>
            <a:lvl1pPr>
              <a:defRPr/>
            </a:lvl1pPr>
          </a:lstStyle>
          <a:p>
            <a:pPr>
              <a:defRPr/>
            </a:pPr>
            <a:fld id="{D493D051-DEC9-4BD4-97FB-BB71921529C2}" type="slidenum">
              <a:rPr lang="de-DE"/>
              <a:pPr>
                <a:defRPr/>
              </a:pPr>
              <a:t>‹Nr.›</a:t>
            </a:fld>
            <a:endParaRPr lang="de-DE" dirty="0"/>
          </a:p>
        </p:txBody>
      </p:sp>
    </p:spTree>
    <p:extLst>
      <p:ext uri="{BB962C8B-B14F-4D97-AF65-F5344CB8AC3E}">
        <p14:creationId xmlns:p14="http://schemas.microsoft.com/office/powerpoint/2010/main" val="18677075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Text mit Aufzählung, Violett_mit Bild">
    <p:spTree>
      <p:nvGrpSpPr>
        <p:cNvPr id="1" name=""/>
        <p:cNvGrpSpPr/>
        <p:nvPr/>
      </p:nvGrpSpPr>
      <p:grpSpPr>
        <a:xfrm>
          <a:off x="0" y="0"/>
          <a:ext cx="0" cy="0"/>
          <a:chOff x="0" y="0"/>
          <a:chExt cx="0" cy="0"/>
        </a:xfrm>
      </p:grpSpPr>
      <p:sp>
        <p:nvSpPr>
          <p:cNvPr id="2" name="Titel 6"/>
          <p:cNvSpPr>
            <a:spLocks noGrp="1"/>
          </p:cNvSpPr>
          <p:nvPr>
            <p:ph type="title"/>
          </p:nvPr>
        </p:nvSpPr>
        <p:spPr>
          <a:xfrm>
            <a:off x="682167" y="2052000"/>
            <a:ext cx="10800000" cy="396000"/>
          </a:xfrm>
        </p:spPr>
        <p:txBody>
          <a:bodyPr/>
          <a:lstStyle>
            <a:lvl1pPr>
              <a:defRPr>
                <a:solidFill>
                  <a:srgbClr val="61328A"/>
                </a:solidFill>
              </a:defRPr>
            </a:lvl1pPr>
          </a:lstStyle>
          <a:p>
            <a:r>
              <a:rPr lang="de-DE" dirty="0"/>
              <a:t>Mastertitelformat bearbeiten</a:t>
            </a:r>
          </a:p>
        </p:txBody>
      </p:sp>
      <p:sp>
        <p:nvSpPr>
          <p:cNvPr id="3" name="Fußzeilenplatzhalter 5" descr="&quot;&quot;">
            <a:extLst>
              <a:ext uri="{FF2B5EF4-FFF2-40B4-BE49-F238E27FC236}">
                <a16:creationId xmlns:a16="http://schemas.microsoft.com/office/drawing/2014/main" id="{D157F0D2-0F27-8B4B-6217-9CB1819717B7}"/>
              </a:ext>
            </a:extLst>
          </p:cNvPr>
          <p:cNvSpPr>
            <a:spLocks noGrp="1"/>
          </p:cNvSpPr>
          <p:nvPr>
            <p:ph type="ftr" sz="quarter" idx="32"/>
          </p:nvPr>
        </p:nvSpPr>
        <p:spPr/>
        <p:txBody>
          <a:bodyPr/>
          <a:lstStyle>
            <a:lvl1pPr>
              <a:defRPr/>
            </a:lvl1pPr>
          </a:lstStyle>
          <a:p>
            <a:pPr>
              <a:defRPr/>
            </a:pPr>
            <a:r>
              <a:rPr lang="de-DE"/>
              <a:t>Lebensmittelsiegel</a:t>
            </a:r>
          </a:p>
        </p:txBody>
      </p:sp>
      <p:sp>
        <p:nvSpPr>
          <p:cNvPr id="4" name="Foliennummernplatzhalter 6" descr="&quot;&quot;">
            <a:extLst>
              <a:ext uri="{FF2B5EF4-FFF2-40B4-BE49-F238E27FC236}">
                <a16:creationId xmlns:a16="http://schemas.microsoft.com/office/drawing/2014/main" id="{0EAC5467-66E1-875B-DB9B-F81BD92903B8}"/>
              </a:ext>
            </a:extLst>
          </p:cNvPr>
          <p:cNvSpPr>
            <a:spLocks noGrp="1"/>
          </p:cNvSpPr>
          <p:nvPr>
            <p:ph type="sldNum" sz="quarter" idx="33"/>
          </p:nvPr>
        </p:nvSpPr>
        <p:spPr/>
        <p:txBody>
          <a:bodyPr/>
          <a:lstStyle>
            <a:lvl1pPr>
              <a:defRPr/>
            </a:lvl1pPr>
          </a:lstStyle>
          <a:p>
            <a:pPr>
              <a:defRPr/>
            </a:pPr>
            <a:fld id="{D00E3744-E8F7-421C-B152-2AE9695367A3}" type="slidenum">
              <a:rPr lang="de-DE"/>
              <a:pPr>
                <a:defRPr/>
              </a:pPr>
              <a:t>‹Nr.›</a:t>
            </a:fld>
            <a:endParaRPr lang="de-DE" dirty="0"/>
          </a:p>
        </p:txBody>
      </p:sp>
      <p:sp>
        <p:nvSpPr>
          <p:cNvPr id="6" name="Textplatzhalter 3"/>
          <p:cNvSpPr>
            <a:spLocks noGrp="1"/>
          </p:cNvSpPr>
          <p:nvPr>
            <p:ph type="body" sz="quarter" idx="18" hasCustomPrompt="1"/>
          </p:nvPr>
        </p:nvSpPr>
        <p:spPr>
          <a:xfrm>
            <a:off x="682625" y="2700000"/>
            <a:ext cx="7668895" cy="3240000"/>
          </a:xfrm>
        </p:spPr>
        <p:txBody>
          <a:bodyPr/>
          <a:lstStyle>
            <a:lvl1pPr marL="288000">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de-DE" dirty="0"/>
              <a:t>Mastertextformat bearbeiten</a:t>
            </a:r>
          </a:p>
          <a:p>
            <a:pPr lvl="0"/>
            <a:endParaRPr lang="de-DE" dirty="0"/>
          </a:p>
          <a:p>
            <a:pPr lvl="0"/>
            <a:endParaRPr lang="de-DE" dirty="0"/>
          </a:p>
        </p:txBody>
      </p:sp>
      <p:sp>
        <p:nvSpPr>
          <p:cNvPr id="7" name="Bildplatzhalter 20"/>
          <p:cNvSpPr>
            <a:spLocks noGrp="1"/>
          </p:cNvSpPr>
          <p:nvPr>
            <p:ph type="pic" sz="quarter" idx="34"/>
          </p:nvPr>
        </p:nvSpPr>
        <p:spPr>
          <a:xfrm>
            <a:off x="8528858" y="2700000"/>
            <a:ext cx="2953309" cy="3240000"/>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dirty="0"/>
              <a:t>Bild durch Klicken auf Symbol hinzufügen</a:t>
            </a:r>
          </a:p>
        </p:txBody>
      </p:sp>
    </p:spTree>
    <p:extLst>
      <p:ext uri="{BB962C8B-B14F-4D97-AF65-F5344CB8AC3E}">
        <p14:creationId xmlns:p14="http://schemas.microsoft.com/office/powerpoint/2010/main" val="7215677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Text 2-spaltig, Violett">
    <p:spTree>
      <p:nvGrpSpPr>
        <p:cNvPr id="1" name=""/>
        <p:cNvGrpSpPr/>
        <p:nvPr/>
      </p:nvGrpSpPr>
      <p:grpSpPr>
        <a:xfrm>
          <a:off x="0" y="0"/>
          <a:ext cx="0" cy="0"/>
          <a:chOff x="0" y="0"/>
          <a:chExt cx="0" cy="0"/>
        </a:xfrm>
      </p:grpSpPr>
      <p:sp>
        <p:nvSpPr>
          <p:cNvPr id="9" name="Titel 8"/>
          <p:cNvSpPr>
            <a:spLocks noGrp="1"/>
          </p:cNvSpPr>
          <p:nvPr>
            <p:ph type="title"/>
          </p:nvPr>
        </p:nvSpPr>
        <p:spPr>
          <a:xfrm>
            <a:off x="682167" y="2052000"/>
            <a:ext cx="10800000" cy="396000"/>
          </a:xfrm>
        </p:spPr>
        <p:txBody>
          <a:bodyPr/>
          <a:lstStyle>
            <a:lvl1pPr>
              <a:defRPr/>
            </a:lvl1pPr>
          </a:lstStyle>
          <a:p>
            <a:r>
              <a:rPr lang="de-DE" dirty="0"/>
              <a:t>Mastertitelformat bearbeiten</a:t>
            </a:r>
          </a:p>
        </p:txBody>
      </p:sp>
      <p:sp>
        <p:nvSpPr>
          <p:cNvPr id="3" name="Textplatzhalter 2"/>
          <p:cNvSpPr>
            <a:spLocks noGrp="1"/>
          </p:cNvSpPr>
          <p:nvPr>
            <p:ph type="body" sz="quarter" idx="14"/>
          </p:nvPr>
        </p:nvSpPr>
        <p:spPr>
          <a:xfrm>
            <a:off x="683311" y="2700000"/>
            <a:ext cx="4930411" cy="3240000"/>
          </a:xfrm>
        </p:spPr>
        <p:txBody>
          <a:bodyPr>
            <a:noAutofit/>
          </a:bodyPr>
          <a:lstStyle>
            <a:lvl1pPr marL="0" indent="0">
              <a:lnSpc>
                <a:spcPct val="100000"/>
              </a:lnSpc>
              <a:spcBef>
                <a:spcPts val="0"/>
              </a:spcBef>
              <a:spcAft>
                <a:spcPts val="1500"/>
              </a:spcAft>
              <a:buFont typeface="Arial" panose="020B0604020202020204" pitchFamily="34" charset="0"/>
              <a:buNone/>
              <a:defRPr sz="1500">
                <a:solidFill>
                  <a:schemeClr val="tx1"/>
                </a:solidFill>
              </a:defRPr>
            </a:lvl1pPr>
            <a:lvl2pPr marL="778950" indent="-285750">
              <a:buFont typeface="Arial" panose="020B0604020202020204" pitchFamily="34" charset="0"/>
              <a:buChar char="•"/>
              <a:defRPr sz="1400"/>
            </a:lvl2pPr>
            <a:lvl3pPr marL="914400" indent="0">
              <a:buFont typeface="Arial" panose="020B0604020202020204" pitchFamily="34" charset="0"/>
              <a:buNone/>
              <a:defRPr sz="1400"/>
            </a:lvl3pPr>
            <a:lvl4pPr marL="1371600" indent="0">
              <a:buFont typeface="Arial" panose="020B0604020202020204" pitchFamily="34" charset="0"/>
              <a:buNone/>
              <a:defRPr sz="1400"/>
            </a:lvl4pPr>
            <a:lvl5pPr marL="1828800" indent="0">
              <a:buFont typeface="Arial" panose="020B0604020202020204" pitchFamily="34" charset="0"/>
              <a:buNone/>
              <a:defRPr sz="1400"/>
            </a:lvl5pPr>
          </a:lstStyle>
          <a:p>
            <a:pPr lvl="0"/>
            <a:r>
              <a:rPr lang="de-DE" dirty="0"/>
              <a:t>Mastertextformat bearbeiten</a:t>
            </a:r>
          </a:p>
        </p:txBody>
      </p:sp>
      <p:sp>
        <p:nvSpPr>
          <p:cNvPr id="5" name="Textplatzhalter 2"/>
          <p:cNvSpPr>
            <a:spLocks noGrp="1"/>
          </p:cNvSpPr>
          <p:nvPr>
            <p:ph type="body" sz="quarter" idx="16"/>
          </p:nvPr>
        </p:nvSpPr>
        <p:spPr>
          <a:xfrm>
            <a:off x="6551756" y="2712218"/>
            <a:ext cx="4930411" cy="3240000"/>
          </a:xfrm>
        </p:spPr>
        <p:txBody>
          <a:bodyPr>
            <a:noAutofit/>
          </a:bodyPr>
          <a:lstStyle>
            <a:lvl1pPr marL="0" indent="0">
              <a:lnSpc>
                <a:spcPct val="100000"/>
              </a:lnSpc>
              <a:spcBef>
                <a:spcPts val="0"/>
              </a:spcBef>
              <a:spcAft>
                <a:spcPts val="1500"/>
              </a:spcAft>
              <a:buFont typeface="Arial" panose="020B0604020202020204" pitchFamily="34" charset="0"/>
              <a:buNone/>
              <a:defRPr sz="1500">
                <a:solidFill>
                  <a:schemeClr val="tx1"/>
                </a:solidFill>
              </a:defRPr>
            </a:lvl1pPr>
            <a:lvl2pPr marL="493200" indent="0">
              <a:buFont typeface="Arial" panose="020B0604020202020204" pitchFamily="34" charset="0"/>
              <a:buNone/>
              <a:defRPr sz="1400"/>
            </a:lvl2pPr>
            <a:lvl3pPr marL="914400" indent="0">
              <a:buFont typeface="Arial" panose="020B0604020202020204" pitchFamily="34" charset="0"/>
              <a:buNone/>
              <a:defRPr sz="1400"/>
            </a:lvl3pPr>
            <a:lvl4pPr marL="1371600" indent="0">
              <a:buFont typeface="Arial" panose="020B0604020202020204" pitchFamily="34" charset="0"/>
              <a:buNone/>
              <a:defRPr sz="1400"/>
            </a:lvl4pPr>
            <a:lvl5pPr marL="1828800" indent="0">
              <a:buFont typeface="Arial" panose="020B0604020202020204" pitchFamily="34" charset="0"/>
              <a:buNone/>
              <a:defRPr sz="1400"/>
            </a:lvl5pPr>
          </a:lstStyle>
          <a:p>
            <a:pPr lvl="0"/>
            <a:r>
              <a:rPr lang="de-DE"/>
              <a:t>Mastertextformat bearbeiten</a:t>
            </a:r>
          </a:p>
        </p:txBody>
      </p:sp>
      <p:sp>
        <p:nvSpPr>
          <p:cNvPr id="2" name="Fußzeilenplatzhalter 3" descr="&quot;&quot;">
            <a:extLst>
              <a:ext uri="{FF2B5EF4-FFF2-40B4-BE49-F238E27FC236}">
                <a16:creationId xmlns:a16="http://schemas.microsoft.com/office/drawing/2014/main" id="{59FBFA9A-AE2C-2956-646F-66DF830275BC}"/>
              </a:ext>
            </a:extLst>
          </p:cNvPr>
          <p:cNvSpPr>
            <a:spLocks noGrp="1"/>
          </p:cNvSpPr>
          <p:nvPr>
            <p:ph type="ftr" sz="quarter" idx="17"/>
          </p:nvPr>
        </p:nvSpPr>
        <p:spPr/>
        <p:txBody>
          <a:bodyPr/>
          <a:lstStyle>
            <a:lvl1pPr>
              <a:defRPr/>
            </a:lvl1pPr>
          </a:lstStyle>
          <a:p>
            <a:pPr>
              <a:defRPr/>
            </a:pPr>
            <a:r>
              <a:rPr lang="de-DE"/>
              <a:t>Lebensmittelsiegel</a:t>
            </a:r>
            <a:endParaRPr lang="de-DE" dirty="0"/>
          </a:p>
        </p:txBody>
      </p:sp>
      <p:sp>
        <p:nvSpPr>
          <p:cNvPr id="4" name="Foliennummernplatzhalter 6" descr="&quot;&quot;">
            <a:extLst>
              <a:ext uri="{FF2B5EF4-FFF2-40B4-BE49-F238E27FC236}">
                <a16:creationId xmlns:a16="http://schemas.microsoft.com/office/drawing/2014/main" id="{5C5DED3A-03F3-8125-16D2-050F5F741541}"/>
              </a:ext>
            </a:extLst>
          </p:cNvPr>
          <p:cNvSpPr>
            <a:spLocks noGrp="1"/>
          </p:cNvSpPr>
          <p:nvPr>
            <p:ph type="sldNum" sz="quarter" idx="18"/>
          </p:nvPr>
        </p:nvSpPr>
        <p:spPr/>
        <p:txBody>
          <a:bodyPr/>
          <a:lstStyle>
            <a:lvl1pPr>
              <a:defRPr/>
            </a:lvl1pPr>
          </a:lstStyle>
          <a:p>
            <a:pPr>
              <a:defRPr/>
            </a:pPr>
            <a:fld id="{715AFBCD-1CB6-42AB-958A-187683AAA438}" type="slidenum">
              <a:rPr lang="de-DE"/>
              <a:pPr>
                <a:defRPr/>
              </a:pPr>
              <a:t>‹Nr.›</a:t>
            </a:fld>
            <a:endParaRPr lang="de-DE" dirty="0"/>
          </a:p>
        </p:txBody>
      </p:sp>
    </p:spTree>
    <p:extLst>
      <p:ext uri="{BB962C8B-B14F-4D97-AF65-F5344CB8AC3E}">
        <p14:creationId xmlns:p14="http://schemas.microsoft.com/office/powerpoint/2010/main" val="32399904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Bild Kreis mit Text, Violett">
    <p:spTree>
      <p:nvGrpSpPr>
        <p:cNvPr id="1" name=""/>
        <p:cNvGrpSpPr/>
        <p:nvPr/>
      </p:nvGrpSpPr>
      <p:grpSpPr>
        <a:xfrm>
          <a:off x="0" y="0"/>
          <a:ext cx="0" cy="0"/>
          <a:chOff x="0" y="0"/>
          <a:chExt cx="0" cy="0"/>
        </a:xfrm>
      </p:grpSpPr>
      <p:sp>
        <p:nvSpPr>
          <p:cNvPr id="7" name="Titel 6"/>
          <p:cNvSpPr>
            <a:spLocks noGrp="1"/>
          </p:cNvSpPr>
          <p:nvPr>
            <p:ph type="title"/>
          </p:nvPr>
        </p:nvSpPr>
        <p:spPr>
          <a:xfrm>
            <a:off x="6659999" y="2052000"/>
            <a:ext cx="4803364" cy="756000"/>
          </a:xfrm>
        </p:spPr>
        <p:txBody>
          <a:bodyPr/>
          <a:lstStyle/>
          <a:p>
            <a:r>
              <a:rPr lang="de-DE" dirty="0"/>
              <a:t>Mastertitelformat bearbeiten</a:t>
            </a:r>
          </a:p>
        </p:txBody>
      </p:sp>
      <p:sp>
        <p:nvSpPr>
          <p:cNvPr id="3" name="Textplatzhalter 2"/>
          <p:cNvSpPr>
            <a:spLocks noGrp="1"/>
          </p:cNvSpPr>
          <p:nvPr>
            <p:ph type="body" sz="quarter" idx="15"/>
          </p:nvPr>
        </p:nvSpPr>
        <p:spPr>
          <a:xfrm>
            <a:off x="6660000" y="3060000"/>
            <a:ext cx="4803364" cy="2880000"/>
          </a:xfrm>
        </p:spPr>
        <p:txBody>
          <a:bodyPr>
            <a:normAutofit/>
          </a:bodyPr>
          <a:lstStyle>
            <a:lvl1pPr marL="0" indent="0">
              <a:lnSpc>
                <a:spcPct val="100000"/>
              </a:lnSpc>
              <a:spcBef>
                <a:spcPts val="0"/>
              </a:spcBef>
              <a:spcAft>
                <a:spcPts val="1800"/>
              </a:spcAft>
              <a:buFont typeface="Arial" panose="020B0604020202020204" pitchFamily="34" charset="0"/>
              <a:buNone/>
              <a:defRPr sz="1500"/>
            </a:lvl1pPr>
            <a:lvl2pPr marL="493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de-DE"/>
              <a:t>Mastertextformat bearbeiten</a:t>
            </a:r>
          </a:p>
        </p:txBody>
      </p:sp>
      <p:sp>
        <p:nvSpPr>
          <p:cNvPr id="5" name="Bildplatzhalter 12"/>
          <p:cNvSpPr>
            <a:spLocks noGrp="1"/>
          </p:cNvSpPr>
          <p:nvPr>
            <p:ph type="pic" sz="quarter" idx="18"/>
          </p:nvPr>
        </p:nvSpPr>
        <p:spPr>
          <a:xfrm>
            <a:off x="-432000" y="1980000"/>
            <a:ext cx="6480000" cy="6480000"/>
          </a:xfrm>
          <a:prstGeom prst="ellipse">
            <a:avLst/>
          </a:prstGeom>
          <a:solidFill>
            <a:schemeClr val="accent6">
              <a:lumMod val="20000"/>
              <a:lumOff val="80000"/>
            </a:schemeClr>
          </a:solidFill>
        </p:spPr>
        <p:txBody>
          <a:bodyPr rtlCol="0">
            <a:noAutofit/>
          </a:bodyPr>
          <a:lstStyle>
            <a:lvl1pPr marL="0" indent="0" algn="ctr">
              <a:lnSpc>
                <a:spcPct val="100000"/>
              </a:lnSpc>
              <a:spcBef>
                <a:spcPts val="0"/>
              </a:spcBef>
              <a:buFontTx/>
              <a:buNone/>
              <a:defRPr/>
            </a:lvl1pPr>
          </a:lstStyle>
          <a:p>
            <a:pPr lvl="0"/>
            <a:r>
              <a:rPr lang="de-DE" noProof="0"/>
              <a:t>Bild durch Klicken auf Symbol hinzufügen</a:t>
            </a:r>
            <a:endParaRPr lang="de-DE" noProof="0" dirty="0"/>
          </a:p>
        </p:txBody>
      </p:sp>
      <p:sp>
        <p:nvSpPr>
          <p:cNvPr id="6" name="Fußzeilenplatzhalter 1" descr="&quot;&quot;">
            <a:extLst>
              <a:ext uri="{FF2B5EF4-FFF2-40B4-BE49-F238E27FC236}">
                <a16:creationId xmlns:a16="http://schemas.microsoft.com/office/drawing/2014/main" id="{DF3D7B2C-51B5-22CB-78E1-16F5CE70BA00}"/>
              </a:ext>
            </a:extLst>
          </p:cNvPr>
          <p:cNvSpPr>
            <a:spLocks noGrp="1"/>
          </p:cNvSpPr>
          <p:nvPr>
            <p:ph type="ftr" sz="quarter" idx="22"/>
          </p:nvPr>
        </p:nvSpPr>
        <p:spPr>
          <a:xfrm>
            <a:off x="598314" y="6391017"/>
            <a:ext cx="8999537" cy="144462"/>
          </a:xfrm>
        </p:spPr>
        <p:txBody>
          <a:bodyPr/>
          <a:lstStyle>
            <a:lvl1pPr>
              <a:defRPr/>
            </a:lvl1pPr>
          </a:lstStyle>
          <a:p>
            <a:pPr>
              <a:defRPr/>
            </a:pPr>
            <a:r>
              <a:rPr lang="de-DE"/>
              <a:t>Lebensmittelsiegel</a:t>
            </a:r>
            <a:endParaRPr lang="de-DE" dirty="0"/>
          </a:p>
        </p:txBody>
      </p:sp>
      <p:sp>
        <p:nvSpPr>
          <p:cNvPr id="9" name="Foliennummernplatzhalter 6" descr="&quot;&quot;">
            <a:extLst>
              <a:ext uri="{FF2B5EF4-FFF2-40B4-BE49-F238E27FC236}">
                <a16:creationId xmlns:a16="http://schemas.microsoft.com/office/drawing/2014/main" id="{5C5DED3A-03F3-8125-16D2-050F5F741541}"/>
              </a:ext>
            </a:extLst>
          </p:cNvPr>
          <p:cNvSpPr>
            <a:spLocks noGrp="1"/>
          </p:cNvSpPr>
          <p:nvPr>
            <p:ph type="sldNum" sz="quarter" idx="23"/>
          </p:nvPr>
        </p:nvSpPr>
        <p:spPr>
          <a:xfrm>
            <a:off x="10825188" y="6391017"/>
            <a:ext cx="638175" cy="144462"/>
          </a:xfrm>
        </p:spPr>
        <p:txBody>
          <a:bodyPr/>
          <a:lstStyle>
            <a:lvl1pPr>
              <a:defRPr/>
            </a:lvl1pPr>
          </a:lstStyle>
          <a:p>
            <a:pPr>
              <a:defRPr/>
            </a:pPr>
            <a:fld id="{715AFBCD-1CB6-42AB-958A-187683AAA438}" type="slidenum">
              <a:rPr lang="de-DE"/>
              <a:pPr>
                <a:defRPr/>
              </a:pPr>
              <a:t>‹Nr.›</a:t>
            </a:fld>
            <a:endParaRPr lang="de-DE" dirty="0"/>
          </a:p>
        </p:txBody>
      </p:sp>
    </p:spTree>
    <p:extLst>
      <p:ext uri="{BB962C8B-B14F-4D97-AF65-F5344CB8AC3E}">
        <p14:creationId xmlns:p14="http://schemas.microsoft.com/office/powerpoint/2010/main" val="40079824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Bilder Kreis mit Text, Violett">
    <p:spTree>
      <p:nvGrpSpPr>
        <p:cNvPr id="1" name=""/>
        <p:cNvGrpSpPr/>
        <p:nvPr/>
      </p:nvGrpSpPr>
      <p:grpSpPr>
        <a:xfrm>
          <a:off x="0" y="0"/>
          <a:ext cx="0" cy="0"/>
          <a:chOff x="0" y="0"/>
          <a:chExt cx="0" cy="0"/>
        </a:xfrm>
      </p:grpSpPr>
      <p:sp>
        <p:nvSpPr>
          <p:cNvPr id="7" name="Titel 6"/>
          <p:cNvSpPr>
            <a:spLocks noGrp="1"/>
          </p:cNvSpPr>
          <p:nvPr>
            <p:ph type="title"/>
          </p:nvPr>
        </p:nvSpPr>
        <p:spPr>
          <a:xfrm>
            <a:off x="4971244" y="4109318"/>
            <a:ext cx="3489015" cy="858163"/>
          </a:xfrm>
        </p:spPr>
        <p:txBody>
          <a:bodyPr/>
          <a:lstStyle/>
          <a:p>
            <a:r>
              <a:rPr lang="de-DE" dirty="0"/>
              <a:t>Mastertitelformat bearbeiten</a:t>
            </a:r>
          </a:p>
        </p:txBody>
      </p:sp>
      <p:sp>
        <p:nvSpPr>
          <p:cNvPr id="3" name="Textplatzhalter 2"/>
          <p:cNvSpPr>
            <a:spLocks noGrp="1"/>
          </p:cNvSpPr>
          <p:nvPr>
            <p:ph type="body" sz="quarter" idx="15"/>
          </p:nvPr>
        </p:nvSpPr>
        <p:spPr>
          <a:xfrm>
            <a:off x="4971244" y="5158443"/>
            <a:ext cx="4803364" cy="1028173"/>
          </a:xfrm>
        </p:spPr>
        <p:txBody>
          <a:bodyPr>
            <a:normAutofit/>
          </a:bodyPr>
          <a:lstStyle>
            <a:lvl1pPr marL="0" indent="0">
              <a:lnSpc>
                <a:spcPct val="100000"/>
              </a:lnSpc>
              <a:spcBef>
                <a:spcPts val="0"/>
              </a:spcBef>
              <a:spcAft>
                <a:spcPts val="1800"/>
              </a:spcAft>
              <a:buFont typeface="Arial" panose="020B0604020202020204" pitchFamily="34" charset="0"/>
              <a:buNone/>
              <a:defRPr sz="1500"/>
            </a:lvl1pPr>
            <a:lvl2pPr marL="493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de-DE"/>
              <a:t>Mastertextformat bearbeiten</a:t>
            </a:r>
          </a:p>
        </p:txBody>
      </p:sp>
      <p:sp>
        <p:nvSpPr>
          <p:cNvPr id="5" name="Bildplatzhalter 12"/>
          <p:cNvSpPr>
            <a:spLocks noGrp="1"/>
          </p:cNvSpPr>
          <p:nvPr>
            <p:ph type="pic" sz="quarter" idx="18"/>
          </p:nvPr>
        </p:nvSpPr>
        <p:spPr>
          <a:xfrm>
            <a:off x="-646184" y="2424843"/>
            <a:ext cx="5349989" cy="5349989"/>
          </a:xfrm>
          <a:prstGeom prst="ellipse">
            <a:avLst/>
          </a:prstGeom>
          <a:solidFill>
            <a:schemeClr val="accent6">
              <a:lumMod val="20000"/>
              <a:lumOff val="80000"/>
            </a:schemeClr>
          </a:solidFill>
        </p:spPr>
        <p:txBody>
          <a:bodyPr rtlCol="0">
            <a:noAutofit/>
          </a:bodyPr>
          <a:lstStyle>
            <a:lvl1pPr marL="0" indent="0" algn="ctr">
              <a:lnSpc>
                <a:spcPct val="100000"/>
              </a:lnSpc>
              <a:spcBef>
                <a:spcPts val="0"/>
              </a:spcBef>
              <a:buFontTx/>
              <a:buNone/>
              <a:defRPr/>
            </a:lvl1pPr>
          </a:lstStyle>
          <a:p>
            <a:pPr lvl="0"/>
            <a:r>
              <a:rPr lang="de-DE" noProof="0"/>
              <a:t>Bild durch Klicken auf Symbol hinzufügen</a:t>
            </a:r>
            <a:endParaRPr lang="de-DE" noProof="0" dirty="0"/>
          </a:p>
        </p:txBody>
      </p:sp>
      <p:sp>
        <p:nvSpPr>
          <p:cNvPr id="2" name="Foliennummernplatzhalter 5" descr="&quot;&quot;">
            <a:extLst>
              <a:ext uri="{FF2B5EF4-FFF2-40B4-BE49-F238E27FC236}">
                <a16:creationId xmlns:a16="http://schemas.microsoft.com/office/drawing/2014/main" id="{3909D8DF-33A9-950B-340B-7C49A60119AA}"/>
              </a:ext>
            </a:extLst>
          </p:cNvPr>
          <p:cNvSpPr>
            <a:spLocks noGrp="1"/>
          </p:cNvSpPr>
          <p:nvPr>
            <p:ph type="sldNum" sz="quarter" idx="19"/>
          </p:nvPr>
        </p:nvSpPr>
        <p:spPr>
          <a:xfrm>
            <a:off x="10989104" y="6454661"/>
            <a:ext cx="638175" cy="144462"/>
          </a:xfrm>
        </p:spPr>
        <p:txBody>
          <a:bodyPr/>
          <a:lstStyle>
            <a:lvl1pPr>
              <a:defRPr/>
            </a:lvl1pPr>
          </a:lstStyle>
          <a:p>
            <a:pPr>
              <a:defRPr/>
            </a:pPr>
            <a:fld id="{61FE1DF2-B170-47DC-8B6A-E09896EA39CB}" type="slidenum">
              <a:rPr lang="de-DE"/>
              <a:pPr>
                <a:defRPr/>
              </a:pPr>
              <a:t>‹Nr.›</a:t>
            </a:fld>
            <a:endParaRPr lang="de-DE" dirty="0"/>
          </a:p>
        </p:txBody>
      </p:sp>
      <p:sp>
        <p:nvSpPr>
          <p:cNvPr id="6" name="Bildplatzhalter 12"/>
          <p:cNvSpPr>
            <a:spLocks noGrp="1"/>
          </p:cNvSpPr>
          <p:nvPr>
            <p:ph type="pic" sz="quarter" idx="20"/>
          </p:nvPr>
        </p:nvSpPr>
        <p:spPr>
          <a:xfrm>
            <a:off x="7751866" y="-688800"/>
            <a:ext cx="5349989" cy="5349989"/>
          </a:xfrm>
          <a:prstGeom prst="ellipse">
            <a:avLst/>
          </a:prstGeom>
          <a:solidFill>
            <a:schemeClr val="accent6">
              <a:lumMod val="20000"/>
              <a:lumOff val="80000"/>
            </a:schemeClr>
          </a:solidFill>
        </p:spPr>
        <p:txBody>
          <a:bodyPr rtlCol="0">
            <a:noAutofit/>
          </a:bodyPr>
          <a:lstStyle>
            <a:lvl1pPr marL="0" indent="0" algn="ctr">
              <a:lnSpc>
                <a:spcPct val="100000"/>
              </a:lnSpc>
              <a:spcBef>
                <a:spcPts val="0"/>
              </a:spcBef>
              <a:buFontTx/>
              <a:buNone/>
              <a:defRPr/>
            </a:lvl1pPr>
          </a:lstStyle>
          <a:p>
            <a:pPr lvl="0"/>
            <a:r>
              <a:rPr lang="de-DE" noProof="0"/>
              <a:t>Bild durch Klicken auf Symbol hinzufügen</a:t>
            </a:r>
            <a:endParaRPr lang="de-DE" noProof="0" dirty="0"/>
          </a:p>
        </p:txBody>
      </p:sp>
      <p:sp>
        <p:nvSpPr>
          <p:cNvPr id="9" name="Fußzeilenplatzhalter 1" descr="&quot;&quot;">
            <a:extLst>
              <a:ext uri="{FF2B5EF4-FFF2-40B4-BE49-F238E27FC236}">
                <a16:creationId xmlns:a16="http://schemas.microsoft.com/office/drawing/2014/main" id="{DF3D7B2C-51B5-22CB-78E1-16F5CE70BA00}"/>
              </a:ext>
            </a:extLst>
          </p:cNvPr>
          <p:cNvSpPr>
            <a:spLocks noGrp="1"/>
          </p:cNvSpPr>
          <p:nvPr>
            <p:ph type="ftr" sz="quarter" idx="22"/>
          </p:nvPr>
        </p:nvSpPr>
        <p:spPr>
          <a:xfrm>
            <a:off x="598314" y="6454661"/>
            <a:ext cx="8999537" cy="144462"/>
          </a:xfrm>
        </p:spPr>
        <p:txBody>
          <a:bodyPr/>
          <a:lstStyle>
            <a:lvl1pPr>
              <a:defRPr/>
            </a:lvl1pPr>
          </a:lstStyle>
          <a:p>
            <a:pPr>
              <a:defRPr/>
            </a:pPr>
            <a:r>
              <a:rPr lang="de-DE"/>
              <a:t>Lebensmittelsiegel</a:t>
            </a:r>
            <a:endParaRPr lang="de-DE" dirty="0"/>
          </a:p>
        </p:txBody>
      </p:sp>
    </p:spTree>
    <p:extLst>
      <p:ext uri="{BB962C8B-B14F-4D97-AF65-F5344CB8AC3E}">
        <p14:creationId xmlns:p14="http://schemas.microsoft.com/office/powerpoint/2010/main" val="2971410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Text mit Bild 1zu1, Violet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4320000" cy="756000"/>
          </a:xfrm>
        </p:spPr>
        <p:txBody>
          <a:bodyPr/>
          <a:lstStyle/>
          <a:p>
            <a:r>
              <a:rPr lang="de-DE" dirty="0"/>
              <a:t>Mastertitelformat bearbeiten</a:t>
            </a:r>
          </a:p>
        </p:txBody>
      </p:sp>
      <p:sp>
        <p:nvSpPr>
          <p:cNvPr id="2" name="Textplatzhalter 2"/>
          <p:cNvSpPr>
            <a:spLocks noGrp="1"/>
          </p:cNvSpPr>
          <p:nvPr>
            <p:ph type="body" sz="quarter" idx="15"/>
          </p:nvPr>
        </p:nvSpPr>
        <p:spPr>
          <a:xfrm>
            <a:off x="684000" y="3060000"/>
            <a:ext cx="4320000" cy="2880000"/>
          </a:xfrm>
        </p:spPr>
        <p:txBody>
          <a:bodyPr>
            <a:normAutofit/>
          </a:bodyPr>
          <a:lstStyle>
            <a:lvl1pPr marL="0" indent="0">
              <a:lnSpc>
                <a:spcPct val="100000"/>
              </a:lnSpc>
              <a:spcBef>
                <a:spcPts val="0"/>
              </a:spcBef>
              <a:spcAft>
                <a:spcPts val="1500"/>
              </a:spcAft>
              <a:buFont typeface="Arial" panose="020B0604020202020204" pitchFamily="34" charset="0"/>
              <a:buNone/>
              <a:defRPr sz="1500"/>
            </a:lvl1pPr>
            <a:lvl2pPr marL="493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de-DE"/>
              <a:t>Mastertextformat bearbeiten</a:t>
            </a:r>
          </a:p>
        </p:txBody>
      </p:sp>
      <p:sp>
        <p:nvSpPr>
          <p:cNvPr id="21" name="Bildplatzhalter 20"/>
          <p:cNvSpPr>
            <a:spLocks noGrp="1"/>
          </p:cNvSpPr>
          <p:nvPr>
            <p:ph type="pic" sz="quarter" idx="10"/>
          </p:nvPr>
        </p:nvSpPr>
        <p:spPr>
          <a:xfrm>
            <a:off x="6096000" y="0"/>
            <a:ext cx="6096000" cy="6858000"/>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a:t>Bild durch Klicken auf Symbol hinzufügen</a:t>
            </a:r>
            <a:endParaRPr lang="de-DE" noProof="0" dirty="0"/>
          </a:p>
        </p:txBody>
      </p:sp>
      <p:sp>
        <p:nvSpPr>
          <p:cNvPr id="3" name="Fußzeilenplatzhalter 2" descr="&quot;&quot;">
            <a:extLst>
              <a:ext uri="{FF2B5EF4-FFF2-40B4-BE49-F238E27FC236}">
                <a16:creationId xmlns:a16="http://schemas.microsoft.com/office/drawing/2014/main" id="{C46A6C36-F51F-29DB-5F5D-FE9CF73887FB}"/>
              </a:ext>
            </a:extLst>
          </p:cNvPr>
          <p:cNvSpPr>
            <a:spLocks noGrp="1"/>
          </p:cNvSpPr>
          <p:nvPr>
            <p:ph type="ftr" sz="quarter" idx="16"/>
          </p:nvPr>
        </p:nvSpPr>
        <p:spPr>
          <a:xfrm>
            <a:off x="684213" y="6364288"/>
            <a:ext cx="4984750" cy="144462"/>
          </a:xfrm>
        </p:spPr>
        <p:txBody>
          <a:bodyPr/>
          <a:lstStyle>
            <a:lvl1pPr>
              <a:defRPr/>
            </a:lvl1pPr>
          </a:lstStyle>
          <a:p>
            <a:pPr>
              <a:defRPr/>
            </a:pPr>
            <a:r>
              <a:rPr lang="de-DE"/>
              <a:t>Lebensmittelsiegel</a:t>
            </a:r>
            <a:endParaRPr lang="de-DE" dirty="0"/>
          </a:p>
        </p:txBody>
      </p:sp>
      <p:sp>
        <p:nvSpPr>
          <p:cNvPr id="4" name="Foliennummernplatzhalter 5" descr="&quot;&quot;">
            <a:extLst>
              <a:ext uri="{FF2B5EF4-FFF2-40B4-BE49-F238E27FC236}">
                <a16:creationId xmlns:a16="http://schemas.microsoft.com/office/drawing/2014/main" id="{ABBD4172-4FA8-DB08-3A40-6C53BA0A02E3}"/>
              </a:ext>
            </a:extLst>
          </p:cNvPr>
          <p:cNvSpPr>
            <a:spLocks noGrp="1"/>
          </p:cNvSpPr>
          <p:nvPr>
            <p:ph type="sldNum" sz="quarter" idx="17"/>
          </p:nvPr>
        </p:nvSpPr>
        <p:spPr/>
        <p:txBody>
          <a:bodyPr/>
          <a:lstStyle>
            <a:lvl1pPr>
              <a:defRPr/>
            </a:lvl1pPr>
          </a:lstStyle>
          <a:p>
            <a:pPr>
              <a:defRPr/>
            </a:pPr>
            <a:fld id="{71800CA1-AC69-4E59-BF6F-9D0B0E676D69}" type="slidenum">
              <a:rPr lang="de-DE"/>
              <a:pPr>
                <a:defRPr/>
              </a:pPr>
              <a:t>‹Nr.›</a:t>
            </a:fld>
            <a:endParaRPr lang="de-DE" dirty="0"/>
          </a:p>
        </p:txBody>
      </p:sp>
    </p:spTree>
    <p:extLst>
      <p:ext uri="{BB962C8B-B14F-4D97-AF65-F5344CB8AC3E}">
        <p14:creationId xmlns:p14="http://schemas.microsoft.com/office/powerpoint/2010/main" val="31703085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_Text mit Bild 1zu1, Text gr_fett, Violet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4320000" cy="756000"/>
          </a:xfrm>
        </p:spPr>
        <p:txBody>
          <a:bodyPr/>
          <a:lstStyle/>
          <a:p>
            <a:r>
              <a:rPr lang="de-DE" dirty="0"/>
              <a:t>Mastertitelformat bearbeiten</a:t>
            </a:r>
          </a:p>
        </p:txBody>
      </p:sp>
      <p:sp>
        <p:nvSpPr>
          <p:cNvPr id="2" name="Textplatzhalter 2"/>
          <p:cNvSpPr>
            <a:spLocks noGrp="1"/>
          </p:cNvSpPr>
          <p:nvPr>
            <p:ph type="body" sz="quarter" idx="15"/>
          </p:nvPr>
        </p:nvSpPr>
        <p:spPr>
          <a:xfrm>
            <a:off x="684000" y="3060000"/>
            <a:ext cx="4320000" cy="2880000"/>
          </a:xfrm>
        </p:spPr>
        <p:txBody>
          <a:bodyPr>
            <a:normAutofit/>
          </a:bodyPr>
          <a:lstStyle>
            <a:lvl1pPr marL="0" indent="0">
              <a:lnSpc>
                <a:spcPct val="100000"/>
              </a:lnSpc>
              <a:spcBef>
                <a:spcPts val="0"/>
              </a:spcBef>
              <a:spcAft>
                <a:spcPts val="1500"/>
              </a:spcAft>
              <a:buFont typeface="Arial" panose="020B0604020202020204" pitchFamily="34" charset="0"/>
              <a:buNone/>
              <a:defRPr sz="2000" b="1"/>
            </a:lvl1pPr>
            <a:lvl2pPr marL="493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de-DE" dirty="0"/>
              <a:t>Mastertextformat bearbeiten</a:t>
            </a:r>
          </a:p>
        </p:txBody>
      </p:sp>
      <p:sp>
        <p:nvSpPr>
          <p:cNvPr id="21" name="Bildplatzhalter 20"/>
          <p:cNvSpPr>
            <a:spLocks noGrp="1"/>
          </p:cNvSpPr>
          <p:nvPr>
            <p:ph type="pic" sz="quarter" idx="10"/>
          </p:nvPr>
        </p:nvSpPr>
        <p:spPr>
          <a:xfrm>
            <a:off x="6096000" y="0"/>
            <a:ext cx="6096000" cy="6858000"/>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a:t>Bild durch Klicken auf Symbol hinzufügen</a:t>
            </a:r>
            <a:endParaRPr lang="de-DE" noProof="0" dirty="0"/>
          </a:p>
        </p:txBody>
      </p:sp>
      <p:sp>
        <p:nvSpPr>
          <p:cNvPr id="3" name="Fußzeilenplatzhalter 2" descr="&quot;&quot;">
            <a:extLst>
              <a:ext uri="{FF2B5EF4-FFF2-40B4-BE49-F238E27FC236}">
                <a16:creationId xmlns:a16="http://schemas.microsoft.com/office/drawing/2014/main" id="{C46A6C36-F51F-29DB-5F5D-FE9CF73887FB}"/>
              </a:ext>
            </a:extLst>
          </p:cNvPr>
          <p:cNvSpPr>
            <a:spLocks noGrp="1"/>
          </p:cNvSpPr>
          <p:nvPr>
            <p:ph type="ftr" sz="quarter" idx="16"/>
          </p:nvPr>
        </p:nvSpPr>
        <p:spPr>
          <a:xfrm>
            <a:off x="684213" y="6364288"/>
            <a:ext cx="4984750" cy="144462"/>
          </a:xfrm>
        </p:spPr>
        <p:txBody>
          <a:bodyPr/>
          <a:lstStyle>
            <a:lvl1pPr>
              <a:defRPr/>
            </a:lvl1pPr>
          </a:lstStyle>
          <a:p>
            <a:pPr>
              <a:defRPr/>
            </a:pPr>
            <a:r>
              <a:rPr lang="de-DE"/>
              <a:t>Lebensmittelsiegel</a:t>
            </a:r>
            <a:endParaRPr lang="de-DE" dirty="0"/>
          </a:p>
        </p:txBody>
      </p:sp>
      <p:sp>
        <p:nvSpPr>
          <p:cNvPr id="4" name="Foliennummernplatzhalter 5" descr="&quot;&quot;">
            <a:extLst>
              <a:ext uri="{FF2B5EF4-FFF2-40B4-BE49-F238E27FC236}">
                <a16:creationId xmlns:a16="http://schemas.microsoft.com/office/drawing/2014/main" id="{ABBD4172-4FA8-DB08-3A40-6C53BA0A02E3}"/>
              </a:ext>
            </a:extLst>
          </p:cNvPr>
          <p:cNvSpPr>
            <a:spLocks noGrp="1"/>
          </p:cNvSpPr>
          <p:nvPr>
            <p:ph type="sldNum" sz="quarter" idx="17"/>
          </p:nvPr>
        </p:nvSpPr>
        <p:spPr/>
        <p:txBody>
          <a:bodyPr/>
          <a:lstStyle>
            <a:lvl1pPr>
              <a:defRPr/>
            </a:lvl1pPr>
          </a:lstStyle>
          <a:p>
            <a:pPr>
              <a:defRPr/>
            </a:pPr>
            <a:fld id="{71800CA1-AC69-4E59-BF6F-9D0B0E676D69}" type="slidenum">
              <a:rPr lang="de-DE"/>
              <a:pPr>
                <a:defRPr/>
              </a:pPr>
              <a:t>‹Nr.›</a:t>
            </a:fld>
            <a:endParaRPr lang="de-DE" dirty="0"/>
          </a:p>
        </p:txBody>
      </p:sp>
    </p:spTree>
    <p:extLst>
      <p:ext uri="{BB962C8B-B14F-4D97-AF65-F5344CB8AC3E}">
        <p14:creationId xmlns:p14="http://schemas.microsoft.com/office/powerpoint/2010/main" val="31807115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Text-Bild breit, Violett">
    <p:spTree>
      <p:nvGrpSpPr>
        <p:cNvPr id="1" name=""/>
        <p:cNvGrpSpPr/>
        <p:nvPr/>
      </p:nvGrpSpPr>
      <p:grpSpPr>
        <a:xfrm>
          <a:off x="0" y="0"/>
          <a:ext cx="0" cy="0"/>
          <a:chOff x="0" y="0"/>
          <a:chExt cx="0" cy="0"/>
        </a:xfrm>
      </p:grpSpPr>
      <p:sp>
        <p:nvSpPr>
          <p:cNvPr id="8" name="Titel 7"/>
          <p:cNvSpPr>
            <a:spLocks noGrp="1"/>
          </p:cNvSpPr>
          <p:nvPr>
            <p:ph type="title"/>
          </p:nvPr>
        </p:nvSpPr>
        <p:spPr>
          <a:xfrm>
            <a:off x="682167" y="2052000"/>
            <a:ext cx="3239999" cy="750525"/>
          </a:xfrm>
        </p:spPr>
        <p:txBody>
          <a:bodyPr/>
          <a:lstStyle>
            <a:lvl1pPr>
              <a:defRPr sz="3000"/>
            </a:lvl1pPr>
          </a:lstStyle>
          <a:p>
            <a:r>
              <a:rPr lang="de-DE" dirty="0"/>
              <a:t>Mastertitelformat bearbeiten</a:t>
            </a:r>
          </a:p>
        </p:txBody>
      </p:sp>
      <p:sp>
        <p:nvSpPr>
          <p:cNvPr id="2" name="Textplatzhalter 2"/>
          <p:cNvSpPr>
            <a:spLocks noGrp="1"/>
          </p:cNvSpPr>
          <p:nvPr>
            <p:ph type="body" sz="quarter" idx="15"/>
          </p:nvPr>
        </p:nvSpPr>
        <p:spPr>
          <a:xfrm>
            <a:off x="684000" y="3060000"/>
            <a:ext cx="3240704" cy="2772000"/>
          </a:xfrm>
        </p:spPr>
        <p:txBody>
          <a:bodyPr>
            <a:noAutofit/>
          </a:bodyPr>
          <a:lstStyle>
            <a:lvl1pPr marL="0" indent="0">
              <a:lnSpc>
                <a:spcPct val="100000"/>
              </a:lnSpc>
              <a:spcBef>
                <a:spcPts val="0"/>
              </a:spcBef>
              <a:spcAft>
                <a:spcPts val="1500"/>
              </a:spcAft>
              <a:buFont typeface="Arial" panose="020B0604020202020204" pitchFamily="34" charset="0"/>
              <a:buNone/>
              <a:defRPr sz="1500"/>
            </a:lvl1pPr>
            <a:lvl2pPr marL="493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de-DE"/>
              <a:t>Mastertextformat bearbeiten</a:t>
            </a:r>
          </a:p>
        </p:txBody>
      </p:sp>
      <p:sp>
        <p:nvSpPr>
          <p:cNvPr id="4" name="Bildplatzhalter 20"/>
          <p:cNvSpPr>
            <a:spLocks noGrp="1"/>
          </p:cNvSpPr>
          <p:nvPr>
            <p:ph type="pic" sz="quarter" idx="10"/>
          </p:nvPr>
        </p:nvSpPr>
        <p:spPr>
          <a:xfrm>
            <a:off x="4495799" y="0"/>
            <a:ext cx="7734994" cy="6858000"/>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a:t>Bild durch Klicken auf Symbol hinzufügen</a:t>
            </a:r>
            <a:endParaRPr lang="de-DE" noProof="0" dirty="0"/>
          </a:p>
        </p:txBody>
      </p:sp>
      <p:sp>
        <p:nvSpPr>
          <p:cNvPr id="3" name="Fußzeilenplatzhalter 4" descr="&quot;&quot;">
            <a:extLst>
              <a:ext uri="{FF2B5EF4-FFF2-40B4-BE49-F238E27FC236}">
                <a16:creationId xmlns:a16="http://schemas.microsoft.com/office/drawing/2014/main" id="{47079583-B3F3-EE46-4F1B-C06B36F60660}"/>
              </a:ext>
            </a:extLst>
          </p:cNvPr>
          <p:cNvSpPr>
            <a:spLocks noGrp="1"/>
          </p:cNvSpPr>
          <p:nvPr>
            <p:ph type="ftr" sz="quarter" idx="16"/>
          </p:nvPr>
        </p:nvSpPr>
        <p:spPr>
          <a:xfrm>
            <a:off x="684213" y="6364288"/>
            <a:ext cx="3240087" cy="144462"/>
          </a:xfrm>
        </p:spPr>
        <p:txBody>
          <a:bodyPr/>
          <a:lstStyle>
            <a:lvl1pPr>
              <a:defRPr/>
            </a:lvl1pPr>
          </a:lstStyle>
          <a:p>
            <a:pPr>
              <a:defRPr/>
            </a:pPr>
            <a:r>
              <a:rPr lang="de-DE"/>
              <a:t>Lebensmittelsiegel</a:t>
            </a:r>
          </a:p>
        </p:txBody>
      </p:sp>
      <p:sp>
        <p:nvSpPr>
          <p:cNvPr id="5" name="Foliennummernplatzhalter 5" descr="&quot;&quot;">
            <a:extLst>
              <a:ext uri="{FF2B5EF4-FFF2-40B4-BE49-F238E27FC236}">
                <a16:creationId xmlns:a16="http://schemas.microsoft.com/office/drawing/2014/main" id="{06C36771-1479-B9B5-A0F1-0B7D171BEC94}"/>
              </a:ext>
            </a:extLst>
          </p:cNvPr>
          <p:cNvSpPr>
            <a:spLocks noGrp="1"/>
          </p:cNvSpPr>
          <p:nvPr>
            <p:ph type="sldNum" sz="quarter" idx="17"/>
          </p:nvPr>
        </p:nvSpPr>
        <p:spPr/>
        <p:txBody>
          <a:bodyPr/>
          <a:lstStyle>
            <a:lvl1pPr>
              <a:defRPr/>
            </a:lvl1pPr>
          </a:lstStyle>
          <a:p>
            <a:pPr>
              <a:defRPr/>
            </a:pPr>
            <a:fld id="{C8C581B8-E11B-4CB8-B306-6AAAFE66ACA6}" type="slidenum">
              <a:rPr lang="de-DE"/>
              <a:pPr>
                <a:defRPr/>
              </a:pPr>
              <a:t>‹Nr.›</a:t>
            </a:fld>
            <a:endParaRPr lang="de-DE" dirty="0"/>
          </a:p>
        </p:txBody>
      </p:sp>
    </p:spTree>
    <p:extLst>
      <p:ext uri="{BB962C8B-B14F-4D97-AF65-F5344CB8AC3E}">
        <p14:creationId xmlns:p14="http://schemas.microsoft.com/office/powerpoint/2010/main" val="18929563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Text-Bild 1zu2 breit, Violett">
    <p:spTree>
      <p:nvGrpSpPr>
        <p:cNvPr id="1" name=""/>
        <p:cNvGrpSpPr/>
        <p:nvPr/>
      </p:nvGrpSpPr>
      <p:grpSpPr>
        <a:xfrm>
          <a:off x="0" y="0"/>
          <a:ext cx="0" cy="0"/>
          <a:chOff x="0" y="0"/>
          <a:chExt cx="0" cy="0"/>
        </a:xfrm>
      </p:grpSpPr>
      <p:sp>
        <p:nvSpPr>
          <p:cNvPr id="8" name="Titel 7"/>
          <p:cNvSpPr>
            <a:spLocks noGrp="1"/>
          </p:cNvSpPr>
          <p:nvPr>
            <p:ph type="title"/>
          </p:nvPr>
        </p:nvSpPr>
        <p:spPr>
          <a:xfrm>
            <a:off x="682167" y="2052000"/>
            <a:ext cx="5941055" cy="526443"/>
          </a:xfrm>
        </p:spPr>
        <p:txBody>
          <a:bodyPr/>
          <a:lstStyle>
            <a:lvl1pPr>
              <a:defRPr sz="3000"/>
            </a:lvl1pPr>
          </a:lstStyle>
          <a:p>
            <a:r>
              <a:rPr lang="de-DE" dirty="0"/>
              <a:t>Mastertitelformat bearbeiten</a:t>
            </a:r>
          </a:p>
        </p:txBody>
      </p:sp>
      <p:sp>
        <p:nvSpPr>
          <p:cNvPr id="4" name="Bildplatzhalter 20"/>
          <p:cNvSpPr>
            <a:spLocks noGrp="1"/>
          </p:cNvSpPr>
          <p:nvPr>
            <p:ph type="pic" sz="quarter" idx="10"/>
          </p:nvPr>
        </p:nvSpPr>
        <p:spPr>
          <a:xfrm>
            <a:off x="0" y="2759676"/>
            <a:ext cx="12192000" cy="4098324"/>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dirty="0"/>
              <a:t>Bild durch Klicken auf Symbol hinzufügen</a:t>
            </a:r>
          </a:p>
        </p:txBody>
      </p:sp>
      <p:sp>
        <p:nvSpPr>
          <p:cNvPr id="3" name="Fußzeilenplatzhalter 4" descr="&quot;&quot;">
            <a:extLst>
              <a:ext uri="{FF2B5EF4-FFF2-40B4-BE49-F238E27FC236}">
                <a16:creationId xmlns:a16="http://schemas.microsoft.com/office/drawing/2014/main" id="{47079583-B3F3-EE46-4F1B-C06B36F60660}"/>
              </a:ext>
            </a:extLst>
          </p:cNvPr>
          <p:cNvSpPr>
            <a:spLocks noGrp="1"/>
          </p:cNvSpPr>
          <p:nvPr>
            <p:ph type="ftr" sz="quarter" idx="16"/>
          </p:nvPr>
        </p:nvSpPr>
        <p:spPr>
          <a:xfrm>
            <a:off x="684213" y="6364288"/>
            <a:ext cx="3240087" cy="144462"/>
          </a:xfrm>
        </p:spPr>
        <p:txBody>
          <a:bodyPr/>
          <a:lstStyle>
            <a:lvl1pPr>
              <a:defRPr/>
            </a:lvl1pPr>
          </a:lstStyle>
          <a:p>
            <a:pPr>
              <a:defRPr/>
            </a:pPr>
            <a:r>
              <a:rPr lang="de-DE"/>
              <a:t>Lebensmittelsiegel</a:t>
            </a:r>
          </a:p>
        </p:txBody>
      </p:sp>
      <p:sp>
        <p:nvSpPr>
          <p:cNvPr id="5" name="Foliennummernplatzhalter 5" descr="&quot;&quot;">
            <a:extLst>
              <a:ext uri="{FF2B5EF4-FFF2-40B4-BE49-F238E27FC236}">
                <a16:creationId xmlns:a16="http://schemas.microsoft.com/office/drawing/2014/main" id="{06C36771-1479-B9B5-A0F1-0B7D171BEC94}"/>
              </a:ext>
            </a:extLst>
          </p:cNvPr>
          <p:cNvSpPr>
            <a:spLocks noGrp="1"/>
          </p:cNvSpPr>
          <p:nvPr>
            <p:ph type="sldNum" sz="quarter" idx="17"/>
          </p:nvPr>
        </p:nvSpPr>
        <p:spPr/>
        <p:txBody>
          <a:bodyPr/>
          <a:lstStyle>
            <a:lvl1pPr>
              <a:defRPr/>
            </a:lvl1pPr>
          </a:lstStyle>
          <a:p>
            <a:pPr>
              <a:defRPr/>
            </a:pPr>
            <a:fld id="{C8C581B8-E11B-4CB8-B306-6AAAFE66ACA6}" type="slidenum">
              <a:rPr lang="de-DE"/>
              <a:pPr>
                <a:defRPr/>
              </a:pPr>
              <a:t>‹Nr.›</a:t>
            </a:fld>
            <a:endParaRPr lang="de-DE" dirty="0"/>
          </a:p>
        </p:txBody>
      </p:sp>
    </p:spTree>
    <p:extLst>
      <p:ext uri="{BB962C8B-B14F-4D97-AF65-F5344CB8AC3E}">
        <p14:creationId xmlns:p14="http://schemas.microsoft.com/office/powerpoint/2010/main" val="8536321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Text-2 Bilder rechteckig, Violett">
    <p:spTree>
      <p:nvGrpSpPr>
        <p:cNvPr id="1" name=""/>
        <p:cNvGrpSpPr/>
        <p:nvPr/>
      </p:nvGrpSpPr>
      <p:grpSpPr>
        <a:xfrm>
          <a:off x="0" y="0"/>
          <a:ext cx="0" cy="0"/>
          <a:chOff x="0" y="0"/>
          <a:chExt cx="0" cy="0"/>
        </a:xfrm>
      </p:grpSpPr>
      <p:sp>
        <p:nvSpPr>
          <p:cNvPr id="8" name="Titel 7"/>
          <p:cNvSpPr>
            <a:spLocks noGrp="1"/>
          </p:cNvSpPr>
          <p:nvPr>
            <p:ph type="title"/>
          </p:nvPr>
        </p:nvSpPr>
        <p:spPr>
          <a:xfrm>
            <a:off x="682167" y="2052000"/>
            <a:ext cx="5941055" cy="526443"/>
          </a:xfrm>
        </p:spPr>
        <p:txBody>
          <a:bodyPr/>
          <a:lstStyle>
            <a:lvl1pPr>
              <a:defRPr sz="3000"/>
            </a:lvl1pPr>
          </a:lstStyle>
          <a:p>
            <a:r>
              <a:rPr lang="de-DE" dirty="0"/>
              <a:t>Mastertitelformat bearbeiten</a:t>
            </a:r>
          </a:p>
        </p:txBody>
      </p:sp>
      <p:sp>
        <p:nvSpPr>
          <p:cNvPr id="4" name="Bildplatzhalter 20"/>
          <p:cNvSpPr>
            <a:spLocks noGrp="1"/>
          </p:cNvSpPr>
          <p:nvPr>
            <p:ph type="pic" sz="quarter" idx="10"/>
          </p:nvPr>
        </p:nvSpPr>
        <p:spPr>
          <a:xfrm>
            <a:off x="682166" y="2759675"/>
            <a:ext cx="4178157" cy="3359465"/>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dirty="0"/>
              <a:t>Bild durch Klicken auf Symbol hinzufügen</a:t>
            </a:r>
          </a:p>
        </p:txBody>
      </p:sp>
      <p:sp>
        <p:nvSpPr>
          <p:cNvPr id="3" name="Fußzeilenplatzhalter 4" descr="&quot;&quot;">
            <a:extLst>
              <a:ext uri="{FF2B5EF4-FFF2-40B4-BE49-F238E27FC236}">
                <a16:creationId xmlns:a16="http://schemas.microsoft.com/office/drawing/2014/main" id="{47079583-B3F3-EE46-4F1B-C06B36F60660}"/>
              </a:ext>
            </a:extLst>
          </p:cNvPr>
          <p:cNvSpPr>
            <a:spLocks noGrp="1"/>
          </p:cNvSpPr>
          <p:nvPr>
            <p:ph type="ftr" sz="quarter" idx="16"/>
          </p:nvPr>
        </p:nvSpPr>
        <p:spPr>
          <a:xfrm>
            <a:off x="684213" y="6364288"/>
            <a:ext cx="3240087" cy="144462"/>
          </a:xfrm>
        </p:spPr>
        <p:txBody>
          <a:bodyPr/>
          <a:lstStyle>
            <a:lvl1pPr>
              <a:defRPr/>
            </a:lvl1pPr>
          </a:lstStyle>
          <a:p>
            <a:pPr>
              <a:defRPr/>
            </a:pPr>
            <a:r>
              <a:rPr lang="de-DE"/>
              <a:t>Lebensmittelsiegel</a:t>
            </a:r>
          </a:p>
        </p:txBody>
      </p:sp>
      <p:sp>
        <p:nvSpPr>
          <p:cNvPr id="5" name="Foliennummernplatzhalter 5" descr="&quot;&quot;">
            <a:extLst>
              <a:ext uri="{FF2B5EF4-FFF2-40B4-BE49-F238E27FC236}">
                <a16:creationId xmlns:a16="http://schemas.microsoft.com/office/drawing/2014/main" id="{06C36771-1479-B9B5-A0F1-0B7D171BEC94}"/>
              </a:ext>
            </a:extLst>
          </p:cNvPr>
          <p:cNvSpPr>
            <a:spLocks noGrp="1"/>
          </p:cNvSpPr>
          <p:nvPr>
            <p:ph type="sldNum" sz="quarter" idx="17"/>
          </p:nvPr>
        </p:nvSpPr>
        <p:spPr/>
        <p:txBody>
          <a:bodyPr/>
          <a:lstStyle>
            <a:lvl1pPr>
              <a:defRPr/>
            </a:lvl1pPr>
          </a:lstStyle>
          <a:p>
            <a:pPr>
              <a:defRPr/>
            </a:pPr>
            <a:fld id="{C8C581B8-E11B-4CB8-B306-6AAAFE66ACA6}" type="slidenum">
              <a:rPr lang="de-DE"/>
              <a:pPr>
                <a:defRPr/>
              </a:pPr>
              <a:t>‹Nr.›</a:t>
            </a:fld>
            <a:endParaRPr lang="de-DE" dirty="0"/>
          </a:p>
        </p:txBody>
      </p:sp>
      <p:sp>
        <p:nvSpPr>
          <p:cNvPr id="6" name="Bildplatzhalter 20"/>
          <p:cNvSpPr>
            <a:spLocks noGrp="1"/>
          </p:cNvSpPr>
          <p:nvPr>
            <p:ph type="pic" sz="quarter" idx="18"/>
          </p:nvPr>
        </p:nvSpPr>
        <p:spPr>
          <a:xfrm>
            <a:off x="6244281" y="2759675"/>
            <a:ext cx="4173713" cy="3355892"/>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dirty="0"/>
              <a:t>Bild durch Klicken auf Symbol hinzufügen</a:t>
            </a:r>
          </a:p>
        </p:txBody>
      </p:sp>
    </p:spTree>
    <p:extLst>
      <p:ext uri="{BB962C8B-B14F-4D97-AF65-F5344CB8AC3E}">
        <p14:creationId xmlns:p14="http://schemas.microsoft.com/office/powerpoint/2010/main" val="1188974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_Text-Diagramm, Violett">
    <p:spTree>
      <p:nvGrpSpPr>
        <p:cNvPr id="1" name=""/>
        <p:cNvGrpSpPr/>
        <p:nvPr/>
      </p:nvGrpSpPr>
      <p:grpSpPr>
        <a:xfrm>
          <a:off x="0" y="0"/>
          <a:ext cx="0" cy="0"/>
          <a:chOff x="0" y="0"/>
          <a:chExt cx="0" cy="0"/>
        </a:xfrm>
      </p:grpSpPr>
      <p:sp>
        <p:nvSpPr>
          <p:cNvPr id="6" name="Titel 5"/>
          <p:cNvSpPr>
            <a:spLocks noGrp="1"/>
          </p:cNvSpPr>
          <p:nvPr>
            <p:ph type="title"/>
          </p:nvPr>
        </p:nvSpPr>
        <p:spPr>
          <a:xfrm>
            <a:off x="682167" y="2052000"/>
            <a:ext cx="3600000" cy="1219520"/>
          </a:xfrm>
        </p:spPr>
        <p:txBody>
          <a:bodyPr/>
          <a:lstStyle>
            <a:lvl1pPr>
              <a:defRPr sz="3000"/>
            </a:lvl1pPr>
          </a:lstStyle>
          <a:p>
            <a:r>
              <a:rPr lang="de-DE" dirty="0"/>
              <a:t>Mastertitelformat bearbeiten</a:t>
            </a:r>
          </a:p>
        </p:txBody>
      </p:sp>
      <p:sp>
        <p:nvSpPr>
          <p:cNvPr id="3" name="Textplatzhalter 2"/>
          <p:cNvSpPr>
            <a:spLocks noGrp="1"/>
          </p:cNvSpPr>
          <p:nvPr>
            <p:ph type="body" sz="quarter" idx="15"/>
          </p:nvPr>
        </p:nvSpPr>
        <p:spPr>
          <a:xfrm>
            <a:off x="682808" y="3505200"/>
            <a:ext cx="3600000" cy="2434800"/>
          </a:xfrm>
        </p:spPr>
        <p:txBody>
          <a:bodyPr>
            <a:noAutofit/>
          </a:bodyPr>
          <a:lstStyle>
            <a:lvl1pPr marL="0" indent="0">
              <a:lnSpc>
                <a:spcPct val="100000"/>
              </a:lnSpc>
              <a:spcBef>
                <a:spcPts val="0"/>
              </a:spcBef>
              <a:spcAft>
                <a:spcPts val="1500"/>
              </a:spcAft>
              <a:buFont typeface="Arial" panose="020B0604020202020204" pitchFamily="34" charset="0"/>
              <a:buNone/>
              <a:defRPr sz="1500"/>
            </a:lvl1pPr>
            <a:lvl2pPr marL="493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de-DE"/>
              <a:t>Mastertextformat bearbeiten</a:t>
            </a:r>
          </a:p>
        </p:txBody>
      </p:sp>
      <p:sp>
        <p:nvSpPr>
          <p:cNvPr id="7" name="Diagrammplatzhalter 6"/>
          <p:cNvSpPr>
            <a:spLocks noGrp="1"/>
          </p:cNvSpPr>
          <p:nvPr>
            <p:ph type="chart" sz="quarter" idx="19"/>
          </p:nvPr>
        </p:nvSpPr>
        <p:spPr>
          <a:xfrm>
            <a:off x="5007588" y="1440000"/>
            <a:ext cx="6455775" cy="4500000"/>
          </a:xfrm>
        </p:spPr>
        <p:txBody>
          <a:bodyPr rtlCol="0">
            <a:noAutofit/>
          </a:bodyPr>
          <a:lstStyle/>
          <a:p>
            <a:pPr lvl="0"/>
            <a:endParaRPr lang="de-DE" noProof="0"/>
          </a:p>
        </p:txBody>
      </p:sp>
      <p:sp>
        <p:nvSpPr>
          <p:cNvPr id="2" name="Textplatzhalter 5"/>
          <p:cNvSpPr>
            <a:spLocks noGrp="1"/>
          </p:cNvSpPr>
          <p:nvPr>
            <p:ph type="body" sz="quarter" idx="18"/>
          </p:nvPr>
        </p:nvSpPr>
        <p:spPr>
          <a:xfrm>
            <a:off x="5015753" y="6050124"/>
            <a:ext cx="6455775" cy="261938"/>
          </a:xfrm>
        </p:spPr>
        <p:txBody>
          <a:bodyPr/>
          <a:lstStyle>
            <a:lvl1pPr marL="0" indent="0">
              <a:buFontTx/>
              <a:buNone/>
              <a:defRPr sz="1000"/>
            </a:lvl1pPr>
            <a:lvl2pPr marL="266700" indent="0">
              <a:buFontTx/>
              <a:buNone/>
              <a:defRPr/>
            </a:lvl2pPr>
            <a:lvl3pPr marL="542925" indent="0">
              <a:buFontTx/>
              <a:buNone/>
              <a:defRPr/>
            </a:lvl3pPr>
            <a:lvl4pPr marL="809625" indent="0">
              <a:buFontTx/>
              <a:buNone/>
              <a:defRPr/>
            </a:lvl4pPr>
            <a:lvl5pPr marL="1076325" indent="0">
              <a:buFontTx/>
              <a:buNone/>
              <a:defRPr/>
            </a:lvl5pPr>
          </a:lstStyle>
          <a:p>
            <a:pPr lvl="0"/>
            <a:r>
              <a:rPr lang="de-DE"/>
              <a:t>Mastertextformat bearbeiten</a:t>
            </a:r>
          </a:p>
        </p:txBody>
      </p:sp>
      <p:sp>
        <p:nvSpPr>
          <p:cNvPr id="4" name="Fußzeilenplatzhalter 3" descr="&quot;&quot;">
            <a:extLst>
              <a:ext uri="{FF2B5EF4-FFF2-40B4-BE49-F238E27FC236}">
                <a16:creationId xmlns:a16="http://schemas.microsoft.com/office/drawing/2014/main" id="{0D296000-0DDF-F6EE-B400-6E94B0A129B5}"/>
              </a:ext>
            </a:extLst>
          </p:cNvPr>
          <p:cNvSpPr>
            <a:spLocks noGrp="1"/>
          </p:cNvSpPr>
          <p:nvPr>
            <p:ph type="ftr" sz="quarter" idx="20"/>
          </p:nvPr>
        </p:nvSpPr>
        <p:spPr/>
        <p:txBody>
          <a:bodyPr/>
          <a:lstStyle>
            <a:lvl1pPr>
              <a:defRPr/>
            </a:lvl1pPr>
          </a:lstStyle>
          <a:p>
            <a:pPr>
              <a:defRPr/>
            </a:pPr>
            <a:r>
              <a:rPr lang="de-DE"/>
              <a:t>Lebensmittelsiegel</a:t>
            </a:r>
          </a:p>
        </p:txBody>
      </p:sp>
      <p:sp>
        <p:nvSpPr>
          <p:cNvPr id="5" name="Foliennummernplatzhalter 4" descr="&quot;&quot;">
            <a:extLst>
              <a:ext uri="{FF2B5EF4-FFF2-40B4-BE49-F238E27FC236}">
                <a16:creationId xmlns:a16="http://schemas.microsoft.com/office/drawing/2014/main" id="{3FE1D608-C69E-F6E1-14B1-A05BFD9E1A23}"/>
              </a:ext>
            </a:extLst>
          </p:cNvPr>
          <p:cNvSpPr>
            <a:spLocks noGrp="1"/>
          </p:cNvSpPr>
          <p:nvPr>
            <p:ph type="sldNum" sz="quarter" idx="21"/>
          </p:nvPr>
        </p:nvSpPr>
        <p:spPr/>
        <p:txBody>
          <a:bodyPr/>
          <a:lstStyle>
            <a:lvl1pPr>
              <a:defRPr/>
            </a:lvl1pPr>
          </a:lstStyle>
          <a:p>
            <a:pPr>
              <a:defRPr/>
            </a:pPr>
            <a:fld id="{6C455AA7-CDE8-460C-9294-F9D8072C1E78}" type="slidenum">
              <a:rPr lang="de-DE"/>
              <a:pPr>
                <a:defRPr/>
              </a:pPr>
              <a:t>‹Nr.›</a:t>
            </a:fld>
            <a:endParaRPr lang="de-DE" dirty="0"/>
          </a:p>
        </p:txBody>
      </p:sp>
    </p:spTree>
    <p:extLst>
      <p:ext uri="{BB962C8B-B14F-4D97-AF65-F5344CB8AC3E}">
        <p14:creationId xmlns:p14="http://schemas.microsoft.com/office/powerpoint/2010/main" val="4014989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Kapiteltrennfolie Rot mit -V-Element ">
    <p:spTree>
      <p:nvGrpSpPr>
        <p:cNvPr id="1" name=""/>
        <p:cNvGrpSpPr/>
        <p:nvPr/>
      </p:nvGrpSpPr>
      <p:grpSpPr>
        <a:xfrm>
          <a:off x="0" y="0"/>
          <a:ext cx="0" cy="0"/>
          <a:chOff x="0" y="0"/>
          <a:chExt cx="0" cy="0"/>
        </a:xfrm>
      </p:grpSpPr>
      <p:sp>
        <p:nvSpPr>
          <p:cNvPr id="2" name="Rechteck 1" descr="&quot;&quot;">
            <a:extLst>
              <a:ext uri="{FF2B5EF4-FFF2-40B4-BE49-F238E27FC236}">
                <a16:creationId xmlns:a16="http://schemas.microsoft.com/office/drawing/2014/main" id="{F1F0F999-DC5E-955F-60E1-81B2F4D26E03}"/>
              </a:ext>
            </a:extLst>
          </p:cNvPr>
          <p:cNvSpPr/>
          <p:nvPr userDrawn="1"/>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pic>
        <p:nvPicPr>
          <p:cNvPr id="3" name="Grafik 2" descr="&quot;&quot;">
            <a:extLst>
              <a:ext uri="{FF2B5EF4-FFF2-40B4-BE49-F238E27FC236}">
                <a16:creationId xmlns:a16="http://schemas.microsoft.com/office/drawing/2014/main" id="{86232541-D44A-5076-A394-1F2E45D37B87}"/>
              </a:ext>
            </a:extLst>
          </p:cNvPr>
          <p:cNvPicPr>
            <a:picLocks noChangeAspect="1"/>
          </p:cNvPicPr>
          <p:nvPr userDrawn="1"/>
        </p:nvPicPr>
        <p:blipFill>
          <a:blip r:embed="rId2"/>
          <a:stretch>
            <a:fillRect/>
          </a:stretch>
        </p:blipFill>
        <p:spPr>
          <a:xfrm>
            <a:off x="682625" y="684213"/>
            <a:ext cx="2970213" cy="687387"/>
          </a:xfrm>
          <a:prstGeom prst="rect">
            <a:avLst/>
          </a:prstGeom>
        </p:spPr>
      </p:pic>
      <p:pic>
        <p:nvPicPr>
          <p:cNvPr id="5" name="Grafik 4" descr="&quot;&quot;">
            <a:extLst>
              <a:ext uri="{FF2B5EF4-FFF2-40B4-BE49-F238E27FC236}">
                <a16:creationId xmlns:a16="http://schemas.microsoft.com/office/drawing/2014/main" id="{22E4F2AB-8245-0996-E723-AD29C83E4B5C}"/>
              </a:ext>
            </a:extLst>
          </p:cNvPr>
          <p:cNvPicPr>
            <a:picLocks noChangeAspect="1"/>
          </p:cNvPicPr>
          <p:nvPr userDrawn="1"/>
        </p:nvPicPr>
        <p:blipFill>
          <a:blip r:embed="rId3"/>
          <a:stretch>
            <a:fillRect/>
          </a:stretch>
        </p:blipFill>
        <p:spPr>
          <a:xfrm>
            <a:off x="-376238" y="1903413"/>
            <a:ext cx="2616201" cy="3052762"/>
          </a:xfrm>
          <a:prstGeom prst="rect">
            <a:avLst/>
          </a:prstGeom>
        </p:spPr>
      </p:pic>
      <p:sp>
        <p:nvSpPr>
          <p:cNvPr id="4" name="Titel 3"/>
          <p:cNvSpPr>
            <a:spLocks noGrp="1"/>
          </p:cNvSpPr>
          <p:nvPr>
            <p:ph type="title"/>
          </p:nvPr>
        </p:nvSpPr>
        <p:spPr>
          <a:xfrm>
            <a:off x="2772000" y="2880000"/>
            <a:ext cx="8250904" cy="2520000"/>
          </a:xfrm>
        </p:spPr>
        <p:txBody>
          <a:bodyPr anchor="ctr"/>
          <a:lstStyle>
            <a:lvl1pPr>
              <a:defRPr sz="6000" b="1">
                <a:solidFill>
                  <a:schemeClr val="bg1"/>
                </a:solidFill>
              </a:defRPr>
            </a:lvl1pPr>
          </a:lstStyle>
          <a:p>
            <a:r>
              <a:rPr lang="de-DE" dirty="0"/>
              <a:t>Mastertitelformat bearbeiten</a:t>
            </a:r>
          </a:p>
        </p:txBody>
      </p:sp>
      <p:sp>
        <p:nvSpPr>
          <p:cNvPr id="6" name="Fußzeilenplatzhalter 4" descr="&quot;&quot;">
            <a:extLst>
              <a:ext uri="{FF2B5EF4-FFF2-40B4-BE49-F238E27FC236}">
                <a16:creationId xmlns:a16="http://schemas.microsoft.com/office/drawing/2014/main" id="{C577EC5F-F29B-98EB-4C94-A94AFF3A3C9B}"/>
              </a:ext>
            </a:extLst>
          </p:cNvPr>
          <p:cNvSpPr>
            <a:spLocks noGrp="1"/>
          </p:cNvSpPr>
          <p:nvPr>
            <p:ph type="ftr" sz="quarter" idx="10"/>
          </p:nvPr>
        </p:nvSpPr>
        <p:spPr/>
        <p:txBody>
          <a:bodyPr/>
          <a:lstStyle>
            <a:lvl1pPr>
              <a:defRPr dirty="0">
                <a:solidFill>
                  <a:schemeClr val="bg1"/>
                </a:solidFill>
              </a:defRPr>
            </a:lvl1pPr>
          </a:lstStyle>
          <a:p>
            <a:pPr>
              <a:defRPr/>
            </a:pPr>
            <a:r>
              <a:rPr lang="de-DE"/>
              <a:t>Lebensmittelsiegel</a:t>
            </a:r>
          </a:p>
        </p:txBody>
      </p:sp>
      <p:sp>
        <p:nvSpPr>
          <p:cNvPr id="7" name="Foliennummernplatzhalter 5" descr="&quot;&quot;">
            <a:extLst>
              <a:ext uri="{FF2B5EF4-FFF2-40B4-BE49-F238E27FC236}">
                <a16:creationId xmlns:a16="http://schemas.microsoft.com/office/drawing/2014/main" id="{58B8FC8A-D778-0C10-7B2E-3C7131A0791F}"/>
              </a:ext>
            </a:extLst>
          </p:cNvPr>
          <p:cNvSpPr>
            <a:spLocks noGrp="1"/>
          </p:cNvSpPr>
          <p:nvPr>
            <p:ph type="sldNum" sz="quarter" idx="11"/>
          </p:nvPr>
        </p:nvSpPr>
        <p:spPr/>
        <p:txBody>
          <a:bodyPr/>
          <a:lstStyle>
            <a:lvl1pPr>
              <a:defRPr smtClean="0">
                <a:solidFill>
                  <a:schemeClr val="bg1"/>
                </a:solidFill>
              </a:defRPr>
            </a:lvl1pPr>
          </a:lstStyle>
          <a:p>
            <a:pPr>
              <a:defRPr/>
            </a:pPr>
            <a:fld id="{AC328D57-7D4E-41E9-AC3D-DD0D861DAC6C}" type="slidenum">
              <a:rPr lang="de-DE"/>
              <a:pPr>
                <a:defRPr/>
              </a:pPr>
              <a:t>‹Nr.›</a:t>
            </a:fld>
            <a:endParaRPr lang="de-DE" dirty="0"/>
          </a:p>
        </p:txBody>
      </p:sp>
    </p:spTree>
    <p:extLst>
      <p:ext uri="{BB962C8B-B14F-4D97-AF65-F5344CB8AC3E}">
        <p14:creationId xmlns:p14="http://schemas.microsoft.com/office/powerpoint/2010/main" val="32285711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_Kontakt mit Signet, Aufzählung Violett">
    <p:spTree>
      <p:nvGrpSpPr>
        <p:cNvPr id="1" name=""/>
        <p:cNvGrpSpPr/>
        <p:nvPr/>
      </p:nvGrpSpPr>
      <p:grpSpPr>
        <a:xfrm>
          <a:off x="0" y="0"/>
          <a:ext cx="0" cy="0"/>
          <a:chOff x="0" y="0"/>
          <a:chExt cx="0" cy="0"/>
        </a:xfrm>
      </p:grpSpPr>
      <p:sp>
        <p:nvSpPr>
          <p:cNvPr id="9" name="Titel 8"/>
          <p:cNvSpPr>
            <a:spLocks noGrp="1"/>
          </p:cNvSpPr>
          <p:nvPr>
            <p:ph type="title"/>
          </p:nvPr>
        </p:nvSpPr>
        <p:spPr>
          <a:xfrm>
            <a:off x="682167" y="2052000"/>
            <a:ext cx="3240000" cy="763712"/>
          </a:xfrm>
        </p:spPr>
        <p:txBody>
          <a:bodyPr/>
          <a:lstStyle>
            <a:lvl1pPr>
              <a:defRPr>
                <a:solidFill>
                  <a:srgbClr val="61328A"/>
                </a:solidFill>
              </a:defRPr>
            </a:lvl1pPr>
          </a:lstStyle>
          <a:p>
            <a:r>
              <a:rPr lang="de-DE" dirty="0"/>
              <a:t>Mastertitelformat bearbeiten</a:t>
            </a:r>
          </a:p>
        </p:txBody>
      </p:sp>
      <p:sp>
        <p:nvSpPr>
          <p:cNvPr id="11" name="Bildplatzhalter 10" descr="Alternativtext nicht vergessen oder Bild als dekorativ markieren"/>
          <p:cNvSpPr>
            <a:spLocks noGrp="1" noChangeAspect="1"/>
          </p:cNvSpPr>
          <p:nvPr>
            <p:ph type="pic" sz="quarter" idx="34" hasCustomPrompt="1"/>
          </p:nvPr>
        </p:nvSpPr>
        <p:spPr>
          <a:xfrm>
            <a:off x="684000" y="3060000"/>
            <a:ext cx="1080000" cy="1080000"/>
          </a:xfrm>
          <a:prstGeom prst="ellipse">
            <a:avLst/>
          </a:prstGeom>
          <a:solidFill>
            <a:schemeClr val="bg2"/>
          </a:solidFill>
        </p:spPr>
        <p:txBody>
          <a:bodyPr rtlCol="0">
            <a:noAutofit/>
          </a:bodyPr>
          <a:lstStyle>
            <a:lvl1pPr marL="0" indent="0" algn="ctr">
              <a:buNone/>
              <a:defRPr/>
            </a:lvl1pPr>
          </a:lstStyle>
          <a:p>
            <a:pPr lvl="0"/>
            <a:r>
              <a:rPr lang="de-DE" noProof="0" dirty="0"/>
              <a:t> </a:t>
            </a:r>
          </a:p>
        </p:txBody>
      </p:sp>
      <p:sp>
        <p:nvSpPr>
          <p:cNvPr id="27" name="Textplatzhalter 25"/>
          <p:cNvSpPr>
            <a:spLocks noGrp="1"/>
          </p:cNvSpPr>
          <p:nvPr>
            <p:ph type="body" sz="quarter" idx="26"/>
          </p:nvPr>
        </p:nvSpPr>
        <p:spPr>
          <a:xfrm>
            <a:off x="684000" y="4499999"/>
            <a:ext cx="3240000" cy="1740087"/>
          </a:xfrm>
        </p:spPr>
        <p:txBody>
          <a:bodyPr>
            <a:noAutofit/>
          </a:bodyPr>
          <a:lstStyle>
            <a:lvl1pPr marL="0" indent="0">
              <a:spcAft>
                <a:spcPts val="0"/>
              </a:spcAft>
              <a:buFont typeface="Arial" panose="020B0604020202020204" pitchFamily="34" charset="0"/>
              <a:buNone/>
              <a:defRPr sz="1500" b="0"/>
            </a:lvl1pPr>
            <a:lvl2pPr>
              <a:lnSpc>
                <a:spcPct val="150000"/>
              </a:lnSpc>
              <a:spcAft>
                <a:spcPts val="0"/>
              </a:spcAft>
              <a:buClr>
                <a:srgbClr val="61328A"/>
              </a:buClr>
              <a:defRPr/>
            </a:lvl2pPr>
            <a:lvl3pPr>
              <a:lnSpc>
                <a:spcPct val="150000"/>
              </a:lnSpc>
              <a:spcAft>
                <a:spcPts val="0"/>
              </a:spcAft>
              <a:buClr>
                <a:srgbClr val="61328A"/>
              </a:buClr>
              <a:defRPr/>
            </a:lvl3pPr>
            <a:lvl4pPr>
              <a:lnSpc>
                <a:spcPct val="150000"/>
              </a:lnSpc>
              <a:spcAft>
                <a:spcPts val="0"/>
              </a:spcAft>
              <a:buClr>
                <a:srgbClr val="61328A"/>
              </a:buClr>
              <a:defRPr/>
            </a:lvl4pPr>
            <a:lvl5pPr>
              <a:lnSpc>
                <a:spcPct val="150000"/>
              </a:lnSpc>
              <a:spcAft>
                <a:spcPts val="0"/>
              </a:spcAft>
              <a:buClr>
                <a:srgbClr val="61328A"/>
              </a:buCl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Bildplatzhalter 10"/>
          <p:cNvSpPr>
            <a:spLocks noGrp="1" noChangeAspect="1"/>
          </p:cNvSpPr>
          <p:nvPr>
            <p:ph type="pic" sz="quarter" idx="36" hasCustomPrompt="1"/>
          </p:nvPr>
        </p:nvSpPr>
        <p:spPr>
          <a:xfrm>
            <a:off x="4320000" y="3060000"/>
            <a:ext cx="1080000" cy="1080000"/>
          </a:xfrm>
          <a:prstGeom prst="ellipse">
            <a:avLst/>
          </a:prstGeom>
          <a:solidFill>
            <a:schemeClr val="bg2"/>
          </a:solidFill>
        </p:spPr>
        <p:txBody>
          <a:bodyPr rtlCol="0">
            <a:noAutofit/>
          </a:bodyPr>
          <a:lstStyle>
            <a:lvl1pPr marL="0" indent="0" algn="ctr">
              <a:buFontTx/>
              <a:buNone/>
              <a:defRPr/>
            </a:lvl1pPr>
          </a:lstStyle>
          <a:p>
            <a:pPr lvl="0"/>
            <a:r>
              <a:rPr lang="de-DE" noProof="0" dirty="0"/>
              <a:t> </a:t>
            </a:r>
          </a:p>
        </p:txBody>
      </p:sp>
      <p:sp>
        <p:nvSpPr>
          <p:cNvPr id="2" name="Textplatzhalter 25"/>
          <p:cNvSpPr>
            <a:spLocks noGrp="1"/>
          </p:cNvSpPr>
          <p:nvPr>
            <p:ph type="body" sz="quarter" idx="30"/>
          </p:nvPr>
        </p:nvSpPr>
        <p:spPr>
          <a:xfrm>
            <a:off x="4320000" y="4500000"/>
            <a:ext cx="3240000" cy="1740086"/>
          </a:xfrm>
        </p:spPr>
        <p:txBody>
          <a:bodyPr>
            <a:noAutofit/>
          </a:bodyPr>
          <a:lstStyle>
            <a:lvl1pPr marL="0" indent="0">
              <a:spcAft>
                <a:spcPts val="0"/>
              </a:spcAft>
              <a:buFont typeface="Arial" panose="020B0604020202020204" pitchFamily="34" charset="0"/>
              <a:buNone/>
              <a:defRPr sz="1500" b="0"/>
            </a:lvl1pPr>
            <a:lvl2pPr>
              <a:lnSpc>
                <a:spcPct val="150000"/>
              </a:lnSpc>
              <a:spcAft>
                <a:spcPts val="0"/>
              </a:spcAft>
              <a:buClr>
                <a:srgbClr val="61328A"/>
              </a:buClr>
              <a:defRPr/>
            </a:lvl2pPr>
            <a:lvl3pPr>
              <a:lnSpc>
                <a:spcPct val="150000"/>
              </a:lnSpc>
              <a:spcAft>
                <a:spcPts val="0"/>
              </a:spcAft>
              <a:buClr>
                <a:srgbClr val="61328A"/>
              </a:buClr>
              <a:defRPr/>
            </a:lvl3pPr>
            <a:lvl4pPr>
              <a:lnSpc>
                <a:spcPct val="150000"/>
              </a:lnSpc>
              <a:spcAft>
                <a:spcPts val="0"/>
              </a:spcAft>
              <a:buClr>
                <a:srgbClr val="61328A"/>
              </a:buClr>
              <a:defRPr/>
            </a:lvl4pPr>
            <a:lvl5pPr>
              <a:lnSpc>
                <a:spcPct val="150000"/>
              </a:lnSpc>
              <a:spcAft>
                <a:spcPts val="0"/>
              </a:spcAft>
              <a:buClr>
                <a:srgbClr val="61328A"/>
              </a:buCl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Bildplatzhalter 10"/>
          <p:cNvSpPr>
            <a:spLocks noGrp="1" noChangeAspect="1"/>
          </p:cNvSpPr>
          <p:nvPr>
            <p:ph type="pic" sz="quarter" idx="35" hasCustomPrompt="1"/>
          </p:nvPr>
        </p:nvSpPr>
        <p:spPr>
          <a:xfrm>
            <a:off x="7920000" y="3060000"/>
            <a:ext cx="1080000" cy="1080000"/>
          </a:xfrm>
          <a:prstGeom prst="ellipse">
            <a:avLst/>
          </a:prstGeom>
          <a:solidFill>
            <a:schemeClr val="bg2"/>
          </a:solidFill>
        </p:spPr>
        <p:txBody>
          <a:bodyPr rtlCol="0">
            <a:noAutofit/>
          </a:bodyPr>
          <a:lstStyle>
            <a:lvl1pPr marL="0" indent="0" algn="ctr">
              <a:buFont typeface="Arial" panose="020B0604020202020204" pitchFamily="34" charset="0"/>
              <a:buNone/>
              <a:defRPr/>
            </a:lvl1pPr>
          </a:lstStyle>
          <a:p>
            <a:pPr lvl="0"/>
            <a:r>
              <a:rPr lang="de-DE" noProof="0" dirty="0"/>
              <a:t> </a:t>
            </a:r>
          </a:p>
        </p:txBody>
      </p:sp>
      <p:sp>
        <p:nvSpPr>
          <p:cNvPr id="3" name="Textplatzhalter 25"/>
          <p:cNvSpPr>
            <a:spLocks noGrp="1"/>
          </p:cNvSpPr>
          <p:nvPr>
            <p:ph type="body" sz="quarter" idx="31"/>
          </p:nvPr>
        </p:nvSpPr>
        <p:spPr>
          <a:xfrm>
            <a:off x="7920000" y="4500000"/>
            <a:ext cx="3240000" cy="1740086"/>
          </a:xfrm>
        </p:spPr>
        <p:txBody>
          <a:bodyPr>
            <a:noAutofit/>
          </a:bodyPr>
          <a:lstStyle>
            <a:lvl1pPr marL="0" indent="0">
              <a:spcAft>
                <a:spcPts val="0"/>
              </a:spcAft>
              <a:buFont typeface="Arial" panose="020B0604020202020204" pitchFamily="34" charset="0"/>
              <a:buNone/>
              <a:defRPr sz="1500" b="0"/>
            </a:lvl1pPr>
            <a:lvl2pPr>
              <a:lnSpc>
                <a:spcPct val="150000"/>
              </a:lnSpc>
              <a:spcAft>
                <a:spcPts val="0"/>
              </a:spcAft>
              <a:buClr>
                <a:srgbClr val="61328A"/>
              </a:buClr>
              <a:defRPr/>
            </a:lvl2pPr>
            <a:lvl3pPr>
              <a:lnSpc>
                <a:spcPct val="150000"/>
              </a:lnSpc>
              <a:spcAft>
                <a:spcPts val="0"/>
              </a:spcAft>
              <a:buClr>
                <a:srgbClr val="61328A"/>
              </a:buClr>
              <a:defRPr/>
            </a:lvl3pPr>
            <a:lvl4pPr>
              <a:lnSpc>
                <a:spcPct val="150000"/>
              </a:lnSpc>
              <a:spcAft>
                <a:spcPts val="0"/>
              </a:spcAft>
              <a:buClr>
                <a:srgbClr val="61328A"/>
              </a:buClr>
              <a:defRPr/>
            </a:lvl4pPr>
            <a:lvl5pPr>
              <a:lnSpc>
                <a:spcPct val="150000"/>
              </a:lnSpc>
              <a:spcAft>
                <a:spcPts val="0"/>
              </a:spcAft>
              <a:buClr>
                <a:srgbClr val="61328A"/>
              </a:buCl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Fußzeilenplatzhalter 3" descr="&quot;&quot;">
            <a:extLst>
              <a:ext uri="{FF2B5EF4-FFF2-40B4-BE49-F238E27FC236}">
                <a16:creationId xmlns:a16="http://schemas.microsoft.com/office/drawing/2014/main" id="{90E54561-619A-615E-C6E6-28394F4E302C}"/>
              </a:ext>
            </a:extLst>
          </p:cNvPr>
          <p:cNvSpPr>
            <a:spLocks noGrp="1"/>
          </p:cNvSpPr>
          <p:nvPr>
            <p:ph type="ftr" sz="quarter" idx="37"/>
          </p:nvPr>
        </p:nvSpPr>
        <p:spPr/>
        <p:txBody>
          <a:bodyPr/>
          <a:lstStyle>
            <a:lvl1pPr>
              <a:defRPr/>
            </a:lvl1pPr>
          </a:lstStyle>
          <a:p>
            <a:pPr>
              <a:defRPr/>
            </a:pPr>
            <a:r>
              <a:rPr lang="de-DE"/>
              <a:t>Lebensmittelsiegel</a:t>
            </a:r>
          </a:p>
        </p:txBody>
      </p:sp>
      <p:sp>
        <p:nvSpPr>
          <p:cNvPr id="5" name="Foliennummernplatzhalter 9" descr="&quot;&quot;">
            <a:extLst>
              <a:ext uri="{FF2B5EF4-FFF2-40B4-BE49-F238E27FC236}">
                <a16:creationId xmlns:a16="http://schemas.microsoft.com/office/drawing/2014/main" id="{9121973A-D265-CD23-8EB6-A04DF9D4B07F}"/>
              </a:ext>
            </a:extLst>
          </p:cNvPr>
          <p:cNvSpPr>
            <a:spLocks noGrp="1"/>
          </p:cNvSpPr>
          <p:nvPr>
            <p:ph type="sldNum" sz="quarter" idx="38"/>
          </p:nvPr>
        </p:nvSpPr>
        <p:spPr/>
        <p:txBody>
          <a:bodyPr/>
          <a:lstStyle>
            <a:lvl1pPr>
              <a:defRPr/>
            </a:lvl1pPr>
          </a:lstStyle>
          <a:p>
            <a:pPr>
              <a:defRPr/>
            </a:pPr>
            <a:fld id="{21F178CC-692F-425A-8124-A97DC1F2B1CA}" type="slidenum">
              <a:rPr lang="de-DE"/>
              <a:pPr>
                <a:defRPr/>
              </a:pPr>
              <a:t>‹Nr.›</a:t>
            </a:fld>
            <a:endParaRPr lang="de-DE" dirty="0"/>
          </a:p>
        </p:txBody>
      </p:sp>
      <p:sp>
        <p:nvSpPr>
          <p:cNvPr id="6" name="Bildplatzhalter 12">
            <a:extLst>
              <a:ext uri="{FF2B5EF4-FFF2-40B4-BE49-F238E27FC236}">
                <a16:creationId xmlns:a16="http://schemas.microsoft.com/office/drawing/2014/main" id="{2D57F7A9-2FFC-ACA3-C47F-223D5CB8D96D}"/>
              </a:ext>
            </a:extLst>
          </p:cNvPr>
          <p:cNvSpPr>
            <a:spLocks noGrp="1"/>
          </p:cNvSpPr>
          <p:nvPr>
            <p:ph type="pic" sz="quarter" idx="27"/>
          </p:nvPr>
        </p:nvSpPr>
        <p:spPr>
          <a:xfrm>
            <a:off x="10261512" y="425450"/>
            <a:ext cx="1248176" cy="1248176"/>
          </a:xfrm>
          <a:prstGeom prst="ellipse">
            <a:avLst/>
          </a:prstGeom>
          <a:solidFill>
            <a:schemeClr val="bg1"/>
          </a:solidFill>
        </p:spPr>
        <p:txBody>
          <a:bodyPr rtlCol="0">
            <a:noAutofit/>
          </a:bodyPr>
          <a:lstStyle>
            <a:lvl1pPr marL="0" indent="0" algn="ctr">
              <a:lnSpc>
                <a:spcPct val="100000"/>
              </a:lnSpc>
              <a:spcBef>
                <a:spcPts val="0"/>
              </a:spcBef>
              <a:buFontTx/>
              <a:buNone/>
              <a:defRPr sz="1200">
                <a:solidFill>
                  <a:schemeClr val="tx1"/>
                </a:solidFill>
              </a:defRPr>
            </a:lvl1pPr>
          </a:lstStyle>
          <a:p>
            <a:pPr lvl="0"/>
            <a:r>
              <a:rPr lang="de-DE" noProof="0" dirty="0"/>
              <a:t>Bild durch Klicken auf Symbol hinzufügen</a:t>
            </a:r>
          </a:p>
        </p:txBody>
      </p:sp>
    </p:spTree>
    <p:extLst>
      <p:ext uri="{BB962C8B-B14F-4D97-AF65-F5344CB8AC3E}">
        <p14:creationId xmlns:p14="http://schemas.microsoft.com/office/powerpoint/2010/main" val="36252899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_Impressum mit Signet, Aufzählung, Violett">
    <p:spTree>
      <p:nvGrpSpPr>
        <p:cNvPr id="1" name=""/>
        <p:cNvGrpSpPr/>
        <p:nvPr/>
      </p:nvGrpSpPr>
      <p:grpSpPr>
        <a:xfrm>
          <a:off x="0" y="0"/>
          <a:ext cx="0" cy="0"/>
          <a:chOff x="0" y="0"/>
          <a:chExt cx="0" cy="0"/>
        </a:xfrm>
      </p:grpSpPr>
      <p:sp>
        <p:nvSpPr>
          <p:cNvPr id="8" name="Titelplatzhalter 15"/>
          <p:cNvSpPr>
            <a:spLocks noGrp="1"/>
          </p:cNvSpPr>
          <p:nvPr>
            <p:ph type="title"/>
          </p:nvPr>
        </p:nvSpPr>
        <p:spPr>
          <a:xfrm>
            <a:off x="682313" y="2052000"/>
            <a:ext cx="6821176" cy="1714087"/>
          </a:xfrm>
          <a:prstGeom prst="rect">
            <a:avLst/>
          </a:prstGeom>
        </p:spPr>
        <p:txBody>
          <a:bodyPr rtlCol="0">
            <a:noAutofit/>
          </a:bodyPr>
          <a:lstStyle>
            <a:lvl1pPr>
              <a:lnSpc>
                <a:spcPts val="6200"/>
              </a:lnSpc>
              <a:spcAft>
                <a:spcPts val="5500"/>
              </a:spcAft>
              <a:defRPr sz="5500" baseline="0">
                <a:solidFill>
                  <a:srgbClr val="61328A"/>
                </a:solidFill>
              </a:defRPr>
            </a:lvl1pPr>
          </a:lstStyle>
          <a:p>
            <a:endParaRPr lang="de-DE" dirty="0"/>
          </a:p>
        </p:txBody>
      </p:sp>
      <p:sp>
        <p:nvSpPr>
          <p:cNvPr id="10" name="Textplatzhalter 9"/>
          <p:cNvSpPr>
            <a:spLocks noGrp="1"/>
          </p:cNvSpPr>
          <p:nvPr>
            <p:ph type="body" sz="quarter" idx="19"/>
          </p:nvPr>
        </p:nvSpPr>
        <p:spPr>
          <a:xfrm>
            <a:off x="682312" y="4680000"/>
            <a:ext cx="2880000" cy="1246888"/>
          </a:xfrm>
          <a:prstGeom prst="rect">
            <a:avLst/>
          </a:prstGeom>
        </p:spPr>
        <p:txBody>
          <a:bodyPr>
            <a:noAutofit/>
          </a:bodyPr>
          <a:lstStyle>
            <a:lvl1pPr marL="0" indent="0">
              <a:lnSpc>
                <a:spcPct val="100000"/>
              </a:lnSpc>
              <a:spcBef>
                <a:spcPts val="0"/>
              </a:spcBef>
              <a:spcAft>
                <a:spcPts val="0"/>
              </a:spcAft>
              <a:buSzPct val="80000"/>
              <a:buFont typeface="Arial" panose="020B0604020202020204" pitchFamily="34" charset="0"/>
              <a:buNone/>
              <a:defRPr sz="1500" b="0">
                <a:solidFill>
                  <a:schemeClr val="tx1"/>
                </a:solidFill>
              </a:defRPr>
            </a:lvl1pPr>
            <a:lvl2pPr>
              <a:lnSpc>
                <a:spcPct val="150000"/>
              </a:lnSpc>
              <a:spcAft>
                <a:spcPts val="0"/>
              </a:spcAft>
              <a:buClr>
                <a:srgbClr val="61328A"/>
              </a:buClr>
              <a:defRPr/>
            </a:lvl2pPr>
            <a:lvl3pPr>
              <a:lnSpc>
                <a:spcPct val="150000"/>
              </a:lnSpc>
              <a:spcAft>
                <a:spcPts val="0"/>
              </a:spcAft>
              <a:buClr>
                <a:srgbClr val="61328A"/>
              </a:buClr>
              <a:defRPr/>
            </a:lvl3pPr>
          </a:lstStyle>
          <a:p>
            <a:pPr lvl="0"/>
            <a:r>
              <a:rPr lang="de-DE" dirty="0"/>
              <a:t>Mastertextformat bearbeiten</a:t>
            </a:r>
          </a:p>
          <a:p>
            <a:pPr lvl="1"/>
            <a:r>
              <a:rPr lang="de-DE" dirty="0"/>
              <a:t>Zweite Ebene</a:t>
            </a:r>
          </a:p>
          <a:p>
            <a:pPr lvl="2"/>
            <a:r>
              <a:rPr lang="de-DE" dirty="0"/>
              <a:t>Dritte Ebene</a:t>
            </a:r>
          </a:p>
        </p:txBody>
      </p:sp>
      <p:sp>
        <p:nvSpPr>
          <p:cNvPr id="12" name="Textplatzhalter 9"/>
          <p:cNvSpPr>
            <a:spLocks noGrp="1"/>
          </p:cNvSpPr>
          <p:nvPr>
            <p:ph type="body" sz="quarter" idx="21"/>
          </p:nvPr>
        </p:nvSpPr>
        <p:spPr>
          <a:xfrm>
            <a:off x="3959999" y="4680000"/>
            <a:ext cx="7549689" cy="1246888"/>
          </a:xfrm>
          <a:prstGeom prst="rect">
            <a:avLst/>
          </a:prstGeom>
        </p:spPr>
        <p:txBody>
          <a:bodyPr numCol="2" spcCol="360000">
            <a:noAutofit/>
          </a:bodyPr>
          <a:lstStyle>
            <a:lvl1pPr marL="0" indent="0">
              <a:lnSpc>
                <a:spcPct val="100000"/>
              </a:lnSpc>
              <a:spcBef>
                <a:spcPts val="0"/>
              </a:spcBef>
              <a:spcAft>
                <a:spcPts val="0"/>
              </a:spcAft>
              <a:buSzPct val="80000"/>
              <a:buFont typeface="Arial" panose="020B0604020202020204" pitchFamily="34" charset="0"/>
              <a:buNone/>
              <a:defRPr sz="1500" b="0">
                <a:solidFill>
                  <a:schemeClr val="tx1"/>
                </a:solidFill>
              </a:defRPr>
            </a:lvl1pPr>
            <a:lvl2pPr>
              <a:lnSpc>
                <a:spcPct val="150000"/>
              </a:lnSpc>
              <a:spcAft>
                <a:spcPts val="0"/>
              </a:spcAft>
              <a:buClr>
                <a:srgbClr val="61328A"/>
              </a:buClr>
              <a:defRPr/>
            </a:lvl2pPr>
          </a:lstStyle>
          <a:p>
            <a:pPr lvl="0"/>
            <a:r>
              <a:rPr lang="de-DE" dirty="0"/>
              <a:t>Mastertextformat bearbeiten</a:t>
            </a:r>
          </a:p>
          <a:p>
            <a:pPr lvl="1"/>
            <a:r>
              <a:rPr lang="de-DE" dirty="0"/>
              <a:t>Zweite Ebene</a:t>
            </a:r>
          </a:p>
        </p:txBody>
      </p:sp>
      <p:sp>
        <p:nvSpPr>
          <p:cNvPr id="2" name="Fußzeilenplatzhalter 1" descr="&quot;&quot;">
            <a:extLst>
              <a:ext uri="{FF2B5EF4-FFF2-40B4-BE49-F238E27FC236}">
                <a16:creationId xmlns:a16="http://schemas.microsoft.com/office/drawing/2014/main" id="{DF3D7B2C-51B5-22CB-78E1-16F5CE70BA00}"/>
              </a:ext>
            </a:extLst>
          </p:cNvPr>
          <p:cNvSpPr>
            <a:spLocks noGrp="1"/>
          </p:cNvSpPr>
          <p:nvPr>
            <p:ph type="ftr" sz="quarter" idx="22"/>
          </p:nvPr>
        </p:nvSpPr>
        <p:spPr/>
        <p:txBody>
          <a:bodyPr/>
          <a:lstStyle>
            <a:lvl1pPr>
              <a:defRPr/>
            </a:lvl1pPr>
          </a:lstStyle>
          <a:p>
            <a:pPr>
              <a:defRPr/>
            </a:pPr>
            <a:r>
              <a:rPr lang="de-DE"/>
              <a:t>Lebensmittelsiegel</a:t>
            </a:r>
          </a:p>
        </p:txBody>
      </p:sp>
      <p:sp>
        <p:nvSpPr>
          <p:cNvPr id="3" name="Foliennummernplatzhalter 2" descr="&quot;&quot;">
            <a:extLst>
              <a:ext uri="{FF2B5EF4-FFF2-40B4-BE49-F238E27FC236}">
                <a16:creationId xmlns:a16="http://schemas.microsoft.com/office/drawing/2014/main" id="{28EF9ECB-5830-C865-50DC-AD67A9CA9846}"/>
              </a:ext>
            </a:extLst>
          </p:cNvPr>
          <p:cNvSpPr>
            <a:spLocks noGrp="1"/>
          </p:cNvSpPr>
          <p:nvPr>
            <p:ph type="sldNum" sz="quarter" idx="23"/>
          </p:nvPr>
        </p:nvSpPr>
        <p:spPr/>
        <p:txBody>
          <a:bodyPr/>
          <a:lstStyle>
            <a:lvl1pPr>
              <a:defRPr/>
            </a:lvl1pPr>
          </a:lstStyle>
          <a:p>
            <a:pPr>
              <a:defRPr/>
            </a:pPr>
            <a:fld id="{37193EB5-2FB1-4136-A25E-233A53750E21}" type="slidenum">
              <a:rPr lang="de-DE"/>
              <a:pPr>
                <a:defRPr/>
              </a:pPr>
              <a:t>‹Nr.›</a:t>
            </a:fld>
            <a:endParaRPr lang="de-DE" dirty="0"/>
          </a:p>
        </p:txBody>
      </p:sp>
      <p:sp>
        <p:nvSpPr>
          <p:cNvPr id="5" name="Bildplatzhalter 12">
            <a:extLst>
              <a:ext uri="{FF2B5EF4-FFF2-40B4-BE49-F238E27FC236}">
                <a16:creationId xmlns:a16="http://schemas.microsoft.com/office/drawing/2014/main" id="{673A787A-CBFD-09AD-1AAE-CB6C767F2EEE}"/>
              </a:ext>
            </a:extLst>
          </p:cNvPr>
          <p:cNvSpPr>
            <a:spLocks noGrp="1"/>
          </p:cNvSpPr>
          <p:nvPr>
            <p:ph type="pic" sz="quarter" idx="27" hasCustomPrompt="1"/>
          </p:nvPr>
        </p:nvSpPr>
        <p:spPr>
          <a:xfrm>
            <a:off x="10261512" y="425450"/>
            <a:ext cx="1248176" cy="1248176"/>
          </a:xfrm>
          <a:prstGeom prst="ellipse">
            <a:avLst/>
          </a:prstGeom>
          <a:solidFill>
            <a:schemeClr val="accent6">
              <a:lumMod val="20000"/>
              <a:lumOff val="80000"/>
            </a:schemeClr>
          </a:solidFill>
        </p:spPr>
        <p:txBody>
          <a:bodyPr rtlCol="0">
            <a:noAutofit/>
          </a:bodyPr>
          <a:lstStyle>
            <a:lvl1pPr marL="0" indent="0" algn="ctr">
              <a:lnSpc>
                <a:spcPct val="100000"/>
              </a:lnSpc>
              <a:spcBef>
                <a:spcPts val="0"/>
              </a:spcBef>
              <a:buFontTx/>
              <a:buNone/>
              <a:defRPr sz="1200">
                <a:solidFill>
                  <a:schemeClr val="tx1"/>
                </a:solidFill>
              </a:defRPr>
            </a:lvl1pPr>
          </a:lstStyle>
          <a:p>
            <a:pPr lvl="0"/>
            <a:r>
              <a:rPr lang="de-DE" noProof="0" dirty="0"/>
              <a:t>Projekt-Signet durch Klicken auf Symbol hinzufügen</a:t>
            </a:r>
          </a:p>
        </p:txBody>
      </p:sp>
    </p:spTree>
    <p:extLst>
      <p:ext uri="{BB962C8B-B14F-4D97-AF65-F5344CB8AC3E}">
        <p14:creationId xmlns:p14="http://schemas.microsoft.com/office/powerpoint/2010/main" val="355645807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_Nachweise mit Signet">
    <p:spTree>
      <p:nvGrpSpPr>
        <p:cNvPr id="1" name=""/>
        <p:cNvGrpSpPr/>
        <p:nvPr/>
      </p:nvGrpSpPr>
      <p:grpSpPr>
        <a:xfrm>
          <a:off x="0" y="0"/>
          <a:ext cx="0" cy="0"/>
          <a:chOff x="0" y="0"/>
          <a:chExt cx="0" cy="0"/>
        </a:xfrm>
      </p:grpSpPr>
      <p:sp>
        <p:nvSpPr>
          <p:cNvPr id="10" name="Textplatzhalter 9"/>
          <p:cNvSpPr>
            <a:spLocks noGrp="1"/>
          </p:cNvSpPr>
          <p:nvPr>
            <p:ph type="body" sz="quarter" idx="19" hasCustomPrompt="1"/>
          </p:nvPr>
        </p:nvSpPr>
        <p:spPr>
          <a:xfrm>
            <a:off x="684213" y="2831427"/>
            <a:ext cx="8700585" cy="1572519"/>
          </a:xfrm>
          <a:prstGeom prst="rect">
            <a:avLst/>
          </a:prstGeom>
        </p:spPr>
        <p:txBody>
          <a:bodyPr>
            <a:noAutofit/>
          </a:bodyPr>
          <a:lstStyle>
            <a:lvl1pPr marL="0" indent="0">
              <a:lnSpc>
                <a:spcPct val="100000"/>
              </a:lnSpc>
              <a:spcBef>
                <a:spcPts val="0"/>
              </a:spcBef>
              <a:spcAft>
                <a:spcPts val="0"/>
              </a:spcAft>
              <a:buSzPct val="80000"/>
              <a:buFont typeface="Arial" panose="020B0604020202020204" pitchFamily="34" charset="0"/>
              <a:buNone/>
              <a:defRPr sz="1500" b="0">
                <a:solidFill>
                  <a:schemeClr val="tx1"/>
                </a:solidFill>
              </a:defRPr>
            </a:lvl1pPr>
          </a:lstStyle>
          <a:p>
            <a:pPr lvl="0"/>
            <a:r>
              <a:rPr lang="de-DE" dirty="0"/>
              <a:t>Mastertextformat bearbeiten</a:t>
            </a:r>
          </a:p>
          <a:p>
            <a:pPr lvl="0"/>
            <a:endParaRPr lang="de-DE" dirty="0"/>
          </a:p>
        </p:txBody>
      </p:sp>
      <p:sp>
        <p:nvSpPr>
          <p:cNvPr id="2" name="Fußzeilenplatzhalter 1" descr="&quot;&quot;">
            <a:extLst>
              <a:ext uri="{FF2B5EF4-FFF2-40B4-BE49-F238E27FC236}">
                <a16:creationId xmlns:a16="http://schemas.microsoft.com/office/drawing/2014/main" id="{DF3D7B2C-51B5-22CB-78E1-16F5CE70BA00}"/>
              </a:ext>
            </a:extLst>
          </p:cNvPr>
          <p:cNvSpPr>
            <a:spLocks noGrp="1"/>
          </p:cNvSpPr>
          <p:nvPr>
            <p:ph type="ftr" sz="quarter" idx="22"/>
          </p:nvPr>
        </p:nvSpPr>
        <p:spPr/>
        <p:txBody>
          <a:bodyPr/>
          <a:lstStyle>
            <a:lvl1pPr>
              <a:defRPr/>
            </a:lvl1pPr>
          </a:lstStyle>
          <a:p>
            <a:pPr>
              <a:defRPr/>
            </a:pPr>
            <a:r>
              <a:rPr lang="de-DE"/>
              <a:t>Lebensmittelsiegel</a:t>
            </a:r>
          </a:p>
        </p:txBody>
      </p:sp>
      <p:sp>
        <p:nvSpPr>
          <p:cNvPr id="3" name="Foliennummernplatzhalter 2" descr="&quot;&quot;">
            <a:extLst>
              <a:ext uri="{FF2B5EF4-FFF2-40B4-BE49-F238E27FC236}">
                <a16:creationId xmlns:a16="http://schemas.microsoft.com/office/drawing/2014/main" id="{28EF9ECB-5830-C865-50DC-AD67A9CA9846}"/>
              </a:ext>
            </a:extLst>
          </p:cNvPr>
          <p:cNvSpPr>
            <a:spLocks noGrp="1"/>
          </p:cNvSpPr>
          <p:nvPr>
            <p:ph type="sldNum" sz="quarter" idx="23"/>
          </p:nvPr>
        </p:nvSpPr>
        <p:spPr/>
        <p:txBody>
          <a:bodyPr/>
          <a:lstStyle>
            <a:lvl1pPr>
              <a:defRPr/>
            </a:lvl1pPr>
          </a:lstStyle>
          <a:p>
            <a:pPr>
              <a:defRPr/>
            </a:pPr>
            <a:fld id="{37193EB5-2FB1-4136-A25E-233A53750E21}" type="slidenum">
              <a:rPr lang="de-DE"/>
              <a:pPr>
                <a:defRPr/>
              </a:pPr>
              <a:t>‹Nr.›</a:t>
            </a:fld>
            <a:endParaRPr lang="de-DE" dirty="0"/>
          </a:p>
        </p:txBody>
      </p:sp>
      <p:sp>
        <p:nvSpPr>
          <p:cNvPr id="5" name="Bildplatzhalter 12">
            <a:extLst>
              <a:ext uri="{FF2B5EF4-FFF2-40B4-BE49-F238E27FC236}">
                <a16:creationId xmlns:a16="http://schemas.microsoft.com/office/drawing/2014/main" id="{673A787A-CBFD-09AD-1AAE-CB6C767F2EEE}"/>
              </a:ext>
            </a:extLst>
          </p:cNvPr>
          <p:cNvSpPr>
            <a:spLocks noGrp="1"/>
          </p:cNvSpPr>
          <p:nvPr>
            <p:ph type="pic" sz="quarter" idx="27" hasCustomPrompt="1"/>
          </p:nvPr>
        </p:nvSpPr>
        <p:spPr>
          <a:xfrm>
            <a:off x="10261512" y="425450"/>
            <a:ext cx="1248176" cy="1248176"/>
          </a:xfrm>
          <a:prstGeom prst="ellipse">
            <a:avLst/>
          </a:prstGeom>
          <a:solidFill>
            <a:schemeClr val="accent6">
              <a:lumMod val="20000"/>
              <a:lumOff val="80000"/>
            </a:schemeClr>
          </a:solidFill>
        </p:spPr>
        <p:txBody>
          <a:bodyPr rtlCol="0">
            <a:noAutofit/>
          </a:bodyPr>
          <a:lstStyle>
            <a:lvl1pPr marL="0" indent="0" algn="ctr">
              <a:lnSpc>
                <a:spcPct val="100000"/>
              </a:lnSpc>
              <a:spcBef>
                <a:spcPts val="0"/>
              </a:spcBef>
              <a:buFontTx/>
              <a:buNone/>
              <a:defRPr sz="1200">
                <a:solidFill>
                  <a:schemeClr val="tx1"/>
                </a:solidFill>
              </a:defRPr>
            </a:lvl1pPr>
          </a:lstStyle>
          <a:p>
            <a:pPr lvl="0"/>
            <a:r>
              <a:rPr lang="de-DE" noProof="0" dirty="0"/>
              <a:t>Projekt-Signet durch Klicken auf Symbol hinzufügen</a:t>
            </a:r>
          </a:p>
        </p:txBody>
      </p:sp>
      <p:sp>
        <p:nvSpPr>
          <p:cNvPr id="6" name="Bildplatzhalter 5">
            <a:extLst>
              <a:ext uri="{FF2B5EF4-FFF2-40B4-BE49-F238E27FC236}">
                <a16:creationId xmlns:a16="http://schemas.microsoft.com/office/drawing/2014/main" id="{0DF909A3-5717-EA72-FC8B-DDD6970980A5}"/>
              </a:ext>
            </a:extLst>
          </p:cNvPr>
          <p:cNvSpPr>
            <a:spLocks noGrp="1"/>
          </p:cNvSpPr>
          <p:nvPr>
            <p:ph type="pic" sz="quarter" idx="28" hasCustomPrompt="1"/>
          </p:nvPr>
        </p:nvSpPr>
        <p:spPr>
          <a:xfrm>
            <a:off x="684213" y="2028306"/>
            <a:ext cx="1667417" cy="565266"/>
          </a:xfrm>
          <a:solidFill>
            <a:schemeClr val="bg2"/>
          </a:solidFill>
        </p:spPr>
        <p:txBody>
          <a:bodyPr anchor="ctr"/>
          <a:lstStyle>
            <a:lvl1pPr marL="0" indent="0" algn="ctr">
              <a:buFontTx/>
              <a:buNone/>
              <a:defRPr sz="1200"/>
            </a:lvl1pPr>
          </a:lstStyle>
          <a:p>
            <a:r>
              <a:rPr lang="de-DE" dirty="0"/>
              <a:t>Hier Bildeinsetzen</a:t>
            </a:r>
            <a:endParaRPr lang="en-GB" dirty="0"/>
          </a:p>
        </p:txBody>
      </p:sp>
    </p:spTree>
    <p:extLst>
      <p:ext uri="{BB962C8B-B14F-4D97-AF65-F5344CB8AC3E}">
        <p14:creationId xmlns:p14="http://schemas.microsoft.com/office/powerpoint/2010/main" val="9911187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_QR-Code, Legefigur">
    <p:spTree>
      <p:nvGrpSpPr>
        <p:cNvPr id="1" name=""/>
        <p:cNvGrpSpPr/>
        <p:nvPr/>
      </p:nvGrpSpPr>
      <p:grpSpPr>
        <a:xfrm>
          <a:off x="0" y="0"/>
          <a:ext cx="0" cy="0"/>
          <a:chOff x="0" y="0"/>
          <a:chExt cx="0" cy="0"/>
        </a:xfrm>
      </p:grpSpPr>
      <p:sp>
        <p:nvSpPr>
          <p:cNvPr id="2" name="Fußzeilenplatzhalter 1" descr="&quot;&quot;">
            <a:extLst>
              <a:ext uri="{FF2B5EF4-FFF2-40B4-BE49-F238E27FC236}">
                <a16:creationId xmlns:a16="http://schemas.microsoft.com/office/drawing/2014/main" id="{DF3D7B2C-51B5-22CB-78E1-16F5CE70BA00}"/>
              </a:ext>
            </a:extLst>
          </p:cNvPr>
          <p:cNvSpPr>
            <a:spLocks noGrp="1"/>
          </p:cNvSpPr>
          <p:nvPr>
            <p:ph type="ftr" sz="quarter" idx="22"/>
          </p:nvPr>
        </p:nvSpPr>
        <p:spPr/>
        <p:txBody>
          <a:bodyPr/>
          <a:lstStyle>
            <a:lvl1pPr>
              <a:defRPr/>
            </a:lvl1pPr>
          </a:lstStyle>
          <a:p>
            <a:pPr>
              <a:defRPr/>
            </a:pPr>
            <a:r>
              <a:rPr lang="de-DE"/>
              <a:t>Lebensmittelsiegel</a:t>
            </a:r>
          </a:p>
        </p:txBody>
      </p:sp>
      <p:sp>
        <p:nvSpPr>
          <p:cNvPr id="3" name="Foliennummernplatzhalter 2" descr="&quot;&quot;">
            <a:extLst>
              <a:ext uri="{FF2B5EF4-FFF2-40B4-BE49-F238E27FC236}">
                <a16:creationId xmlns:a16="http://schemas.microsoft.com/office/drawing/2014/main" id="{28EF9ECB-5830-C865-50DC-AD67A9CA9846}"/>
              </a:ext>
            </a:extLst>
          </p:cNvPr>
          <p:cNvSpPr>
            <a:spLocks noGrp="1"/>
          </p:cNvSpPr>
          <p:nvPr>
            <p:ph type="sldNum" sz="quarter" idx="23"/>
          </p:nvPr>
        </p:nvSpPr>
        <p:spPr/>
        <p:txBody>
          <a:bodyPr/>
          <a:lstStyle>
            <a:lvl1pPr>
              <a:defRPr/>
            </a:lvl1pPr>
          </a:lstStyle>
          <a:p>
            <a:pPr>
              <a:defRPr/>
            </a:pPr>
            <a:fld id="{37193EB5-2FB1-4136-A25E-233A53750E21}" type="slidenum">
              <a:rPr lang="de-DE"/>
              <a:pPr>
                <a:defRPr/>
              </a:pPr>
              <a:t>‹Nr.›</a:t>
            </a:fld>
            <a:endParaRPr lang="de-DE" dirty="0"/>
          </a:p>
        </p:txBody>
      </p:sp>
      <p:sp>
        <p:nvSpPr>
          <p:cNvPr id="4" name="Bildplatzhalter 12">
            <a:extLst>
              <a:ext uri="{FF2B5EF4-FFF2-40B4-BE49-F238E27FC236}">
                <a16:creationId xmlns:a16="http://schemas.microsoft.com/office/drawing/2014/main" id="{009FBC88-3B19-CF3D-E452-1135E7F76628}"/>
              </a:ext>
            </a:extLst>
          </p:cNvPr>
          <p:cNvSpPr>
            <a:spLocks noGrp="1"/>
          </p:cNvSpPr>
          <p:nvPr>
            <p:ph type="pic" sz="quarter" idx="27" hasCustomPrompt="1"/>
          </p:nvPr>
        </p:nvSpPr>
        <p:spPr>
          <a:xfrm>
            <a:off x="10261512" y="425450"/>
            <a:ext cx="1248176" cy="1248176"/>
          </a:xfrm>
          <a:prstGeom prst="ellipse">
            <a:avLst/>
          </a:prstGeom>
          <a:solidFill>
            <a:schemeClr val="bg1"/>
          </a:solidFill>
        </p:spPr>
        <p:txBody>
          <a:bodyPr rtlCol="0">
            <a:noAutofit/>
          </a:bodyPr>
          <a:lstStyle>
            <a:lvl1pPr marL="0" indent="0" algn="ctr">
              <a:lnSpc>
                <a:spcPct val="100000"/>
              </a:lnSpc>
              <a:spcBef>
                <a:spcPts val="0"/>
              </a:spcBef>
              <a:buFontTx/>
              <a:buNone/>
              <a:defRPr sz="1200">
                <a:solidFill>
                  <a:schemeClr val="tx1"/>
                </a:solidFill>
              </a:defRPr>
            </a:lvl1pPr>
          </a:lstStyle>
          <a:p>
            <a:pPr lvl="0"/>
            <a:r>
              <a:rPr lang="de-DE" noProof="0" dirty="0"/>
              <a:t>Projekt-Signet durch Klicken auf Symbol hinzufügen</a:t>
            </a:r>
          </a:p>
        </p:txBody>
      </p:sp>
      <p:sp>
        <p:nvSpPr>
          <p:cNvPr id="6" name="Bildplatzhalter 5">
            <a:extLst>
              <a:ext uri="{FF2B5EF4-FFF2-40B4-BE49-F238E27FC236}">
                <a16:creationId xmlns:a16="http://schemas.microsoft.com/office/drawing/2014/main" id="{0DF909A3-5717-EA72-FC8B-DDD6970980A5}"/>
              </a:ext>
            </a:extLst>
          </p:cNvPr>
          <p:cNvSpPr>
            <a:spLocks noGrp="1"/>
          </p:cNvSpPr>
          <p:nvPr>
            <p:ph type="pic" sz="quarter" idx="28" hasCustomPrompt="1"/>
          </p:nvPr>
        </p:nvSpPr>
        <p:spPr>
          <a:xfrm>
            <a:off x="682314" y="3103418"/>
            <a:ext cx="2321351" cy="3017295"/>
          </a:xfrm>
          <a:solidFill>
            <a:schemeClr val="bg2"/>
          </a:solidFill>
        </p:spPr>
        <p:txBody>
          <a:bodyPr anchor="ctr"/>
          <a:lstStyle>
            <a:lvl1pPr marL="0" indent="0" algn="ctr">
              <a:buFontTx/>
              <a:buNone/>
              <a:defRPr sz="1200"/>
            </a:lvl1pPr>
          </a:lstStyle>
          <a:p>
            <a:r>
              <a:rPr lang="de-DE" dirty="0"/>
              <a:t>Hier Bildeinsetzen</a:t>
            </a:r>
            <a:endParaRPr lang="en-GB" dirty="0"/>
          </a:p>
        </p:txBody>
      </p:sp>
      <p:sp>
        <p:nvSpPr>
          <p:cNvPr id="9" name="Bildplatzhalter 5">
            <a:extLst>
              <a:ext uri="{FF2B5EF4-FFF2-40B4-BE49-F238E27FC236}">
                <a16:creationId xmlns:a16="http://schemas.microsoft.com/office/drawing/2014/main" id="{142145FA-7210-C94C-5F60-51F60B72252E}"/>
              </a:ext>
            </a:extLst>
          </p:cNvPr>
          <p:cNvSpPr>
            <a:spLocks noGrp="1"/>
          </p:cNvSpPr>
          <p:nvPr>
            <p:ph type="pic" sz="quarter" idx="30" hasCustomPrompt="1"/>
          </p:nvPr>
        </p:nvSpPr>
        <p:spPr>
          <a:xfrm>
            <a:off x="4473966" y="3103418"/>
            <a:ext cx="1603688" cy="1603688"/>
          </a:xfrm>
          <a:solidFill>
            <a:schemeClr val="bg2"/>
          </a:solidFill>
        </p:spPr>
        <p:txBody>
          <a:bodyPr anchor="ctr"/>
          <a:lstStyle>
            <a:lvl1pPr marL="0" indent="0" algn="ctr">
              <a:buFontTx/>
              <a:buNone/>
              <a:defRPr sz="1200"/>
            </a:lvl1pPr>
          </a:lstStyle>
          <a:p>
            <a:r>
              <a:rPr lang="de-DE" dirty="0"/>
              <a:t>Hier QR-Code einsetzen</a:t>
            </a:r>
            <a:endParaRPr lang="en-GB" dirty="0"/>
          </a:p>
        </p:txBody>
      </p:sp>
      <p:sp>
        <p:nvSpPr>
          <p:cNvPr id="11" name="Titelplatzhalter 15"/>
          <p:cNvSpPr>
            <a:spLocks noGrp="1"/>
          </p:cNvSpPr>
          <p:nvPr>
            <p:ph type="title"/>
          </p:nvPr>
        </p:nvSpPr>
        <p:spPr>
          <a:xfrm>
            <a:off x="682313" y="2052001"/>
            <a:ext cx="6821176" cy="862996"/>
          </a:xfrm>
          <a:prstGeom prst="rect">
            <a:avLst/>
          </a:prstGeom>
        </p:spPr>
        <p:txBody>
          <a:bodyPr rtlCol="0">
            <a:noAutofit/>
          </a:bodyPr>
          <a:lstStyle>
            <a:lvl1pPr>
              <a:lnSpc>
                <a:spcPts val="6200"/>
              </a:lnSpc>
              <a:spcAft>
                <a:spcPts val="5500"/>
              </a:spcAft>
              <a:defRPr sz="3000" baseline="0">
                <a:solidFill>
                  <a:schemeClr val="tx1"/>
                </a:solidFill>
              </a:defRPr>
            </a:lvl1pPr>
          </a:lstStyle>
          <a:p>
            <a:endParaRPr lang="de-DE" dirty="0"/>
          </a:p>
        </p:txBody>
      </p:sp>
      <p:sp>
        <p:nvSpPr>
          <p:cNvPr id="8" name="Bildplatzhalter 5">
            <a:extLst>
              <a:ext uri="{FF2B5EF4-FFF2-40B4-BE49-F238E27FC236}">
                <a16:creationId xmlns:a16="http://schemas.microsoft.com/office/drawing/2014/main" id="{0DF909A3-5717-EA72-FC8B-DDD6970980A5}"/>
              </a:ext>
            </a:extLst>
          </p:cNvPr>
          <p:cNvSpPr>
            <a:spLocks noGrp="1"/>
          </p:cNvSpPr>
          <p:nvPr>
            <p:ph type="pic" sz="quarter" idx="31" hasCustomPrompt="1"/>
          </p:nvPr>
        </p:nvSpPr>
        <p:spPr>
          <a:xfrm>
            <a:off x="7547956" y="3103418"/>
            <a:ext cx="3915382" cy="2534047"/>
          </a:xfrm>
          <a:solidFill>
            <a:schemeClr val="bg2"/>
          </a:solidFill>
        </p:spPr>
        <p:txBody>
          <a:bodyPr anchor="ctr"/>
          <a:lstStyle>
            <a:lvl1pPr marL="0" indent="0" algn="ctr">
              <a:buFontTx/>
              <a:buNone/>
              <a:defRPr sz="1200"/>
            </a:lvl1pPr>
          </a:lstStyle>
          <a:p>
            <a:r>
              <a:rPr lang="de-DE" dirty="0"/>
              <a:t>Hier Bildeinsetzen</a:t>
            </a:r>
            <a:endParaRPr lang="en-GB" dirty="0"/>
          </a:p>
        </p:txBody>
      </p:sp>
    </p:spTree>
    <p:extLst>
      <p:ext uri="{BB962C8B-B14F-4D97-AF65-F5344CB8AC3E}">
        <p14:creationId xmlns:p14="http://schemas.microsoft.com/office/powerpoint/2010/main" val="198210692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Impressum_Signet, Violett">
    <p:spTree>
      <p:nvGrpSpPr>
        <p:cNvPr id="1" name=""/>
        <p:cNvGrpSpPr/>
        <p:nvPr/>
      </p:nvGrpSpPr>
      <p:grpSpPr>
        <a:xfrm>
          <a:off x="0" y="0"/>
          <a:ext cx="0" cy="0"/>
          <a:chOff x="0" y="0"/>
          <a:chExt cx="0" cy="0"/>
        </a:xfrm>
      </p:grpSpPr>
      <p:sp>
        <p:nvSpPr>
          <p:cNvPr id="2" name="Fußzeilenplatzhalter 1" descr="&quot;&quot;">
            <a:extLst>
              <a:ext uri="{FF2B5EF4-FFF2-40B4-BE49-F238E27FC236}">
                <a16:creationId xmlns:a16="http://schemas.microsoft.com/office/drawing/2014/main" id="{DF3D7B2C-51B5-22CB-78E1-16F5CE70BA00}"/>
              </a:ext>
            </a:extLst>
          </p:cNvPr>
          <p:cNvSpPr>
            <a:spLocks noGrp="1"/>
          </p:cNvSpPr>
          <p:nvPr>
            <p:ph type="ftr" sz="quarter" idx="22"/>
          </p:nvPr>
        </p:nvSpPr>
        <p:spPr/>
        <p:txBody>
          <a:bodyPr/>
          <a:lstStyle>
            <a:lvl1pPr>
              <a:defRPr/>
            </a:lvl1pPr>
          </a:lstStyle>
          <a:p>
            <a:pPr>
              <a:defRPr/>
            </a:pPr>
            <a:r>
              <a:rPr lang="de-DE"/>
              <a:t>Lebensmittelsiegel</a:t>
            </a:r>
          </a:p>
        </p:txBody>
      </p:sp>
      <p:sp>
        <p:nvSpPr>
          <p:cNvPr id="3" name="Foliennummernplatzhalter 2" descr="&quot;&quot;">
            <a:extLst>
              <a:ext uri="{FF2B5EF4-FFF2-40B4-BE49-F238E27FC236}">
                <a16:creationId xmlns:a16="http://schemas.microsoft.com/office/drawing/2014/main" id="{28EF9ECB-5830-C865-50DC-AD67A9CA9846}"/>
              </a:ext>
            </a:extLst>
          </p:cNvPr>
          <p:cNvSpPr>
            <a:spLocks noGrp="1"/>
          </p:cNvSpPr>
          <p:nvPr>
            <p:ph type="sldNum" sz="quarter" idx="23"/>
          </p:nvPr>
        </p:nvSpPr>
        <p:spPr/>
        <p:txBody>
          <a:bodyPr/>
          <a:lstStyle>
            <a:lvl1pPr>
              <a:defRPr/>
            </a:lvl1pPr>
          </a:lstStyle>
          <a:p>
            <a:pPr>
              <a:defRPr/>
            </a:pPr>
            <a:fld id="{37193EB5-2FB1-4136-A25E-233A53750E21}" type="slidenum">
              <a:rPr lang="de-DE"/>
              <a:pPr>
                <a:defRPr/>
              </a:pPr>
              <a:t>‹Nr.›</a:t>
            </a:fld>
            <a:endParaRPr lang="de-DE" dirty="0"/>
          </a:p>
        </p:txBody>
      </p:sp>
      <p:sp>
        <p:nvSpPr>
          <p:cNvPr id="4" name="Bildplatzhalter 12">
            <a:extLst>
              <a:ext uri="{FF2B5EF4-FFF2-40B4-BE49-F238E27FC236}">
                <a16:creationId xmlns:a16="http://schemas.microsoft.com/office/drawing/2014/main" id="{009FBC88-3B19-CF3D-E452-1135E7F76628}"/>
              </a:ext>
            </a:extLst>
          </p:cNvPr>
          <p:cNvSpPr>
            <a:spLocks noGrp="1"/>
          </p:cNvSpPr>
          <p:nvPr>
            <p:ph type="pic" sz="quarter" idx="27" hasCustomPrompt="1"/>
          </p:nvPr>
        </p:nvSpPr>
        <p:spPr>
          <a:xfrm>
            <a:off x="10261512" y="425450"/>
            <a:ext cx="1248176" cy="1248176"/>
          </a:xfrm>
          <a:prstGeom prst="ellipse">
            <a:avLst/>
          </a:prstGeom>
          <a:solidFill>
            <a:schemeClr val="bg1"/>
          </a:solidFill>
        </p:spPr>
        <p:txBody>
          <a:bodyPr rtlCol="0">
            <a:noAutofit/>
          </a:bodyPr>
          <a:lstStyle>
            <a:lvl1pPr marL="0" indent="0" algn="ctr">
              <a:lnSpc>
                <a:spcPct val="100000"/>
              </a:lnSpc>
              <a:spcBef>
                <a:spcPts val="0"/>
              </a:spcBef>
              <a:buFontTx/>
              <a:buNone/>
              <a:defRPr sz="1200">
                <a:solidFill>
                  <a:schemeClr val="tx1"/>
                </a:solidFill>
              </a:defRPr>
            </a:lvl1pPr>
          </a:lstStyle>
          <a:p>
            <a:pPr lvl="0"/>
            <a:r>
              <a:rPr lang="de-DE" noProof="0" dirty="0"/>
              <a:t>Projekt-Signet durch Klicken auf Symbol hinzufügen</a:t>
            </a:r>
          </a:p>
        </p:txBody>
      </p:sp>
      <p:sp>
        <p:nvSpPr>
          <p:cNvPr id="11" name="Titelplatzhalter 15"/>
          <p:cNvSpPr>
            <a:spLocks noGrp="1"/>
          </p:cNvSpPr>
          <p:nvPr>
            <p:ph type="title"/>
          </p:nvPr>
        </p:nvSpPr>
        <p:spPr>
          <a:xfrm>
            <a:off x="682313" y="2052000"/>
            <a:ext cx="6821176" cy="1714087"/>
          </a:xfrm>
          <a:prstGeom prst="rect">
            <a:avLst/>
          </a:prstGeom>
        </p:spPr>
        <p:txBody>
          <a:bodyPr rtlCol="0">
            <a:noAutofit/>
          </a:bodyPr>
          <a:lstStyle>
            <a:lvl1pPr>
              <a:lnSpc>
                <a:spcPts val="6200"/>
              </a:lnSpc>
              <a:spcAft>
                <a:spcPts val="5500"/>
              </a:spcAft>
              <a:defRPr sz="5500" baseline="0">
                <a:solidFill>
                  <a:srgbClr val="61328A"/>
                </a:solidFill>
              </a:defRPr>
            </a:lvl1pPr>
          </a:lstStyle>
          <a:p>
            <a:endParaRPr lang="de-DE" dirty="0"/>
          </a:p>
        </p:txBody>
      </p:sp>
      <p:sp>
        <p:nvSpPr>
          <p:cNvPr id="8" name="Textplatzhalter 9"/>
          <p:cNvSpPr>
            <a:spLocks noGrp="1"/>
          </p:cNvSpPr>
          <p:nvPr>
            <p:ph type="body" sz="quarter" idx="19" hasCustomPrompt="1"/>
          </p:nvPr>
        </p:nvSpPr>
        <p:spPr>
          <a:xfrm>
            <a:off x="682313" y="4110681"/>
            <a:ext cx="4832663" cy="1050088"/>
          </a:xfrm>
          <a:prstGeom prst="rect">
            <a:avLst/>
          </a:prstGeom>
        </p:spPr>
        <p:txBody>
          <a:bodyPr anchor="b">
            <a:noAutofit/>
          </a:bodyPr>
          <a:lstStyle>
            <a:lvl1pPr marL="0" indent="0">
              <a:lnSpc>
                <a:spcPct val="100000"/>
              </a:lnSpc>
              <a:spcBef>
                <a:spcPts val="0"/>
              </a:spcBef>
              <a:spcAft>
                <a:spcPts val="0"/>
              </a:spcAft>
              <a:buSzPct val="80000"/>
              <a:buFont typeface="Arial" panose="020B0604020202020204" pitchFamily="34" charset="0"/>
              <a:buNone/>
              <a:defRPr sz="1500" b="0">
                <a:solidFill>
                  <a:schemeClr val="tx1"/>
                </a:solidFill>
              </a:defRPr>
            </a:lvl1pPr>
            <a:lvl2pPr>
              <a:lnSpc>
                <a:spcPct val="150000"/>
              </a:lnSpc>
              <a:spcAft>
                <a:spcPts val="0"/>
              </a:spcAft>
              <a:buClr>
                <a:srgbClr val="61328A"/>
              </a:buClr>
              <a:defRPr/>
            </a:lvl2pPr>
            <a:lvl3pPr>
              <a:lnSpc>
                <a:spcPct val="150000"/>
              </a:lnSpc>
              <a:spcAft>
                <a:spcPts val="0"/>
              </a:spcAft>
              <a:buClr>
                <a:srgbClr val="61328A"/>
              </a:buClr>
              <a:defRPr/>
            </a:lvl3pPr>
          </a:lstStyle>
          <a:p>
            <a:pPr lvl="0"/>
            <a:r>
              <a:rPr lang="de-DE" dirty="0"/>
              <a:t>Mastertextformat bearbeiten</a:t>
            </a:r>
          </a:p>
          <a:p>
            <a:pPr lvl="1"/>
            <a:r>
              <a:rPr lang="de-DE" dirty="0"/>
              <a:t>Zweite Ebene</a:t>
            </a:r>
          </a:p>
          <a:p>
            <a:pPr lvl="2"/>
            <a:r>
              <a:rPr lang="de-DE" dirty="0"/>
              <a:t>Dritte Ebene</a:t>
            </a:r>
          </a:p>
        </p:txBody>
      </p:sp>
    </p:spTree>
    <p:extLst>
      <p:ext uri="{BB962C8B-B14F-4D97-AF65-F5344CB8AC3E}">
        <p14:creationId xmlns:p14="http://schemas.microsoft.com/office/powerpoint/2010/main" val="36205139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_Dank, Verfasser, Förderlogo, Signet, Violett">
    <p:spTree>
      <p:nvGrpSpPr>
        <p:cNvPr id="1" name=""/>
        <p:cNvGrpSpPr/>
        <p:nvPr/>
      </p:nvGrpSpPr>
      <p:grpSpPr>
        <a:xfrm>
          <a:off x="0" y="0"/>
          <a:ext cx="0" cy="0"/>
          <a:chOff x="0" y="0"/>
          <a:chExt cx="0" cy="0"/>
        </a:xfrm>
      </p:grpSpPr>
      <p:sp>
        <p:nvSpPr>
          <p:cNvPr id="2" name="Bildplatzhalter 5">
            <a:extLst>
              <a:ext uri="{FF2B5EF4-FFF2-40B4-BE49-F238E27FC236}">
                <a16:creationId xmlns:a16="http://schemas.microsoft.com/office/drawing/2014/main" id="{4235836B-6F1B-5BE5-8404-E8975B663ECD}"/>
              </a:ext>
            </a:extLst>
          </p:cNvPr>
          <p:cNvSpPr>
            <a:spLocks noGrp="1"/>
          </p:cNvSpPr>
          <p:nvPr>
            <p:ph type="pic" sz="quarter" idx="29" hasCustomPrompt="1"/>
          </p:nvPr>
        </p:nvSpPr>
        <p:spPr>
          <a:xfrm>
            <a:off x="9906000" y="4323200"/>
            <a:ext cx="1603688" cy="1603688"/>
          </a:xfrm>
          <a:solidFill>
            <a:schemeClr val="bg2"/>
          </a:solidFill>
        </p:spPr>
        <p:txBody>
          <a:bodyPr anchor="ctr"/>
          <a:lstStyle>
            <a:lvl1pPr marL="0" indent="0" algn="ctr">
              <a:buFontTx/>
              <a:buNone/>
              <a:defRPr sz="1200"/>
            </a:lvl1pPr>
          </a:lstStyle>
          <a:p>
            <a:r>
              <a:rPr lang="de-DE" dirty="0"/>
              <a:t>Hier Förderlogo einsetzen</a:t>
            </a:r>
            <a:endParaRPr lang="en-GB" dirty="0"/>
          </a:p>
        </p:txBody>
      </p:sp>
      <p:sp>
        <p:nvSpPr>
          <p:cNvPr id="3" name="Textplatzhalter 9"/>
          <p:cNvSpPr>
            <a:spLocks noGrp="1"/>
          </p:cNvSpPr>
          <p:nvPr>
            <p:ph type="body" sz="quarter" idx="19" hasCustomPrompt="1"/>
          </p:nvPr>
        </p:nvSpPr>
        <p:spPr>
          <a:xfrm>
            <a:off x="657597" y="4514334"/>
            <a:ext cx="4832663" cy="794715"/>
          </a:xfrm>
          <a:prstGeom prst="rect">
            <a:avLst/>
          </a:prstGeom>
        </p:spPr>
        <p:txBody>
          <a:bodyPr anchor="b">
            <a:noAutofit/>
          </a:bodyPr>
          <a:lstStyle>
            <a:lvl1pPr marL="0" indent="0">
              <a:lnSpc>
                <a:spcPct val="100000"/>
              </a:lnSpc>
              <a:spcBef>
                <a:spcPts val="0"/>
              </a:spcBef>
              <a:spcAft>
                <a:spcPts val="0"/>
              </a:spcAft>
              <a:buSzPct val="80000"/>
              <a:buFont typeface="Arial" panose="020B0604020202020204" pitchFamily="34" charset="0"/>
              <a:buNone/>
              <a:defRPr sz="1500" b="1">
                <a:solidFill>
                  <a:srgbClr val="61328A"/>
                </a:solidFill>
              </a:defRPr>
            </a:lvl1pPr>
            <a:lvl2pPr marL="0" indent="0">
              <a:spcAft>
                <a:spcPts val="0"/>
              </a:spcAft>
              <a:buNone/>
              <a:defRPr b="0" baseline="0"/>
            </a:lvl2pPr>
          </a:lstStyle>
          <a:p>
            <a:pPr lvl="0"/>
            <a:r>
              <a:rPr lang="de-DE" dirty="0"/>
              <a:t>Mastertextformat bearbeiten</a:t>
            </a:r>
          </a:p>
          <a:p>
            <a:pPr lvl="1"/>
            <a:r>
              <a:rPr lang="de-DE" dirty="0"/>
              <a:t>Zweite Zeile</a:t>
            </a:r>
          </a:p>
          <a:p>
            <a:pPr lvl="1"/>
            <a:r>
              <a:rPr lang="de-DE" dirty="0"/>
              <a:t>Dritte Zeile</a:t>
            </a:r>
          </a:p>
        </p:txBody>
      </p:sp>
      <p:sp>
        <p:nvSpPr>
          <p:cNvPr id="4" name="Titelplatzhalter 15"/>
          <p:cNvSpPr>
            <a:spLocks noGrp="1"/>
          </p:cNvSpPr>
          <p:nvPr>
            <p:ph type="title"/>
          </p:nvPr>
        </p:nvSpPr>
        <p:spPr>
          <a:xfrm>
            <a:off x="682313" y="2052000"/>
            <a:ext cx="6821176" cy="1714087"/>
          </a:xfrm>
          <a:prstGeom prst="rect">
            <a:avLst/>
          </a:prstGeom>
        </p:spPr>
        <p:txBody>
          <a:bodyPr rtlCol="0">
            <a:noAutofit/>
          </a:bodyPr>
          <a:lstStyle>
            <a:lvl1pPr>
              <a:lnSpc>
                <a:spcPts val="6200"/>
              </a:lnSpc>
              <a:spcAft>
                <a:spcPts val="5500"/>
              </a:spcAft>
              <a:defRPr sz="5500" baseline="0">
                <a:solidFill>
                  <a:schemeClr val="tx1"/>
                </a:solidFill>
              </a:defRPr>
            </a:lvl1pPr>
          </a:lstStyle>
          <a:p>
            <a:endParaRPr lang="de-DE" dirty="0"/>
          </a:p>
        </p:txBody>
      </p:sp>
      <p:sp>
        <p:nvSpPr>
          <p:cNvPr id="6" name="Bildplatzhalter 12">
            <a:extLst>
              <a:ext uri="{FF2B5EF4-FFF2-40B4-BE49-F238E27FC236}">
                <a16:creationId xmlns:a16="http://schemas.microsoft.com/office/drawing/2014/main" id="{009FBC88-3B19-CF3D-E452-1135E7F76628}"/>
              </a:ext>
            </a:extLst>
          </p:cNvPr>
          <p:cNvSpPr>
            <a:spLocks noGrp="1"/>
          </p:cNvSpPr>
          <p:nvPr>
            <p:ph type="pic" sz="quarter" idx="27" hasCustomPrompt="1"/>
          </p:nvPr>
        </p:nvSpPr>
        <p:spPr>
          <a:xfrm>
            <a:off x="10261512" y="425450"/>
            <a:ext cx="1248176" cy="1248176"/>
          </a:xfrm>
          <a:prstGeom prst="ellipse">
            <a:avLst/>
          </a:prstGeom>
          <a:solidFill>
            <a:schemeClr val="bg1"/>
          </a:solidFill>
        </p:spPr>
        <p:txBody>
          <a:bodyPr rtlCol="0">
            <a:noAutofit/>
          </a:bodyPr>
          <a:lstStyle>
            <a:lvl1pPr marL="0" indent="0" algn="ctr">
              <a:lnSpc>
                <a:spcPct val="100000"/>
              </a:lnSpc>
              <a:spcBef>
                <a:spcPts val="0"/>
              </a:spcBef>
              <a:buFontTx/>
              <a:buNone/>
              <a:defRPr sz="1200">
                <a:solidFill>
                  <a:schemeClr val="tx1"/>
                </a:solidFill>
              </a:defRPr>
            </a:lvl1pPr>
          </a:lstStyle>
          <a:p>
            <a:pPr lvl="0"/>
            <a:r>
              <a:rPr lang="de-DE" noProof="0" dirty="0"/>
              <a:t>Projekt-Signet durch Klicken auf Symbol hinzufügen</a:t>
            </a:r>
          </a:p>
        </p:txBody>
      </p:sp>
      <p:sp>
        <p:nvSpPr>
          <p:cNvPr id="7" name="Fußzeilenplatzhalter 1" descr="&quot;&quot;">
            <a:extLst>
              <a:ext uri="{FF2B5EF4-FFF2-40B4-BE49-F238E27FC236}">
                <a16:creationId xmlns:a16="http://schemas.microsoft.com/office/drawing/2014/main" id="{DF3D7B2C-51B5-22CB-78E1-16F5CE70BA00}"/>
              </a:ext>
            </a:extLst>
          </p:cNvPr>
          <p:cNvSpPr>
            <a:spLocks noGrp="1"/>
          </p:cNvSpPr>
          <p:nvPr>
            <p:ph type="ftr" sz="quarter" idx="22"/>
          </p:nvPr>
        </p:nvSpPr>
        <p:spPr>
          <a:xfrm>
            <a:off x="684213" y="6364288"/>
            <a:ext cx="8999537" cy="144462"/>
          </a:xfrm>
        </p:spPr>
        <p:txBody>
          <a:bodyPr/>
          <a:lstStyle>
            <a:lvl1pPr>
              <a:defRPr/>
            </a:lvl1pPr>
          </a:lstStyle>
          <a:p>
            <a:pPr>
              <a:defRPr/>
            </a:pPr>
            <a:r>
              <a:rPr lang="de-DE"/>
              <a:t>Lebensmittelsiegel</a:t>
            </a:r>
          </a:p>
        </p:txBody>
      </p:sp>
      <p:sp>
        <p:nvSpPr>
          <p:cNvPr id="8" name="Foliennummernplatzhalter 2" descr="&quot;&quot;">
            <a:extLst>
              <a:ext uri="{FF2B5EF4-FFF2-40B4-BE49-F238E27FC236}">
                <a16:creationId xmlns:a16="http://schemas.microsoft.com/office/drawing/2014/main" id="{28EF9ECB-5830-C865-50DC-AD67A9CA9846}"/>
              </a:ext>
            </a:extLst>
          </p:cNvPr>
          <p:cNvSpPr>
            <a:spLocks noGrp="1"/>
          </p:cNvSpPr>
          <p:nvPr>
            <p:ph type="sldNum" sz="quarter" idx="23"/>
          </p:nvPr>
        </p:nvSpPr>
        <p:spPr>
          <a:xfrm>
            <a:off x="10825163" y="6364288"/>
            <a:ext cx="638175" cy="144462"/>
          </a:xfrm>
        </p:spPr>
        <p:txBody>
          <a:bodyPr/>
          <a:lstStyle>
            <a:lvl1pPr>
              <a:defRPr/>
            </a:lvl1pPr>
          </a:lstStyle>
          <a:p>
            <a:pPr>
              <a:defRPr/>
            </a:pPr>
            <a:fld id="{37193EB5-2FB1-4136-A25E-233A53750E21}" type="slidenum">
              <a:rPr lang="de-DE"/>
              <a:pPr>
                <a:defRPr/>
              </a:pPr>
              <a:t>‹Nr.›</a:t>
            </a:fld>
            <a:endParaRPr lang="de-DE" dirty="0"/>
          </a:p>
        </p:txBody>
      </p:sp>
    </p:spTree>
    <p:extLst>
      <p:ext uri="{BB962C8B-B14F-4D97-AF65-F5344CB8AC3E}">
        <p14:creationId xmlns:p14="http://schemas.microsoft.com/office/powerpoint/2010/main" val="15277666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_Schlussfolie">
    <p:spTree>
      <p:nvGrpSpPr>
        <p:cNvPr id="1" name=""/>
        <p:cNvGrpSpPr/>
        <p:nvPr/>
      </p:nvGrpSpPr>
      <p:grpSpPr>
        <a:xfrm>
          <a:off x="0" y="0"/>
          <a:ext cx="0" cy="0"/>
          <a:chOff x="0" y="0"/>
          <a:chExt cx="0" cy="0"/>
        </a:xfrm>
      </p:grpSpPr>
      <p:sp>
        <p:nvSpPr>
          <p:cNvPr id="2" name="Rechteck 1" descr="&quot;&quot;">
            <a:extLst>
              <a:ext uri="{FF2B5EF4-FFF2-40B4-BE49-F238E27FC236}">
                <a16:creationId xmlns:a16="http://schemas.microsoft.com/office/drawing/2014/main" id="{9C89E406-2C4D-95AD-D60B-BE78093D69F0}"/>
              </a:ext>
            </a:extLst>
          </p:cNvPr>
          <p:cNvSpPr/>
          <p:nvPr userDrawn="1"/>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pic>
        <p:nvPicPr>
          <p:cNvPr id="4" name="Grafik 3" descr="&quot;&quot;">
            <a:extLst>
              <a:ext uri="{FF2B5EF4-FFF2-40B4-BE49-F238E27FC236}">
                <a16:creationId xmlns:a16="http://schemas.microsoft.com/office/drawing/2014/main" id="{74C37DFB-BCE7-4062-54BB-080BD9D031B1}"/>
              </a:ext>
            </a:extLst>
          </p:cNvPr>
          <p:cNvPicPr>
            <a:picLocks noChangeAspect="1"/>
          </p:cNvPicPr>
          <p:nvPr userDrawn="1"/>
        </p:nvPicPr>
        <p:blipFill>
          <a:blip r:embed="rId2"/>
          <a:stretch>
            <a:fillRect/>
          </a:stretch>
        </p:blipFill>
        <p:spPr>
          <a:xfrm>
            <a:off x="2860426" y="2680201"/>
            <a:ext cx="6471148" cy="1497599"/>
          </a:xfrm>
          <a:prstGeom prst="rect">
            <a:avLst/>
          </a:prstGeom>
        </p:spPr>
      </p:pic>
    </p:spTree>
    <p:extLst>
      <p:ext uri="{BB962C8B-B14F-4D97-AF65-F5344CB8AC3E}">
        <p14:creationId xmlns:p14="http://schemas.microsoft.com/office/powerpoint/2010/main" val="80598918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2_Kapiteltrennfolie Weiß mit Bild, Rot">
    <p:spTree>
      <p:nvGrpSpPr>
        <p:cNvPr id="1" name=""/>
        <p:cNvGrpSpPr/>
        <p:nvPr/>
      </p:nvGrpSpPr>
      <p:grpSpPr>
        <a:xfrm>
          <a:off x="0" y="0"/>
          <a:ext cx="0" cy="0"/>
          <a:chOff x="0" y="0"/>
          <a:chExt cx="0" cy="0"/>
        </a:xfrm>
      </p:grpSpPr>
      <p:sp>
        <p:nvSpPr>
          <p:cNvPr id="6" name="Titel 5"/>
          <p:cNvSpPr>
            <a:spLocks noGrp="1"/>
          </p:cNvSpPr>
          <p:nvPr>
            <p:ph type="title"/>
          </p:nvPr>
        </p:nvSpPr>
        <p:spPr>
          <a:xfrm>
            <a:off x="684000" y="2879999"/>
            <a:ext cx="6264000" cy="2520000"/>
          </a:xfrm>
        </p:spPr>
        <p:txBody>
          <a:bodyPr/>
          <a:lstStyle>
            <a:lvl1pPr>
              <a:defRPr sz="6000"/>
            </a:lvl1pPr>
          </a:lstStyle>
          <a:p>
            <a:r>
              <a:rPr lang="de-DE" dirty="0"/>
              <a:t>Mastertitelformat bearbeiten</a:t>
            </a:r>
          </a:p>
        </p:txBody>
      </p:sp>
      <p:sp>
        <p:nvSpPr>
          <p:cNvPr id="3" name="Bildplatzhalter 20"/>
          <p:cNvSpPr>
            <a:spLocks noGrp="1"/>
          </p:cNvSpPr>
          <p:nvPr>
            <p:ph type="pic" sz="quarter" idx="10"/>
          </p:nvPr>
        </p:nvSpPr>
        <p:spPr>
          <a:xfrm>
            <a:off x="7223760" y="502920"/>
            <a:ext cx="4284240" cy="5638800"/>
          </a:xfrm>
          <a:prstGeom prst="rect">
            <a:avLst/>
          </a:prstGeom>
          <a:noFill/>
        </p:spPr>
        <p:txBody>
          <a:bodyPr tIns="1440000" rtlCol="0">
            <a:normAutofit/>
          </a:bodyPr>
          <a:lstStyle>
            <a:lvl1pPr marL="0" indent="0" algn="ctr">
              <a:buFontTx/>
              <a:buNone/>
              <a:defRPr sz="1600"/>
            </a:lvl1pPr>
          </a:lstStyle>
          <a:p>
            <a:pPr lvl="0"/>
            <a:r>
              <a:rPr lang="de-DE" noProof="0"/>
              <a:t>Bild durch Klicken auf Symbol hinzufügen</a:t>
            </a:r>
            <a:endParaRPr lang="de-DE" noProof="0" dirty="0"/>
          </a:p>
        </p:txBody>
      </p:sp>
      <p:sp>
        <p:nvSpPr>
          <p:cNvPr id="2" name="Foliennummernplatzhalter 2" descr="&quot;&quot;">
            <a:extLst>
              <a:ext uri="{FF2B5EF4-FFF2-40B4-BE49-F238E27FC236}">
                <a16:creationId xmlns:a16="http://schemas.microsoft.com/office/drawing/2014/main" id="{0D600D25-09F5-056E-CA26-667E62A939C1}"/>
              </a:ext>
            </a:extLst>
          </p:cNvPr>
          <p:cNvSpPr>
            <a:spLocks noGrp="1"/>
          </p:cNvSpPr>
          <p:nvPr>
            <p:ph type="sldNum" sz="quarter" idx="11"/>
          </p:nvPr>
        </p:nvSpPr>
        <p:spPr/>
        <p:txBody>
          <a:bodyPr/>
          <a:lstStyle>
            <a:lvl1pPr>
              <a:defRPr/>
            </a:lvl1pPr>
          </a:lstStyle>
          <a:p>
            <a:pPr>
              <a:defRPr/>
            </a:pPr>
            <a:fld id="{78CEA945-1A63-4D6C-BCAB-CA27DA037BFF}" type="slidenum">
              <a:rPr lang="de-DE"/>
              <a:pPr>
                <a:defRPr/>
              </a:pPr>
              <a:t>‹Nr.›</a:t>
            </a:fld>
            <a:endParaRPr lang="de-DE" dirty="0"/>
          </a:p>
        </p:txBody>
      </p:sp>
      <p:sp>
        <p:nvSpPr>
          <p:cNvPr id="4" name="Fußzeilenplatzhalter 2" descr="&quot;&quot;">
            <a:extLst>
              <a:ext uri="{FF2B5EF4-FFF2-40B4-BE49-F238E27FC236}">
                <a16:creationId xmlns:a16="http://schemas.microsoft.com/office/drawing/2014/main" id="{AD4FD882-A009-E99F-38F6-20F94B547592}"/>
              </a:ext>
            </a:extLst>
          </p:cNvPr>
          <p:cNvSpPr>
            <a:spLocks noGrp="1"/>
          </p:cNvSpPr>
          <p:nvPr>
            <p:ph type="ftr" sz="quarter" idx="12"/>
          </p:nvPr>
        </p:nvSpPr>
        <p:spPr/>
        <p:txBody>
          <a:bodyPr/>
          <a:lstStyle>
            <a:lvl1pPr>
              <a:defRPr/>
            </a:lvl1pPr>
          </a:lstStyle>
          <a:p>
            <a:pPr>
              <a:defRPr/>
            </a:pPr>
            <a:r>
              <a:rPr lang="de-DE"/>
              <a:t>Lebensmittelsiegel</a:t>
            </a:r>
          </a:p>
        </p:txBody>
      </p:sp>
    </p:spTree>
    <p:extLst>
      <p:ext uri="{BB962C8B-B14F-4D97-AF65-F5344CB8AC3E}">
        <p14:creationId xmlns:p14="http://schemas.microsoft.com/office/powerpoint/2010/main" val="112655394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_Text mit Aufzählung, Ebenen + H2, Ro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10800000" cy="396000"/>
          </a:xfrm>
        </p:spPr>
        <p:txBody>
          <a:bodyPr/>
          <a:lstStyle>
            <a:lvl1pPr>
              <a:defRPr>
                <a:solidFill>
                  <a:schemeClr val="tx2"/>
                </a:solidFill>
              </a:defRPr>
            </a:lvl1pPr>
          </a:lstStyle>
          <a:p>
            <a:r>
              <a:rPr lang="de-DE" dirty="0"/>
              <a:t>Mastertitelformat bearbeiten</a:t>
            </a:r>
          </a:p>
        </p:txBody>
      </p:sp>
      <p:sp>
        <p:nvSpPr>
          <p:cNvPr id="4" name="Textplatzhalter 3"/>
          <p:cNvSpPr>
            <a:spLocks noGrp="1"/>
          </p:cNvSpPr>
          <p:nvPr>
            <p:ph type="body" sz="quarter" idx="18"/>
          </p:nvPr>
        </p:nvSpPr>
        <p:spPr>
          <a:xfrm>
            <a:off x="682404" y="3177778"/>
            <a:ext cx="10799763" cy="2504821"/>
          </a:xfrm>
        </p:spPr>
        <p:txBody>
          <a:bodyPr/>
          <a:lstStyle>
            <a:lvl1pPr marL="288000">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Foliennummernplatzhalter 2" descr="&quot;&quot;">
            <a:extLst>
              <a:ext uri="{FF2B5EF4-FFF2-40B4-BE49-F238E27FC236}">
                <a16:creationId xmlns:a16="http://schemas.microsoft.com/office/drawing/2014/main" id="{710DB9F8-3D92-C4E2-6277-A29DB0B6402B}"/>
              </a:ext>
            </a:extLst>
          </p:cNvPr>
          <p:cNvSpPr>
            <a:spLocks noGrp="1"/>
          </p:cNvSpPr>
          <p:nvPr>
            <p:ph type="sldNum" sz="quarter" idx="19"/>
          </p:nvPr>
        </p:nvSpPr>
        <p:spPr/>
        <p:txBody>
          <a:bodyPr/>
          <a:lstStyle>
            <a:lvl1pPr>
              <a:defRPr/>
            </a:lvl1pPr>
          </a:lstStyle>
          <a:p>
            <a:pPr>
              <a:defRPr/>
            </a:pPr>
            <a:fld id="{179E5E4E-8DD4-4754-933A-8492F7B50E7D}" type="slidenum">
              <a:rPr lang="de-DE"/>
              <a:pPr>
                <a:defRPr/>
              </a:pPr>
              <a:t>‹Nr.›</a:t>
            </a:fld>
            <a:endParaRPr lang="de-DE" dirty="0"/>
          </a:p>
        </p:txBody>
      </p:sp>
      <p:sp>
        <p:nvSpPr>
          <p:cNvPr id="3" name="Fußzeilenplatzhalter 2" descr="&quot;&quot;">
            <a:extLst>
              <a:ext uri="{FF2B5EF4-FFF2-40B4-BE49-F238E27FC236}">
                <a16:creationId xmlns:a16="http://schemas.microsoft.com/office/drawing/2014/main" id="{30B46F1A-A7D0-6BD7-CDA9-BF4EADDE8C5F}"/>
              </a:ext>
            </a:extLst>
          </p:cNvPr>
          <p:cNvSpPr>
            <a:spLocks noGrp="1"/>
          </p:cNvSpPr>
          <p:nvPr>
            <p:ph type="ftr" sz="quarter" idx="20"/>
          </p:nvPr>
        </p:nvSpPr>
        <p:spPr/>
        <p:txBody>
          <a:bodyPr/>
          <a:lstStyle>
            <a:lvl1pPr>
              <a:defRPr/>
            </a:lvl1pPr>
          </a:lstStyle>
          <a:p>
            <a:pPr>
              <a:defRPr/>
            </a:pPr>
            <a:r>
              <a:rPr lang="de-DE"/>
              <a:t>Lebensmittelsiegel</a:t>
            </a:r>
          </a:p>
        </p:txBody>
      </p:sp>
      <p:sp>
        <p:nvSpPr>
          <p:cNvPr id="10" name="Textplatzhalter 9"/>
          <p:cNvSpPr>
            <a:spLocks noGrp="1"/>
          </p:cNvSpPr>
          <p:nvPr>
            <p:ph type="body" sz="quarter" idx="21" hasCustomPrompt="1"/>
          </p:nvPr>
        </p:nvSpPr>
        <p:spPr>
          <a:xfrm>
            <a:off x="682625" y="2627313"/>
            <a:ext cx="5153025" cy="387350"/>
          </a:xfrm>
        </p:spPr>
        <p:txBody>
          <a:bodyPr/>
          <a:lstStyle>
            <a:lvl1pPr marL="0" indent="0">
              <a:buNone/>
              <a:defRPr sz="2000" b="1">
                <a:solidFill>
                  <a:schemeClr val="tx2"/>
                </a:solidFill>
              </a:defRPr>
            </a:lvl1pPr>
          </a:lstStyle>
          <a:p>
            <a:pPr lvl="0"/>
            <a:r>
              <a:rPr lang="de-DE" dirty="0"/>
              <a:t>Untertitel</a:t>
            </a:r>
          </a:p>
        </p:txBody>
      </p:sp>
    </p:spTree>
    <p:extLst>
      <p:ext uri="{BB962C8B-B14F-4D97-AF65-F5344CB8AC3E}">
        <p14:creationId xmlns:p14="http://schemas.microsoft.com/office/powerpoint/2010/main" val="290903327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_Text mit Aufzählung, Ebenen + H2, Rot, Violet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10800000" cy="396000"/>
          </a:xfrm>
        </p:spPr>
        <p:txBody>
          <a:bodyPr/>
          <a:lstStyle>
            <a:lvl1pPr>
              <a:defRPr>
                <a:solidFill>
                  <a:schemeClr val="tx2"/>
                </a:solidFill>
              </a:defRPr>
            </a:lvl1pPr>
          </a:lstStyle>
          <a:p>
            <a:r>
              <a:rPr lang="de-DE" dirty="0"/>
              <a:t>Mastertitelformat bearbeiten</a:t>
            </a:r>
          </a:p>
        </p:txBody>
      </p:sp>
      <p:sp>
        <p:nvSpPr>
          <p:cNvPr id="4" name="Textplatzhalter 3"/>
          <p:cNvSpPr>
            <a:spLocks noGrp="1"/>
          </p:cNvSpPr>
          <p:nvPr>
            <p:ph type="body" sz="quarter" idx="18"/>
          </p:nvPr>
        </p:nvSpPr>
        <p:spPr>
          <a:xfrm>
            <a:off x="682625" y="3435178"/>
            <a:ext cx="10799763" cy="2504821"/>
          </a:xfrm>
        </p:spPr>
        <p:txBody>
          <a:bodyPr/>
          <a:lstStyle>
            <a:lvl1pPr marL="288000">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Foliennummernplatzhalter 2" descr="&quot;&quot;">
            <a:extLst>
              <a:ext uri="{FF2B5EF4-FFF2-40B4-BE49-F238E27FC236}">
                <a16:creationId xmlns:a16="http://schemas.microsoft.com/office/drawing/2014/main" id="{710DB9F8-3D92-C4E2-6277-A29DB0B6402B}"/>
              </a:ext>
            </a:extLst>
          </p:cNvPr>
          <p:cNvSpPr>
            <a:spLocks noGrp="1"/>
          </p:cNvSpPr>
          <p:nvPr>
            <p:ph type="sldNum" sz="quarter" idx="19"/>
          </p:nvPr>
        </p:nvSpPr>
        <p:spPr/>
        <p:txBody>
          <a:bodyPr/>
          <a:lstStyle>
            <a:lvl1pPr>
              <a:defRPr/>
            </a:lvl1pPr>
          </a:lstStyle>
          <a:p>
            <a:pPr>
              <a:defRPr/>
            </a:pPr>
            <a:fld id="{179E5E4E-8DD4-4754-933A-8492F7B50E7D}" type="slidenum">
              <a:rPr lang="de-DE"/>
              <a:pPr>
                <a:defRPr/>
              </a:pPr>
              <a:t>‹Nr.›</a:t>
            </a:fld>
            <a:endParaRPr lang="de-DE" dirty="0"/>
          </a:p>
        </p:txBody>
      </p:sp>
      <p:sp>
        <p:nvSpPr>
          <p:cNvPr id="3" name="Fußzeilenplatzhalter 2" descr="&quot;&quot;">
            <a:extLst>
              <a:ext uri="{FF2B5EF4-FFF2-40B4-BE49-F238E27FC236}">
                <a16:creationId xmlns:a16="http://schemas.microsoft.com/office/drawing/2014/main" id="{30B46F1A-A7D0-6BD7-CDA9-BF4EADDE8C5F}"/>
              </a:ext>
            </a:extLst>
          </p:cNvPr>
          <p:cNvSpPr>
            <a:spLocks noGrp="1"/>
          </p:cNvSpPr>
          <p:nvPr>
            <p:ph type="ftr" sz="quarter" idx="20"/>
          </p:nvPr>
        </p:nvSpPr>
        <p:spPr/>
        <p:txBody>
          <a:bodyPr/>
          <a:lstStyle>
            <a:lvl1pPr>
              <a:defRPr/>
            </a:lvl1pPr>
          </a:lstStyle>
          <a:p>
            <a:pPr>
              <a:defRPr/>
            </a:pPr>
            <a:r>
              <a:rPr lang="de-DE"/>
              <a:t>Lebensmittelsiegel</a:t>
            </a:r>
          </a:p>
        </p:txBody>
      </p:sp>
      <p:sp>
        <p:nvSpPr>
          <p:cNvPr id="9" name="Textplatzhalter 9"/>
          <p:cNvSpPr>
            <a:spLocks noGrp="1"/>
          </p:cNvSpPr>
          <p:nvPr>
            <p:ph type="body" sz="quarter" idx="21" hasCustomPrompt="1"/>
          </p:nvPr>
        </p:nvSpPr>
        <p:spPr>
          <a:xfrm>
            <a:off x="682167" y="2872289"/>
            <a:ext cx="5153025" cy="387350"/>
          </a:xfrm>
        </p:spPr>
        <p:txBody>
          <a:bodyPr/>
          <a:lstStyle>
            <a:lvl1pPr marL="0" indent="0">
              <a:buNone/>
              <a:defRPr sz="2000" b="1">
                <a:solidFill>
                  <a:srgbClr val="61328A"/>
                </a:solidFill>
              </a:defRPr>
            </a:lvl1pPr>
          </a:lstStyle>
          <a:p>
            <a:pPr lvl="0"/>
            <a:r>
              <a:rPr lang="de-DE" dirty="0"/>
              <a:t>Untertitel</a:t>
            </a:r>
          </a:p>
        </p:txBody>
      </p:sp>
    </p:spTree>
    <p:extLst>
      <p:ext uri="{BB962C8B-B14F-4D97-AF65-F5344CB8AC3E}">
        <p14:creationId xmlns:p14="http://schemas.microsoft.com/office/powerpoint/2010/main" val="348075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Kapiteltrennfolie Rot mit Text + V-Element ">
    <p:spTree>
      <p:nvGrpSpPr>
        <p:cNvPr id="1" name=""/>
        <p:cNvGrpSpPr/>
        <p:nvPr/>
      </p:nvGrpSpPr>
      <p:grpSpPr>
        <a:xfrm>
          <a:off x="0" y="0"/>
          <a:ext cx="0" cy="0"/>
          <a:chOff x="0" y="0"/>
          <a:chExt cx="0" cy="0"/>
        </a:xfrm>
      </p:grpSpPr>
      <p:sp>
        <p:nvSpPr>
          <p:cNvPr id="2" name="Rechteck 1" descr="&quot;&quot;">
            <a:extLst>
              <a:ext uri="{FF2B5EF4-FFF2-40B4-BE49-F238E27FC236}">
                <a16:creationId xmlns:a16="http://schemas.microsoft.com/office/drawing/2014/main" id="{73C19936-3A98-4569-0F0B-F0C90F67E6BE}"/>
              </a:ext>
            </a:extLst>
          </p:cNvPr>
          <p:cNvSpPr/>
          <p:nvPr userDrawn="1"/>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pic>
        <p:nvPicPr>
          <p:cNvPr id="3" name="Grafik 2" descr="&quot;&quot;">
            <a:extLst>
              <a:ext uri="{FF2B5EF4-FFF2-40B4-BE49-F238E27FC236}">
                <a16:creationId xmlns:a16="http://schemas.microsoft.com/office/drawing/2014/main" id="{23CC3A55-B045-86B2-2CAA-5A75BA8F4C67}"/>
              </a:ext>
            </a:extLst>
          </p:cNvPr>
          <p:cNvPicPr>
            <a:picLocks noChangeAspect="1"/>
          </p:cNvPicPr>
          <p:nvPr userDrawn="1"/>
        </p:nvPicPr>
        <p:blipFill>
          <a:blip r:embed="rId2"/>
          <a:stretch>
            <a:fillRect/>
          </a:stretch>
        </p:blipFill>
        <p:spPr>
          <a:xfrm>
            <a:off x="682625" y="684213"/>
            <a:ext cx="2970213" cy="687387"/>
          </a:xfrm>
          <a:prstGeom prst="rect">
            <a:avLst/>
          </a:prstGeom>
        </p:spPr>
      </p:pic>
      <p:pic>
        <p:nvPicPr>
          <p:cNvPr id="5" name="Grafik 4" descr="&quot;&quot;">
            <a:extLst>
              <a:ext uri="{FF2B5EF4-FFF2-40B4-BE49-F238E27FC236}">
                <a16:creationId xmlns:a16="http://schemas.microsoft.com/office/drawing/2014/main" id="{94214249-2E90-9A31-005C-480B1AA517AB}"/>
              </a:ext>
            </a:extLst>
          </p:cNvPr>
          <p:cNvPicPr>
            <a:picLocks noChangeAspect="1"/>
          </p:cNvPicPr>
          <p:nvPr userDrawn="1"/>
        </p:nvPicPr>
        <p:blipFill>
          <a:blip r:embed="rId3"/>
          <a:stretch>
            <a:fillRect/>
          </a:stretch>
        </p:blipFill>
        <p:spPr>
          <a:xfrm>
            <a:off x="-376238" y="1903413"/>
            <a:ext cx="2616201" cy="3052762"/>
          </a:xfrm>
          <a:prstGeom prst="rect">
            <a:avLst/>
          </a:prstGeom>
        </p:spPr>
      </p:pic>
      <p:sp>
        <p:nvSpPr>
          <p:cNvPr id="4" name="Titel 3"/>
          <p:cNvSpPr>
            <a:spLocks noGrp="1"/>
          </p:cNvSpPr>
          <p:nvPr>
            <p:ph type="title"/>
          </p:nvPr>
        </p:nvSpPr>
        <p:spPr>
          <a:xfrm>
            <a:off x="2700000" y="2160000"/>
            <a:ext cx="7920000" cy="1620000"/>
          </a:xfrm>
        </p:spPr>
        <p:txBody>
          <a:bodyPr anchor="ctr"/>
          <a:lstStyle>
            <a:lvl1pPr>
              <a:defRPr sz="6000">
                <a:solidFill>
                  <a:schemeClr val="bg1"/>
                </a:solidFill>
              </a:defRPr>
            </a:lvl1pPr>
          </a:lstStyle>
          <a:p>
            <a:r>
              <a:rPr lang="de-DE" dirty="0"/>
              <a:t>Mastertitelformat bearbeiten</a:t>
            </a:r>
          </a:p>
        </p:txBody>
      </p:sp>
      <p:sp>
        <p:nvSpPr>
          <p:cNvPr id="9" name="Textplatzhalter 8"/>
          <p:cNvSpPr>
            <a:spLocks noGrp="1"/>
          </p:cNvSpPr>
          <p:nvPr>
            <p:ph type="body" sz="quarter" idx="12"/>
          </p:nvPr>
        </p:nvSpPr>
        <p:spPr>
          <a:xfrm>
            <a:off x="2772000" y="3960000"/>
            <a:ext cx="7848000" cy="720000"/>
          </a:xfrm>
        </p:spPr>
        <p:txBody>
          <a:bodyPr/>
          <a:lstStyle>
            <a:lvl1pPr marL="0" indent="0">
              <a:buFontTx/>
              <a:buNone/>
              <a:defRPr sz="2500">
                <a:solidFill>
                  <a:schemeClr val="bg1"/>
                </a:solidFill>
              </a:defRPr>
            </a:lvl1pPr>
            <a:lvl2pPr marL="266700" indent="0">
              <a:buFontTx/>
              <a:buNone/>
              <a:defRPr sz="2500">
                <a:solidFill>
                  <a:schemeClr val="bg1"/>
                </a:solidFill>
              </a:defRPr>
            </a:lvl2pPr>
            <a:lvl3pPr marL="542925" indent="0">
              <a:buFontTx/>
              <a:buNone/>
              <a:defRPr sz="2500">
                <a:solidFill>
                  <a:schemeClr val="bg1"/>
                </a:solidFill>
              </a:defRPr>
            </a:lvl3pPr>
            <a:lvl4pPr marL="809625" indent="0">
              <a:buFontTx/>
              <a:buNone/>
              <a:defRPr sz="2500">
                <a:solidFill>
                  <a:schemeClr val="bg1"/>
                </a:solidFill>
              </a:defRPr>
            </a:lvl4pPr>
            <a:lvl5pPr marL="1076325" indent="0">
              <a:buFontTx/>
              <a:buNone/>
              <a:defRPr sz="2500">
                <a:solidFill>
                  <a:schemeClr val="bg1"/>
                </a:solidFill>
              </a:defRPr>
            </a:lvl5pPr>
          </a:lstStyle>
          <a:p>
            <a:pPr lvl="0"/>
            <a:r>
              <a:rPr lang="de-DE"/>
              <a:t>Mastertextformat bearbeiten</a:t>
            </a:r>
          </a:p>
        </p:txBody>
      </p:sp>
      <p:sp>
        <p:nvSpPr>
          <p:cNvPr id="6" name="Fußzeilenplatzhalter 4">
            <a:extLst>
              <a:ext uri="{FF2B5EF4-FFF2-40B4-BE49-F238E27FC236}">
                <a16:creationId xmlns:a16="http://schemas.microsoft.com/office/drawing/2014/main" id="{FEE4695B-137F-8F78-19B8-4E25E0C3913F}"/>
              </a:ext>
            </a:extLst>
          </p:cNvPr>
          <p:cNvSpPr>
            <a:spLocks noGrp="1"/>
          </p:cNvSpPr>
          <p:nvPr>
            <p:ph type="ftr" sz="quarter" idx="13"/>
          </p:nvPr>
        </p:nvSpPr>
        <p:spPr/>
        <p:txBody>
          <a:bodyPr/>
          <a:lstStyle>
            <a:lvl1pPr>
              <a:defRPr>
                <a:solidFill>
                  <a:schemeClr val="bg1"/>
                </a:solidFill>
              </a:defRPr>
            </a:lvl1pPr>
          </a:lstStyle>
          <a:p>
            <a:pPr>
              <a:defRPr/>
            </a:pPr>
            <a:r>
              <a:rPr lang="de-DE"/>
              <a:t>Lebensmittelsiegel</a:t>
            </a:r>
            <a:endParaRPr lang="de-DE" dirty="0"/>
          </a:p>
        </p:txBody>
      </p:sp>
      <p:sp>
        <p:nvSpPr>
          <p:cNvPr id="7" name="Foliennummernplatzhalter 5">
            <a:extLst>
              <a:ext uri="{FF2B5EF4-FFF2-40B4-BE49-F238E27FC236}">
                <a16:creationId xmlns:a16="http://schemas.microsoft.com/office/drawing/2014/main" id="{AC8B719A-2A88-79A5-904C-5CC28BEECF1A}"/>
              </a:ext>
            </a:extLst>
          </p:cNvPr>
          <p:cNvSpPr>
            <a:spLocks noGrp="1"/>
          </p:cNvSpPr>
          <p:nvPr>
            <p:ph type="sldNum" sz="quarter" idx="14"/>
          </p:nvPr>
        </p:nvSpPr>
        <p:spPr/>
        <p:txBody>
          <a:bodyPr/>
          <a:lstStyle>
            <a:lvl1pPr>
              <a:defRPr smtClean="0">
                <a:solidFill>
                  <a:schemeClr val="bg1"/>
                </a:solidFill>
              </a:defRPr>
            </a:lvl1pPr>
          </a:lstStyle>
          <a:p>
            <a:pPr>
              <a:defRPr/>
            </a:pPr>
            <a:fld id="{BAC20764-E662-44D7-A7C9-2BA6BCE1B53E}" type="slidenum">
              <a:rPr lang="de-DE"/>
              <a:pPr>
                <a:defRPr/>
              </a:pPr>
              <a:t>‹Nr.›</a:t>
            </a:fld>
            <a:endParaRPr lang="de-DE" dirty="0"/>
          </a:p>
        </p:txBody>
      </p:sp>
    </p:spTree>
    <p:extLst>
      <p:ext uri="{BB962C8B-B14F-4D97-AF65-F5344CB8AC3E}">
        <p14:creationId xmlns:p14="http://schemas.microsoft.com/office/powerpoint/2010/main" val="177269261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_Text mit Aufzählung, Ebenen + H2, Violet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10800000" cy="396000"/>
          </a:xfrm>
        </p:spPr>
        <p:txBody>
          <a:bodyPr/>
          <a:lstStyle>
            <a:lvl1pPr>
              <a:defRPr>
                <a:solidFill>
                  <a:schemeClr val="accent2"/>
                </a:solidFill>
              </a:defRPr>
            </a:lvl1pPr>
          </a:lstStyle>
          <a:p>
            <a:r>
              <a:rPr lang="de-DE" dirty="0"/>
              <a:t>Mastertitelformat bearbeiten</a:t>
            </a:r>
          </a:p>
        </p:txBody>
      </p:sp>
      <p:sp>
        <p:nvSpPr>
          <p:cNvPr id="4" name="Textplatzhalter 3"/>
          <p:cNvSpPr>
            <a:spLocks noGrp="1"/>
          </p:cNvSpPr>
          <p:nvPr>
            <p:ph type="body" sz="quarter" idx="18"/>
          </p:nvPr>
        </p:nvSpPr>
        <p:spPr>
          <a:xfrm>
            <a:off x="682625" y="3212756"/>
            <a:ext cx="10799763" cy="2727244"/>
          </a:xfrm>
        </p:spPr>
        <p:txBody>
          <a:bodyPr/>
          <a:lstStyle>
            <a:lvl1pPr marL="288000">
              <a:lnSpc>
                <a:spcPct val="150000"/>
              </a:lnSpc>
              <a:spcAft>
                <a:spcPts val="0"/>
              </a:spcAft>
              <a:defRPr/>
            </a:lvl1pPr>
            <a:lvl2pPr>
              <a:lnSpc>
                <a:spcPct val="150000"/>
              </a:lnSpc>
              <a:spcAft>
                <a:spcPts val="0"/>
              </a:spcAft>
              <a:defRPr/>
            </a:lvl2pPr>
            <a:lvl3pPr>
              <a:lnSpc>
                <a:spcPct val="150000"/>
              </a:lnSpc>
              <a:spcAft>
                <a:spcPts val="0"/>
              </a:spcAft>
              <a:defRPr/>
            </a:lvl3pPr>
            <a:lvl4pPr>
              <a:lnSpc>
                <a:spcPct val="150000"/>
              </a:lnSpc>
              <a:spcAft>
                <a:spcPts val="0"/>
              </a:spcAft>
              <a:defRPr/>
            </a:lvl4pPr>
            <a:lvl5pPr>
              <a:lnSpc>
                <a:spcPct val="150000"/>
              </a:lnSpc>
              <a:spcAft>
                <a:spcPts val="0"/>
              </a:spcAf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Foliennummernplatzhalter 2" descr="&quot;&quot;">
            <a:extLst>
              <a:ext uri="{FF2B5EF4-FFF2-40B4-BE49-F238E27FC236}">
                <a16:creationId xmlns:a16="http://schemas.microsoft.com/office/drawing/2014/main" id="{710DB9F8-3D92-C4E2-6277-A29DB0B6402B}"/>
              </a:ext>
            </a:extLst>
          </p:cNvPr>
          <p:cNvSpPr>
            <a:spLocks noGrp="1"/>
          </p:cNvSpPr>
          <p:nvPr>
            <p:ph type="sldNum" sz="quarter" idx="19"/>
          </p:nvPr>
        </p:nvSpPr>
        <p:spPr/>
        <p:txBody>
          <a:bodyPr/>
          <a:lstStyle>
            <a:lvl1pPr>
              <a:defRPr/>
            </a:lvl1pPr>
          </a:lstStyle>
          <a:p>
            <a:pPr>
              <a:defRPr/>
            </a:pPr>
            <a:fld id="{179E5E4E-8DD4-4754-933A-8492F7B50E7D}" type="slidenum">
              <a:rPr lang="de-DE"/>
              <a:pPr>
                <a:defRPr/>
              </a:pPr>
              <a:t>‹Nr.›</a:t>
            </a:fld>
            <a:endParaRPr lang="de-DE" dirty="0"/>
          </a:p>
        </p:txBody>
      </p:sp>
      <p:sp>
        <p:nvSpPr>
          <p:cNvPr id="3" name="Fußzeilenplatzhalter 2" descr="&quot;&quot;">
            <a:extLst>
              <a:ext uri="{FF2B5EF4-FFF2-40B4-BE49-F238E27FC236}">
                <a16:creationId xmlns:a16="http://schemas.microsoft.com/office/drawing/2014/main" id="{30B46F1A-A7D0-6BD7-CDA9-BF4EADDE8C5F}"/>
              </a:ext>
            </a:extLst>
          </p:cNvPr>
          <p:cNvSpPr>
            <a:spLocks noGrp="1"/>
          </p:cNvSpPr>
          <p:nvPr>
            <p:ph type="ftr" sz="quarter" idx="20"/>
          </p:nvPr>
        </p:nvSpPr>
        <p:spPr/>
        <p:txBody>
          <a:bodyPr/>
          <a:lstStyle>
            <a:lvl1pPr>
              <a:defRPr/>
            </a:lvl1pPr>
          </a:lstStyle>
          <a:p>
            <a:pPr>
              <a:defRPr/>
            </a:pPr>
            <a:r>
              <a:rPr lang="de-DE"/>
              <a:t>Lebensmittelsiegel</a:t>
            </a:r>
          </a:p>
        </p:txBody>
      </p:sp>
      <p:sp>
        <p:nvSpPr>
          <p:cNvPr id="8" name="Textplatzhalter 9"/>
          <p:cNvSpPr>
            <a:spLocks noGrp="1"/>
          </p:cNvSpPr>
          <p:nvPr>
            <p:ph type="body" sz="quarter" idx="21" hasCustomPrompt="1"/>
          </p:nvPr>
        </p:nvSpPr>
        <p:spPr>
          <a:xfrm>
            <a:off x="682167" y="2633996"/>
            <a:ext cx="5153025" cy="387350"/>
          </a:xfrm>
        </p:spPr>
        <p:txBody>
          <a:bodyPr/>
          <a:lstStyle>
            <a:lvl1pPr marL="0" indent="0">
              <a:buNone/>
              <a:defRPr sz="2000" b="1">
                <a:solidFill>
                  <a:srgbClr val="61328A"/>
                </a:solidFill>
              </a:defRPr>
            </a:lvl1pPr>
          </a:lstStyle>
          <a:p>
            <a:pPr lvl="0"/>
            <a:r>
              <a:rPr lang="de-DE" dirty="0"/>
              <a:t>Untertitel</a:t>
            </a:r>
          </a:p>
        </p:txBody>
      </p:sp>
    </p:spTree>
    <p:extLst>
      <p:ext uri="{BB962C8B-B14F-4D97-AF65-F5344CB8AC3E}">
        <p14:creationId xmlns:p14="http://schemas.microsoft.com/office/powerpoint/2010/main" val="193522667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_Text mit H2, Aufzählung mit Ebenen, 3 Bilder, Ro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10800000" cy="396000"/>
          </a:xfrm>
        </p:spPr>
        <p:txBody>
          <a:bodyPr/>
          <a:lstStyle>
            <a:lvl1pPr>
              <a:defRPr>
                <a:solidFill>
                  <a:schemeClr val="tx2"/>
                </a:solidFill>
              </a:defRPr>
            </a:lvl1pPr>
          </a:lstStyle>
          <a:p>
            <a:r>
              <a:rPr lang="de-DE" dirty="0"/>
              <a:t>Mastertitelformat bearbeiten</a:t>
            </a:r>
          </a:p>
        </p:txBody>
      </p:sp>
      <p:sp>
        <p:nvSpPr>
          <p:cNvPr id="4" name="Textplatzhalter 3"/>
          <p:cNvSpPr>
            <a:spLocks noGrp="1"/>
          </p:cNvSpPr>
          <p:nvPr>
            <p:ph type="body" sz="quarter" idx="18"/>
          </p:nvPr>
        </p:nvSpPr>
        <p:spPr>
          <a:xfrm>
            <a:off x="682625" y="3212756"/>
            <a:ext cx="10142538" cy="1147110"/>
          </a:xfrm>
        </p:spPr>
        <p:txBody>
          <a:bodyPr/>
          <a:lstStyle>
            <a:lvl1pPr marL="288000">
              <a:lnSpc>
                <a:spcPct val="100000"/>
              </a:lnSpc>
              <a:spcAft>
                <a:spcPts val="0"/>
              </a:spcAft>
              <a:defRPr/>
            </a:lvl1pPr>
            <a:lvl2pPr>
              <a:lnSpc>
                <a:spcPct val="100000"/>
              </a:lnSpc>
              <a:spcAft>
                <a:spcPts val="0"/>
              </a:spcAft>
              <a:defRPr/>
            </a:lvl2pPr>
            <a:lvl3pPr>
              <a:lnSpc>
                <a:spcPct val="100000"/>
              </a:lnSpc>
              <a:spcAft>
                <a:spcPts val="0"/>
              </a:spcAft>
              <a:defRPr/>
            </a:lvl3pPr>
            <a:lvl4pPr>
              <a:lnSpc>
                <a:spcPct val="100000"/>
              </a:lnSpc>
              <a:spcAft>
                <a:spcPts val="0"/>
              </a:spcAft>
              <a:defRPr/>
            </a:lvl4pPr>
            <a:lvl5pPr>
              <a:lnSpc>
                <a:spcPct val="100000"/>
              </a:lnSpc>
              <a:spcAft>
                <a:spcPts val="0"/>
              </a:spcAf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Foliennummernplatzhalter 2" descr="&quot;&quot;">
            <a:extLst>
              <a:ext uri="{FF2B5EF4-FFF2-40B4-BE49-F238E27FC236}">
                <a16:creationId xmlns:a16="http://schemas.microsoft.com/office/drawing/2014/main" id="{710DB9F8-3D92-C4E2-6277-A29DB0B6402B}"/>
              </a:ext>
            </a:extLst>
          </p:cNvPr>
          <p:cNvSpPr>
            <a:spLocks noGrp="1"/>
          </p:cNvSpPr>
          <p:nvPr>
            <p:ph type="sldNum" sz="quarter" idx="19"/>
          </p:nvPr>
        </p:nvSpPr>
        <p:spPr/>
        <p:txBody>
          <a:bodyPr/>
          <a:lstStyle>
            <a:lvl1pPr>
              <a:defRPr/>
            </a:lvl1pPr>
          </a:lstStyle>
          <a:p>
            <a:pPr>
              <a:defRPr/>
            </a:pPr>
            <a:fld id="{179E5E4E-8DD4-4754-933A-8492F7B50E7D}" type="slidenum">
              <a:rPr lang="de-DE"/>
              <a:pPr>
                <a:defRPr/>
              </a:pPr>
              <a:t>‹Nr.›</a:t>
            </a:fld>
            <a:endParaRPr lang="de-DE" dirty="0"/>
          </a:p>
        </p:txBody>
      </p:sp>
      <p:sp>
        <p:nvSpPr>
          <p:cNvPr id="3" name="Fußzeilenplatzhalter 2" descr="&quot;&quot;">
            <a:extLst>
              <a:ext uri="{FF2B5EF4-FFF2-40B4-BE49-F238E27FC236}">
                <a16:creationId xmlns:a16="http://schemas.microsoft.com/office/drawing/2014/main" id="{30B46F1A-A7D0-6BD7-CDA9-BF4EADDE8C5F}"/>
              </a:ext>
            </a:extLst>
          </p:cNvPr>
          <p:cNvSpPr>
            <a:spLocks noGrp="1"/>
          </p:cNvSpPr>
          <p:nvPr>
            <p:ph type="ftr" sz="quarter" idx="20"/>
          </p:nvPr>
        </p:nvSpPr>
        <p:spPr/>
        <p:txBody>
          <a:bodyPr/>
          <a:lstStyle>
            <a:lvl1pPr>
              <a:defRPr/>
            </a:lvl1pPr>
          </a:lstStyle>
          <a:p>
            <a:pPr>
              <a:defRPr/>
            </a:pPr>
            <a:r>
              <a:rPr lang="de-DE"/>
              <a:t>Lebensmittelsiegel</a:t>
            </a:r>
          </a:p>
        </p:txBody>
      </p:sp>
      <p:sp>
        <p:nvSpPr>
          <p:cNvPr id="8" name="Bildplatzhalter 12">
            <a:extLst>
              <a:ext uri="{FF2B5EF4-FFF2-40B4-BE49-F238E27FC236}">
                <a16:creationId xmlns:a16="http://schemas.microsoft.com/office/drawing/2014/main" id="{47335FEB-B2C4-F5ED-2ED5-9E652F721B7C}"/>
              </a:ext>
            </a:extLst>
          </p:cNvPr>
          <p:cNvSpPr>
            <a:spLocks noGrp="1"/>
          </p:cNvSpPr>
          <p:nvPr>
            <p:ph type="pic" sz="quarter" idx="15"/>
          </p:nvPr>
        </p:nvSpPr>
        <p:spPr>
          <a:xfrm>
            <a:off x="1703657" y="4726979"/>
            <a:ext cx="1575002" cy="1574544"/>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endParaRPr lang="de-DE" dirty="0"/>
          </a:p>
        </p:txBody>
      </p:sp>
      <p:sp>
        <p:nvSpPr>
          <p:cNvPr id="9" name="Bildplatzhalter 12">
            <a:extLst>
              <a:ext uri="{FF2B5EF4-FFF2-40B4-BE49-F238E27FC236}">
                <a16:creationId xmlns:a16="http://schemas.microsoft.com/office/drawing/2014/main" id="{47335FEB-B2C4-F5ED-2ED5-9E652F721B7C}"/>
              </a:ext>
            </a:extLst>
          </p:cNvPr>
          <p:cNvSpPr>
            <a:spLocks noGrp="1"/>
          </p:cNvSpPr>
          <p:nvPr>
            <p:ph type="pic" sz="quarter" idx="21"/>
          </p:nvPr>
        </p:nvSpPr>
        <p:spPr>
          <a:xfrm>
            <a:off x="4962270" y="4422631"/>
            <a:ext cx="1582790" cy="1582330"/>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endParaRPr lang="de-DE" dirty="0"/>
          </a:p>
        </p:txBody>
      </p:sp>
      <p:sp>
        <p:nvSpPr>
          <p:cNvPr id="10" name="Bildplatzhalter 12">
            <a:extLst>
              <a:ext uri="{FF2B5EF4-FFF2-40B4-BE49-F238E27FC236}">
                <a16:creationId xmlns:a16="http://schemas.microsoft.com/office/drawing/2014/main" id="{47335FEB-B2C4-F5ED-2ED5-9E652F721B7C}"/>
              </a:ext>
            </a:extLst>
          </p:cNvPr>
          <p:cNvSpPr>
            <a:spLocks noGrp="1"/>
          </p:cNvSpPr>
          <p:nvPr>
            <p:ph type="pic" sz="quarter" idx="22"/>
          </p:nvPr>
        </p:nvSpPr>
        <p:spPr>
          <a:xfrm>
            <a:off x="8228671" y="4726979"/>
            <a:ext cx="1575001" cy="1574543"/>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endParaRPr lang="de-DE" dirty="0"/>
          </a:p>
        </p:txBody>
      </p:sp>
      <p:sp>
        <p:nvSpPr>
          <p:cNvPr id="11" name="Textplatzhalter 9"/>
          <p:cNvSpPr>
            <a:spLocks noGrp="1"/>
          </p:cNvSpPr>
          <p:nvPr>
            <p:ph type="body" sz="quarter" idx="23" hasCustomPrompt="1"/>
          </p:nvPr>
        </p:nvSpPr>
        <p:spPr>
          <a:xfrm>
            <a:off x="682625" y="2627313"/>
            <a:ext cx="5153025" cy="387350"/>
          </a:xfrm>
        </p:spPr>
        <p:txBody>
          <a:bodyPr/>
          <a:lstStyle>
            <a:lvl1pPr marL="0" indent="0">
              <a:buNone/>
              <a:defRPr sz="2000" b="1">
                <a:solidFill>
                  <a:schemeClr val="tx2"/>
                </a:solidFill>
              </a:defRPr>
            </a:lvl1pPr>
          </a:lstStyle>
          <a:p>
            <a:pPr lvl="0"/>
            <a:r>
              <a:rPr lang="de-DE" dirty="0"/>
              <a:t>Untertitel</a:t>
            </a:r>
          </a:p>
        </p:txBody>
      </p:sp>
    </p:spTree>
    <p:extLst>
      <p:ext uri="{BB962C8B-B14F-4D97-AF65-F5344CB8AC3E}">
        <p14:creationId xmlns:p14="http://schemas.microsoft.com/office/powerpoint/2010/main" val="185491884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4_Text mit H2, Aufzählung mit Ebenen, 3 Bilder, Rot, Violet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10800000" cy="396000"/>
          </a:xfrm>
        </p:spPr>
        <p:txBody>
          <a:bodyPr/>
          <a:lstStyle>
            <a:lvl1pPr>
              <a:defRPr>
                <a:solidFill>
                  <a:schemeClr val="tx2"/>
                </a:solidFill>
              </a:defRPr>
            </a:lvl1pPr>
          </a:lstStyle>
          <a:p>
            <a:r>
              <a:rPr lang="de-DE" dirty="0"/>
              <a:t>Mastertitelformat bearbeiten</a:t>
            </a:r>
          </a:p>
        </p:txBody>
      </p:sp>
      <p:sp>
        <p:nvSpPr>
          <p:cNvPr id="4" name="Textplatzhalter 3"/>
          <p:cNvSpPr>
            <a:spLocks noGrp="1"/>
          </p:cNvSpPr>
          <p:nvPr>
            <p:ph type="body" sz="quarter" idx="18"/>
          </p:nvPr>
        </p:nvSpPr>
        <p:spPr>
          <a:xfrm>
            <a:off x="682625" y="3212756"/>
            <a:ext cx="10142538" cy="1147110"/>
          </a:xfrm>
        </p:spPr>
        <p:txBody>
          <a:bodyPr/>
          <a:lstStyle>
            <a:lvl1pPr marL="288000">
              <a:lnSpc>
                <a:spcPct val="100000"/>
              </a:lnSpc>
              <a:spcAft>
                <a:spcPts val="0"/>
              </a:spcAft>
              <a:defRPr/>
            </a:lvl1pPr>
            <a:lvl2pPr>
              <a:lnSpc>
                <a:spcPct val="100000"/>
              </a:lnSpc>
              <a:spcAft>
                <a:spcPts val="0"/>
              </a:spcAft>
              <a:defRPr/>
            </a:lvl2pPr>
            <a:lvl3pPr>
              <a:lnSpc>
                <a:spcPct val="100000"/>
              </a:lnSpc>
              <a:spcAft>
                <a:spcPts val="0"/>
              </a:spcAft>
              <a:defRPr/>
            </a:lvl3pPr>
            <a:lvl4pPr>
              <a:lnSpc>
                <a:spcPct val="100000"/>
              </a:lnSpc>
              <a:spcAft>
                <a:spcPts val="0"/>
              </a:spcAft>
              <a:defRPr/>
            </a:lvl4pPr>
            <a:lvl5pPr>
              <a:lnSpc>
                <a:spcPct val="100000"/>
              </a:lnSpc>
              <a:spcAft>
                <a:spcPts val="0"/>
              </a:spcAf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Foliennummernplatzhalter 2" descr="&quot;&quot;">
            <a:extLst>
              <a:ext uri="{FF2B5EF4-FFF2-40B4-BE49-F238E27FC236}">
                <a16:creationId xmlns:a16="http://schemas.microsoft.com/office/drawing/2014/main" id="{710DB9F8-3D92-C4E2-6277-A29DB0B6402B}"/>
              </a:ext>
            </a:extLst>
          </p:cNvPr>
          <p:cNvSpPr>
            <a:spLocks noGrp="1"/>
          </p:cNvSpPr>
          <p:nvPr>
            <p:ph type="sldNum" sz="quarter" idx="19"/>
          </p:nvPr>
        </p:nvSpPr>
        <p:spPr/>
        <p:txBody>
          <a:bodyPr/>
          <a:lstStyle>
            <a:lvl1pPr>
              <a:defRPr/>
            </a:lvl1pPr>
          </a:lstStyle>
          <a:p>
            <a:pPr>
              <a:defRPr/>
            </a:pPr>
            <a:fld id="{179E5E4E-8DD4-4754-933A-8492F7B50E7D}" type="slidenum">
              <a:rPr lang="de-DE"/>
              <a:pPr>
                <a:defRPr/>
              </a:pPr>
              <a:t>‹Nr.›</a:t>
            </a:fld>
            <a:endParaRPr lang="de-DE" dirty="0"/>
          </a:p>
        </p:txBody>
      </p:sp>
      <p:sp>
        <p:nvSpPr>
          <p:cNvPr id="3" name="Fußzeilenplatzhalter 2" descr="&quot;&quot;">
            <a:extLst>
              <a:ext uri="{FF2B5EF4-FFF2-40B4-BE49-F238E27FC236}">
                <a16:creationId xmlns:a16="http://schemas.microsoft.com/office/drawing/2014/main" id="{30B46F1A-A7D0-6BD7-CDA9-BF4EADDE8C5F}"/>
              </a:ext>
            </a:extLst>
          </p:cNvPr>
          <p:cNvSpPr>
            <a:spLocks noGrp="1"/>
          </p:cNvSpPr>
          <p:nvPr>
            <p:ph type="ftr" sz="quarter" idx="20"/>
          </p:nvPr>
        </p:nvSpPr>
        <p:spPr/>
        <p:txBody>
          <a:bodyPr/>
          <a:lstStyle>
            <a:lvl1pPr>
              <a:defRPr/>
            </a:lvl1pPr>
          </a:lstStyle>
          <a:p>
            <a:pPr>
              <a:defRPr/>
            </a:pPr>
            <a:r>
              <a:rPr lang="de-DE"/>
              <a:t>Lebensmittelsiegel</a:t>
            </a:r>
          </a:p>
        </p:txBody>
      </p:sp>
      <p:sp>
        <p:nvSpPr>
          <p:cNvPr id="8" name="Bildplatzhalter 12">
            <a:extLst>
              <a:ext uri="{FF2B5EF4-FFF2-40B4-BE49-F238E27FC236}">
                <a16:creationId xmlns:a16="http://schemas.microsoft.com/office/drawing/2014/main" id="{47335FEB-B2C4-F5ED-2ED5-9E652F721B7C}"/>
              </a:ext>
            </a:extLst>
          </p:cNvPr>
          <p:cNvSpPr>
            <a:spLocks noGrp="1"/>
          </p:cNvSpPr>
          <p:nvPr>
            <p:ph type="pic" sz="quarter" idx="15"/>
          </p:nvPr>
        </p:nvSpPr>
        <p:spPr>
          <a:xfrm>
            <a:off x="1703657" y="4726979"/>
            <a:ext cx="1575002" cy="1574544"/>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endParaRPr lang="de-DE" dirty="0"/>
          </a:p>
        </p:txBody>
      </p:sp>
      <p:sp>
        <p:nvSpPr>
          <p:cNvPr id="9" name="Bildplatzhalter 12">
            <a:extLst>
              <a:ext uri="{FF2B5EF4-FFF2-40B4-BE49-F238E27FC236}">
                <a16:creationId xmlns:a16="http://schemas.microsoft.com/office/drawing/2014/main" id="{47335FEB-B2C4-F5ED-2ED5-9E652F721B7C}"/>
              </a:ext>
            </a:extLst>
          </p:cNvPr>
          <p:cNvSpPr>
            <a:spLocks noGrp="1"/>
          </p:cNvSpPr>
          <p:nvPr>
            <p:ph type="pic" sz="quarter" idx="21"/>
          </p:nvPr>
        </p:nvSpPr>
        <p:spPr>
          <a:xfrm>
            <a:off x="4962270" y="4422631"/>
            <a:ext cx="1582790" cy="1582330"/>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endParaRPr lang="de-DE" dirty="0"/>
          </a:p>
        </p:txBody>
      </p:sp>
      <p:sp>
        <p:nvSpPr>
          <p:cNvPr id="10" name="Bildplatzhalter 12">
            <a:extLst>
              <a:ext uri="{FF2B5EF4-FFF2-40B4-BE49-F238E27FC236}">
                <a16:creationId xmlns:a16="http://schemas.microsoft.com/office/drawing/2014/main" id="{47335FEB-B2C4-F5ED-2ED5-9E652F721B7C}"/>
              </a:ext>
            </a:extLst>
          </p:cNvPr>
          <p:cNvSpPr>
            <a:spLocks noGrp="1"/>
          </p:cNvSpPr>
          <p:nvPr>
            <p:ph type="pic" sz="quarter" idx="22"/>
          </p:nvPr>
        </p:nvSpPr>
        <p:spPr>
          <a:xfrm>
            <a:off x="8228671" y="4726979"/>
            <a:ext cx="1575001" cy="1574543"/>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endParaRPr lang="de-DE" dirty="0"/>
          </a:p>
        </p:txBody>
      </p:sp>
      <p:sp>
        <p:nvSpPr>
          <p:cNvPr id="11" name="Textplatzhalter 9"/>
          <p:cNvSpPr>
            <a:spLocks noGrp="1"/>
          </p:cNvSpPr>
          <p:nvPr>
            <p:ph type="body" sz="quarter" idx="23" hasCustomPrompt="1"/>
          </p:nvPr>
        </p:nvSpPr>
        <p:spPr>
          <a:xfrm>
            <a:off x="682167" y="2718306"/>
            <a:ext cx="5153025" cy="387350"/>
          </a:xfrm>
        </p:spPr>
        <p:txBody>
          <a:bodyPr/>
          <a:lstStyle>
            <a:lvl1pPr marL="0" indent="0">
              <a:buNone/>
              <a:defRPr sz="2000" b="1">
                <a:solidFill>
                  <a:srgbClr val="61328A"/>
                </a:solidFill>
              </a:defRPr>
            </a:lvl1pPr>
          </a:lstStyle>
          <a:p>
            <a:pPr lvl="0"/>
            <a:r>
              <a:rPr lang="de-DE" dirty="0"/>
              <a:t>Untertitel</a:t>
            </a:r>
          </a:p>
        </p:txBody>
      </p:sp>
    </p:spTree>
    <p:extLst>
      <p:ext uri="{BB962C8B-B14F-4D97-AF65-F5344CB8AC3E}">
        <p14:creationId xmlns:p14="http://schemas.microsoft.com/office/powerpoint/2010/main" val="180419820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_Text mit H2, Aufzählung mit Ebenen, 3 Bilder, Violet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10800000" cy="396000"/>
          </a:xfrm>
        </p:spPr>
        <p:txBody>
          <a:bodyPr/>
          <a:lstStyle>
            <a:lvl1pPr>
              <a:defRPr>
                <a:solidFill>
                  <a:srgbClr val="61328A"/>
                </a:solidFill>
              </a:defRPr>
            </a:lvl1pPr>
          </a:lstStyle>
          <a:p>
            <a:r>
              <a:rPr lang="de-DE" dirty="0"/>
              <a:t>Mastertitelformat bearbeiten</a:t>
            </a:r>
          </a:p>
        </p:txBody>
      </p:sp>
      <p:sp>
        <p:nvSpPr>
          <p:cNvPr id="4" name="Textplatzhalter 3"/>
          <p:cNvSpPr>
            <a:spLocks noGrp="1"/>
          </p:cNvSpPr>
          <p:nvPr>
            <p:ph type="body" sz="quarter" idx="18" hasCustomPrompt="1"/>
          </p:nvPr>
        </p:nvSpPr>
        <p:spPr>
          <a:xfrm>
            <a:off x="682625" y="3212756"/>
            <a:ext cx="10142538" cy="1147110"/>
          </a:xfrm>
        </p:spPr>
        <p:txBody>
          <a:bodyPr/>
          <a:lstStyle>
            <a:lvl1pPr marL="288000">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de-DE" dirty="0"/>
              <a:t>Mastertextformat bearbeiten</a:t>
            </a:r>
          </a:p>
          <a:p>
            <a:pPr lvl="0"/>
            <a:endParaRPr lang="de-DE" dirty="0"/>
          </a:p>
        </p:txBody>
      </p:sp>
      <p:sp>
        <p:nvSpPr>
          <p:cNvPr id="2" name="Foliennummernplatzhalter 2" descr="&quot;&quot;">
            <a:extLst>
              <a:ext uri="{FF2B5EF4-FFF2-40B4-BE49-F238E27FC236}">
                <a16:creationId xmlns:a16="http://schemas.microsoft.com/office/drawing/2014/main" id="{710DB9F8-3D92-C4E2-6277-A29DB0B6402B}"/>
              </a:ext>
            </a:extLst>
          </p:cNvPr>
          <p:cNvSpPr>
            <a:spLocks noGrp="1"/>
          </p:cNvSpPr>
          <p:nvPr>
            <p:ph type="sldNum" sz="quarter" idx="19"/>
          </p:nvPr>
        </p:nvSpPr>
        <p:spPr/>
        <p:txBody>
          <a:bodyPr/>
          <a:lstStyle>
            <a:lvl1pPr>
              <a:defRPr/>
            </a:lvl1pPr>
          </a:lstStyle>
          <a:p>
            <a:pPr>
              <a:defRPr/>
            </a:pPr>
            <a:fld id="{179E5E4E-8DD4-4754-933A-8492F7B50E7D}" type="slidenum">
              <a:rPr lang="de-DE"/>
              <a:pPr>
                <a:defRPr/>
              </a:pPr>
              <a:t>‹Nr.›</a:t>
            </a:fld>
            <a:endParaRPr lang="de-DE" dirty="0"/>
          </a:p>
        </p:txBody>
      </p:sp>
      <p:sp>
        <p:nvSpPr>
          <p:cNvPr id="3" name="Fußzeilenplatzhalter 2" descr="&quot;&quot;">
            <a:extLst>
              <a:ext uri="{FF2B5EF4-FFF2-40B4-BE49-F238E27FC236}">
                <a16:creationId xmlns:a16="http://schemas.microsoft.com/office/drawing/2014/main" id="{30B46F1A-A7D0-6BD7-CDA9-BF4EADDE8C5F}"/>
              </a:ext>
            </a:extLst>
          </p:cNvPr>
          <p:cNvSpPr>
            <a:spLocks noGrp="1"/>
          </p:cNvSpPr>
          <p:nvPr>
            <p:ph type="ftr" sz="quarter" idx="20"/>
          </p:nvPr>
        </p:nvSpPr>
        <p:spPr/>
        <p:txBody>
          <a:bodyPr/>
          <a:lstStyle>
            <a:lvl1pPr>
              <a:defRPr/>
            </a:lvl1pPr>
          </a:lstStyle>
          <a:p>
            <a:pPr>
              <a:defRPr/>
            </a:pPr>
            <a:r>
              <a:rPr lang="de-DE"/>
              <a:t>Lebensmittelsiegel</a:t>
            </a:r>
          </a:p>
        </p:txBody>
      </p:sp>
      <p:sp>
        <p:nvSpPr>
          <p:cNvPr id="8" name="Bildplatzhalter 12">
            <a:extLst>
              <a:ext uri="{FF2B5EF4-FFF2-40B4-BE49-F238E27FC236}">
                <a16:creationId xmlns:a16="http://schemas.microsoft.com/office/drawing/2014/main" id="{47335FEB-B2C4-F5ED-2ED5-9E652F721B7C}"/>
              </a:ext>
            </a:extLst>
          </p:cNvPr>
          <p:cNvSpPr>
            <a:spLocks noGrp="1"/>
          </p:cNvSpPr>
          <p:nvPr>
            <p:ph type="pic" sz="quarter" idx="15"/>
          </p:nvPr>
        </p:nvSpPr>
        <p:spPr>
          <a:xfrm>
            <a:off x="1703657" y="4726979"/>
            <a:ext cx="1575002" cy="1574544"/>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endParaRPr lang="de-DE" dirty="0"/>
          </a:p>
        </p:txBody>
      </p:sp>
      <p:sp>
        <p:nvSpPr>
          <p:cNvPr id="9" name="Bildplatzhalter 12">
            <a:extLst>
              <a:ext uri="{FF2B5EF4-FFF2-40B4-BE49-F238E27FC236}">
                <a16:creationId xmlns:a16="http://schemas.microsoft.com/office/drawing/2014/main" id="{47335FEB-B2C4-F5ED-2ED5-9E652F721B7C}"/>
              </a:ext>
            </a:extLst>
          </p:cNvPr>
          <p:cNvSpPr>
            <a:spLocks noGrp="1"/>
          </p:cNvSpPr>
          <p:nvPr>
            <p:ph type="pic" sz="quarter" idx="21"/>
          </p:nvPr>
        </p:nvSpPr>
        <p:spPr>
          <a:xfrm>
            <a:off x="4962270" y="4422631"/>
            <a:ext cx="1582790" cy="1582330"/>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endParaRPr lang="de-DE" dirty="0"/>
          </a:p>
        </p:txBody>
      </p:sp>
      <p:sp>
        <p:nvSpPr>
          <p:cNvPr id="10" name="Bildplatzhalter 12">
            <a:extLst>
              <a:ext uri="{FF2B5EF4-FFF2-40B4-BE49-F238E27FC236}">
                <a16:creationId xmlns:a16="http://schemas.microsoft.com/office/drawing/2014/main" id="{47335FEB-B2C4-F5ED-2ED5-9E652F721B7C}"/>
              </a:ext>
            </a:extLst>
          </p:cNvPr>
          <p:cNvSpPr>
            <a:spLocks noGrp="1"/>
          </p:cNvSpPr>
          <p:nvPr>
            <p:ph type="pic" sz="quarter" idx="22"/>
          </p:nvPr>
        </p:nvSpPr>
        <p:spPr>
          <a:xfrm>
            <a:off x="8228671" y="4726979"/>
            <a:ext cx="1575001" cy="1574543"/>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endParaRPr lang="de-DE" dirty="0"/>
          </a:p>
        </p:txBody>
      </p:sp>
      <p:sp>
        <p:nvSpPr>
          <p:cNvPr id="11" name="Textplatzhalter 9"/>
          <p:cNvSpPr>
            <a:spLocks noGrp="1"/>
          </p:cNvSpPr>
          <p:nvPr>
            <p:ph type="body" sz="quarter" idx="23" hasCustomPrompt="1"/>
          </p:nvPr>
        </p:nvSpPr>
        <p:spPr>
          <a:xfrm>
            <a:off x="682167" y="2722656"/>
            <a:ext cx="5153025" cy="387350"/>
          </a:xfrm>
        </p:spPr>
        <p:txBody>
          <a:bodyPr/>
          <a:lstStyle>
            <a:lvl1pPr marL="0" indent="0">
              <a:buNone/>
              <a:defRPr sz="2000" b="1">
                <a:solidFill>
                  <a:srgbClr val="61328A"/>
                </a:solidFill>
              </a:defRPr>
            </a:lvl1pPr>
          </a:lstStyle>
          <a:p>
            <a:pPr lvl="0"/>
            <a:r>
              <a:rPr lang="de-DE" dirty="0"/>
              <a:t>Untertitel</a:t>
            </a:r>
          </a:p>
        </p:txBody>
      </p:sp>
    </p:spTree>
    <p:extLst>
      <p:ext uri="{BB962C8B-B14F-4D97-AF65-F5344CB8AC3E}">
        <p14:creationId xmlns:p14="http://schemas.microsoft.com/office/powerpoint/2010/main" val="164416657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_Text, mit H2 Aufzählung mit Ebenen und Bild, Ro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10800000" cy="396000"/>
          </a:xfrm>
        </p:spPr>
        <p:txBody>
          <a:bodyPr/>
          <a:lstStyle>
            <a:lvl1pPr>
              <a:defRPr>
                <a:solidFill>
                  <a:schemeClr val="tx2"/>
                </a:solidFill>
              </a:defRPr>
            </a:lvl1pPr>
          </a:lstStyle>
          <a:p>
            <a:r>
              <a:rPr lang="de-DE" dirty="0"/>
              <a:t>Mastertitelformat bearbeiten</a:t>
            </a:r>
          </a:p>
        </p:txBody>
      </p:sp>
      <p:sp>
        <p:nvSpPr>
          <p:cNvPr id="4" name="Textplatzhalter 3"/>
          <p:cNvSpPr>
            <a:spLocks noGrp="1"/>
          </p:cNvSpPr>
          <p:nvPr>
            <p:ph type="body" sz="quarter" idx="18"/>
          </p:nvPr>
        </p:nvSpPr>
        <p:spPr>
          <a:xfrm>
            <a:off x="682625" y="3426942"/>
            <a:ext cx="9001125" cy="2513058"/>
          </a:xfrm>
        </p:spPr>
        <p:txBody>
          <a:bodyPr/>
          <a:lstStyle>
            <a:lvl1pPr marL="288000">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Foliennummernplatzhalter 2" descr="&quot;&quot;">
            <a:extLst>
              <a:ext uri="{FF2B5EF4-FFF2-40B4-BE49-F238E27FC236}">
                <a16:creationId xmlns:a16="http://schemas.microsoft.com/office/drawing/2014/main" id="{710DB9F8-3D92-C4E2-6277-A29DB0B6402B}"/>
              </a:ext>
            </a:extLst>
          </p:cNvPr>
          <p:cNvSpPr>
            <a:spLocks noGrp="1"/>
          </p:cNvSpPr>
          <p:nvPr>
            <p:ph type="sldNum" sz="quarter" idx="19"/>
          </p:nvPr>
        </p:nvSpPr>
        <p:spPr/>
        <p:txBody>
          <a:bodyPr/>
          <a:lstStyle>
            <a:lvl1pPr>
              <a:defRPr/>
            </a:lvl1pPr>
          </a:lstStyle>
          <a:p>
            <a:pPr>
              <a:defRPr/>
            </a:pPr>
            <a:fld id="{179E5E4E-8DD4-4754-933A-8492F7B50E7D}" type="slidenum">
              <a:rPr lang="de-DE"/>
              <a:pPr>
                <a:defRPr/>
              </a:pPr>
              <a:t>‹Nr.›</a:t>
            </a:fld>
            <a:endParaRPr lang="de-DE" dirty="0"/>
          </a:p>
        </p:txBody>
      </p:sp>
      <p:sp>
        <p:nvSpPr>
          <p:cNvPr id="3" name="Fußzeilenplatzhalter 2" descr="&quot;&quot;">
            <a:extLst>
              <a:ext uri="{FF2B5EF4-FFF2-40B4-BE49-F238E27FC236}">
                <a16:creationId xmlns:a16="http://schemas.microsoft.com/office/drawing/2014/main" id="{30B46F1A-A7D0-6BD7-CDA9-BF4EADDE8C5F}"/>
              </a:ext>
            </a:extLst>
          </p:cNvPr>
          <p:cNvSpPr>
            <a:spLocks noGrp="1"/>
          </p:cNvSpPr>
          <p:nvPr>
            <p:ph type="ftr" sz="quarter" idx="20"/>
          </p:nvPr>
        </p:nvSpPr>
        <p:spPr/>
        <p:txBody>
          <a:bodyPr/>
          <a:lstStyle>
            <a:lvl1pPr>
              <a:defRPr/>
            </a:lvl1pPr>
          </a:lstStyle>
          <a:p>
            <a:pPr>
              <a:defRPr/>
            </a:pPr>
            <a:r>
              <a:rPr lang="de-DE"/>
              <a:t>Lebensmittelsiegel</a:t>
            </a:r>
          </a:p>
        </p:txBody>
      </p:sp>
      <p:sp>
        <p:nvSpPr>
          <p:cNvPr id="8" name="Bildplatzhalter 12">
            <a:extLst>
              <a:ext uri="{FF2B5EF4-FFF2-40B4-BE49-F238E27FC236}">
                <a16:creationId xmlns:a16="http://schemas.microsoft.com/office/drawing/2014/main" id="{47335FEB-B2C4-F5ED-2ED5-9E652F721B7C}"/>
              </a:ext>
            </a:extLst>
          </p:cNvPr>
          <p:cNvSpPr>
            <a:spLocks noGrp="1"/>
          </p:cNvSpPr>
          <p:nvPr>
            <p:ph type="pic" sz="quarter" idx="15" hasCustomPrompt="1"/>
          </p:nvPr>
        </p:nvSpPr>
        <p:spPr>
          <a:xfrm>
            <a:off x="9854462" y="3883865"/>
            <a:ext cx="2056732" cy="2056135"/>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r>
              <a:rPr lang="de-DE" dirty="0"/>
              <a:t>Bild/Illustration durch Klick auf das Symbol einfügen.</a:t>
            </a:r>
          </a:p>
          <a:p>
            <a:endParaRPr lang="de-DE" dirty="0"/>
          </a:p>
          <a:p>
            <a:r>
              <a:rPr lang="de-DE" dirty="0"/>
              <a:t>Bild muss vorher ggf. quadratisch zugeschnitten werden</a:t>
            </a:r>
          </a:p>
        </p:txBody>
      </p:sp>
      <p:sp>
        <p:nvSpPr>
          <p:cNvPr id="9" name="Textplatzhalter 9"/>
          <p:cNvSpPr>
            <a:spLocks noGrp="1"/>
          </p:cNvSpPr>
          <p:nvPr>
            <p:ph type="body" sz="quarter" idx="21" hasCustomPrompt="1"/>
          </p:nvPr>
        </p:nvSpPr>
        <p:spPr>
          <a:xfrm>
            <a:off x="682167" y="2743796"/>
            <a:ext cx="5153025" cy="387350"/>
          </a:xfrm>
        </p:spPr>
        <p:txBody>
          <a:bodyPr/>
          <a:lstStyle>
            <a:lvl1pPr marL="0" indent="0">
              <a:buNone/>
              <a:defRPr sz="2000" b="1">
                <a:solidFill>
                  <a:schemeClr val="tx2"/>
                </a:solidFill>
              </a:defRPr>
            </a:lvl1pPr>
          </a:lstStyle>
          <a:p>
            <a:pPr lvl="0"/>
            <a:r>
              <a:rPr lang="de-DE" dirty="0"/>
              <a:t>Untertitel</a:t>
            </a:r>
          </a:p>
        </p:txBody>
      </p:sp>
    </p:spTree>
    <p:extLst>
      <p:ext uri="{BB962C8B-B14F-4D97-AF65-F5344CB8AC3E}">
        <p14:creationId xmlns:p14="http://schemas.microsoft.com/office/powerpoint/2010/main" val="371188098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4_Text, mit H2 Aufzählung mit Ebenen und Bild, Rot, Violet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10800000" cy="396000"/>
          </a:xfrm>
        </p:spPr>
        <p:txBody>
          <a:bodyPr/>
          <a:lstStyle>
            <a:lvl1pPr>
              <a:defRPr>
                <a:solidFill>
                  <a:schemeClr val="tx2"/>
                </a:solidFill>
              </a:defRPr>
            </a:lvl1pPr>
          </a:lstStyle>
          <a:p>
            <a:r>
              <a:rPr lang="de-DE" dirty="0"/>
              <a:t>Mastertitelformat bearbeiten</a:t>
            </a:r>
          </a:p>
        </p:txBody>
      </p:sp>
      <p:sp>
        <p:nvSpPr>
          <p:cNvPr id="4" name="Textplatzhalter 3"/>
          <p:cNvSpPr>
            <a:spLocks noGrp="1"/>
          </p:cNvSpPr>
          <p:nvPr>
            <p:ph type="body" sz="quarter" idx="18"/>
          </p:nvPr>
        </p:nvSpPr>
        <p:spPr>
          <a:xfrm>
            <a:off x="682625" y="3426942"/>
            <a:ext cx="9001125" cy="2513058"/>
          </a:xfrm>
        </p:spPr>
        <p:txBody>
          <a:bodyPr/>
          <a:lstStyle>
            <a:lvl1pPr marL="288000">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Foliennummernplatzhalter 2" descr="&quot;&quot;">
            <a:extLst>
              <a:ext uri="{FF2B5EF4-FFF2-40B4-BE49-F238E27FC236}">
                <a16:creationId xmlns:a16="http://schemas.microsoft.com/office/drawing/2014/main" id="{710DB9F8-3D92-C4E2-6277-A29DB0B6402B}"/>
              </a:ext>
            </a:extLst>
          </p:cNvPr>
          <p:cNvSpPr>
            <a:spLocks noGrp="1"/>
          </p:cNvSpPr>
          <p:nvPr>
            <p:ph type="sldNum" sz="quarter" idx="19"/>
          </p:nvPr>
        </p:nvSpPr>
        <p:spPr/>
        <p:txBody>
          <a:bodyPr/>
          <a:lstStyle>
            <a:lvl1pPr>
              <a:defRPr/>
            </a:lvl1pPr>
          </a:lstStyle>
          <a:p>
            <a:pPr>
              <a:defRPr/>
            </a:pPr>
            <a:fld id="{179E5E4E-8DD4-4754-933A-8492F7B50E7D}" type="slidenum">
              <a:rPr lang="de-DE"/>
              <a:pPr>
                <a:defRPr/>
              </a:pPr>
              <a:t>‹Nr.›</a:t>
            </a:fld>
            <a:endParaRPr lang="de-DE" dirty="0"/>
          </a:p>
        </p:txBody>
      </p:sp>
      <p:sp>
        <p:nvSpPr>
          <p:cNvPr id="3" name="Fußzeilenplatzhalter 2" descr="&quot;&quot;">
            <a:extLst>
              <a:ext uri="{FF2B5EF4-FFF2-40B4-BE49-F238E27FC236}">
                <a16:creationId xmlns:a16="http://schemas.microsoft.com/office/drawing/2014/main" id="{30B46F1A-A7D0-6BD7-CDA9-BF4EADDE8C5F}"/>
              </a:ext>
            </a:extLst>
          </p:cNvPr>
          <p:cNvSpPr>
            <a:spLocks noGrp="1"/>
          </p:cNvSpPr>
          <p:nvPr>
            <p:ph type="ftr" sz="quarter" idx="20"/>
          </p:nvPr>
        </p:nvSpPr>
        <p:spPr/>
        <p:txBody>
          <a:bodyPr/>
          <a:lstStyle>
            <a:lvl1pPr>
              <a:defRPr/>
            </a:lvl1pPr>
          </a:lstStyle>
          <a:p>
            <a:pPr>
              <a:defRPr/>
            </a:pPr>
            <a:r>
              <a:rPr lang="de-DE"/>
              <a:t>Lebensmittelsiegel</a:t>
            </a:r>
          </a:p>
        </p:txBody>
      </p:sp>
      <p:sp>
        <p:nvSpPr>
          <p:cNvPr id="8" name="Bildplatzhalter 12">
            <a:extLst>
              <a:ext uri="{FF2B5EF4-FFF2-40B4-BE49-F238E27FC236}">
                <a16:creationId xmlns:a16="http://schemas.microsoft.com/office/drawing/2014/main" id="{47335FEB-B2C4-F5ED-2ED5-9E652F721B7C}"/>
              </a:ext>
            </a:extLst>
          </p:cNvPr>
          <p:cNvSpPr>
            <a:spLocks noGrp="1"/>
          </p:cNvSpPr>
          <p:nvPr>
            <p:ph type="pic" sz="quarter" idx="15" hasCustomPrompt="1"/>
          </p:nvPr>
        </p:nvSpPr>
        <p:spPr>
          <a:xfrm>
            <a:off x="9854462" y="3883865"/>
            <a:ext cx="2056732" cy="2056135"/>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r>
              <a:rPr lang="de-DE" dirty="0"/>
              <a:t>Bild/Illustration durch Klick auf das Symbol einfügen.</a:t>
            </a:r>
          </a:p>
          <a:p>
            <a:endParaRPr lang="de-DE" dirty="0"/>
          </a:p>
          <a:p>
            <a:r>
              <a:rPr lang="de-DE" dirty="0"/>
              <a:t>Bild muss vorher ggf. quadratisch zugeschnitten werden</a:t>
            </a:r>
          </a:p>
        </p:txBody>
      </p:sp>
      <p:sp>
        <p:nvSpPr>
          <p:cNvPr id="9" name="Textplatzhalter 9"/>
          <p:cNvSpPr>
            <a:spLocks noGrp="1"/>
          </p:cNvSpPr>
          <p:nvPr>
            <p:ph type="body" sz="quarter" idx="21" hasCustomPrompt="1"/>
          </p:nvPr>
        </p:nvSpPr>
        <p:spPr>
          <a:xfrm>
            <a:off x="682167" y="2872289"/>
            <a:ext cx="5153025" cy="387350"/>
          </a:xfrm>
        </p:spPr>
        <p:txBody>
          <a:bodyPr/>
          <a:lstStyle>
            <a:lvl1pPr marL="0" indent="0">
              <a:buNone/>
              <a:defRPr sz="2000" b="1">
                <a:solidFill>
                  <a:srgbClr val="61328A"/>
                </a:solidFill>
              </a:defRPr>
            </a:lvl1pPr>
          </a:lstStyle>
          <a:p>
            <a:pPr lvl="0"/>
            <a:r>
              <a:rPr lang="de-DE" dirty="0"/>
              <a:t>Untertitel</a:t>
            </a:r>
          </a:p>
        </p:txBody>
      </p:sp>
    </p:spTree>
    <p:extLst>
      <p:ext uri="{BB962C8B-B14F-4D97-AF65-F5344CB8AC3E}">
        <p14:creationId xmlns:p14="http://schemas.microsoft.com/office/powerpoint/2010/main" val="11795783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_Text mit H2 und Aufzählung mit Ebenen und Bild rund, Violet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10800000" cy="396000"/>
          </a:xfrm>
        </p:spPr>
        <p:txBody>
          <a:bodyPr/>
          <a:lstStyle>
            <a:lvl1pPr>
              <a:defRPr>
                <a:solidFill>
                  <a:schemeClr val="accent2"/>
                </a:solidFill>
              </a:defRPr>
            </a:lvl1pPr>
          </a:lstStyle>
          <a:p>
            <a:r>
              <a:rPr lang="de-DE" dirty="0"/>
              <a:t>Mastertitelformat bearbeiten</a:t>
            </a:r>
          </a:p>
        </p:txBody>
      </p:sp>
      <p:sp>
        <p:nvSpPr>
          <p:cNvPr id="4" name="Textplatzhalter 3"/>
          <p:cNvSpPr>
            <a:spLocks noGrp="1"/>
          </p:cNvSpPr>
          <p:nvPr>
            <p:ph type="body" sz="quarter" idx="18"/>
          </p:nvPr>
        </p:nvSpPr>
        <p:spPr>
          <a:xfrm>
            <a:off x="682625" y="3212756"/>
            <a:ext cx="9001125" cy="2727244"/>
          </a:xfrm>
        </p:spPr>
        <p:txBody>
          <a:bodyPr/>
          <a:lstStyle>
            <a:lvl1pPr marL="288000">
              <a:lnSpc>
                <a:spcPct val="150000"/>
              </a:lnSpc>
              <a:spcAft>
                <a:spcPts val="0"/>
              </a:spcAft>
              <a:defRPr/>
            </a:lvl1pPr>
            <a:lvl2pPr>
              <a:lnSpc>
                <a:spcPct val="150000"/>
              </a:lnSpc>
              <a:spcAft>
                <a:spcPts val="0"/>
              </a:spcAft>
              <a:defRPr/>
            </a:lvl2pPr>
            <a:lvl3pPr>
              <a:lnSpc>
                <a:spcPct val="150000"/>
              </a:lnSpc>
              <a:spcAft>
                <a:spcPts val="0"/>
              </a:spcAft>
              <a:defRPr/>
            </a:lvl3pPr>
            <a:lvl4pPr>
              <a:lnSpc>
                <a:spcPct val="150000"/>
              </a:lnSpc>
              <a:spcAft>
                <a:spcPts val="0"/>
              </a:spcAft>
              <a:defRPr/>
            </a:lvl4pPr>
            <a:lvl5pPr>
              <a:lnSpc>
                <a:spcPct val="150000"/>
              </a:lnSpc>
              <a:spcAft>
                <a:spcPts val="0"/>
              </a:spcAf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Foliennummernplatzhalter 2" descr="&quot;&quot;">
            <a:extLst>
              <a:ext uri="{FF2B5EF4-FFF2-40B4-BE49-F238E27FC236}">
                <a16:creationId xmlns:a16="http://schemas.microsoft.com/office/drawing/2014/main" id="{710DB9F8-3D92-C4E2-6277-A29DB0B6402B}"/>
              </a:ext>
            </a:extLst>
          </p:cNvPr>
          <p:cNvSpPr>
            <a:spLocks noGrp="1"/>
          </p:cNvSpPr>
          <p:nvPr>
            <p:ph type="sldNum" sz="quarter" idx="19"/>
          </p:nvPr>
        </p:nvSpPr>
        <p:spPr/>
        <p:txBody>
          <a:bodyPr/>
          <a:lstStyle>
            <a:lvl1pPr>
              <a:defRPr/>
            </a:lvl1pPr>
          </a:lstStyle>
          <a:p>
            <a:pPr>
              <a:defRPr/>
            </a:pPr>
            <a:fld id="{179E5E4E-8DD4-4754-933A-8492F7B50E7D}" type="slidenum">
              <a:rPr lang="de-DE"/>
              <a:pPr>
                <a:defRPr/>
              </a:pPr>
              <a:t>‹Nr.›</a:t>
            </a:fld>
            <a:endParaRPr lang="de-DE" dirty="0"/>
          </a:p>
        </p:txBody>
      </p:sp>
      <p:sp>
        <p:nvSpPr>
          <p:cNvPr id="3" name="Fußzeilenplatzhalter 2" descr="&quot;&quot;">
            <a:extLst>
              <a:ext uri="{FF2B5EF4-FFF2-40B4-BE49-F238E27FC236}">
                <a16:creationId xmlns:a16="http://schemas.microsoft.com/office/drawing/2014/main" id="{30B46F1A-A7D0-6BD7-CDA9-BF4EADDE8C5F}"/>
              </a:ext>
            </a:extLst>
          </p:cNvPr>
          <p:cNvSpPr>
            <a:spLocks noGrp="1"/>
          </p:cNvSpPr>
          <p:nvPr>
            <p:ph type="ftr" sz="quarter" idx="20"/>
          </p:nvPr>
        </p:nvSpPr>
        <p:spPr/>
        <p:txBody>
          <a:bodyPr/>
          <a:lstStyle>
            <a:lvl1pPr>
              <a:defRPr/>
            </a:lvl1pPr>
          </a:lstStyle>
          <a:p>
            <a:pPr>
              <a:defRPr/>
            </a:pPr>
            <a:r>
              <a:rPr lang="de-DE"/>
              <a:t>Lebensmittelsiegel</a:t>
            </a:r>
          </a:p>
        </p:txBody>
      </p:sp>
      <p:sp>
        <p:nvSpPr>
          <p:cNvPr id="8" name="Bildplatzhalter 12">
            <a:extLst>
              <a:ext uri="{FF2B5EF4-FFF2-40B4-BE49-F238E27FC236}">
                <a16:creationId xmlns:a16="http://schemas.microsoft.com/office/drawing/2014/main" id="{47335FEB-B2C4-F5ED-2ED5-9E652F721B7C}"/>
              </a:ext>
            </a:extLst>
          </p:cNvPr>
          <p:cNvSpPr>
            <a:spLocks noGrp="1"/>
          </p:cNvSpPr>
          <p:nvPr>
            <p:ph type="pic" sz="quarter" idx="15" hasCustomPrompt="1"/>
          </p:nvPr>
        </p:nvSpPr>
        <p:spPr>
          <a:xfrm>
            <a:off x="9854462" y="3883865"/>
            <a:ext cx="2056732" cy="2056135"/>
          </a:xfrm>
          <a:prstGeom prst="ellipse">
            <a:avLst/>
          </a:prstGeom>
          <a:solidFill>
            <a:schemeClr val="bg1"/>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r>
              <a:rPr lang="de-DE" dirty="0"/>
              <a:t>Bild/Illustration durch Klick auf das Symbol einfügen.</a:t>
            </a:r>
          </a:p>
          <a:p>
            <a:endParaRPr lang="de-DE" dirty="0"/>
          </a:p>
          <a:p>
            <a:r>
              <a:rPr lang="de-DE" dirty="0"/>
              <a:t>Bild muss vorher ggf. quadratisch zugeschnitten werden</a:t>
            </a:r>
          </a:p>
        </p:txBody>
      </p:sp>
      <p:sp>
        <p:nvSpPr>
          <p:cNvPr id="9" name="Textplatzhalter 9"/>
          <p:cNvSpPr>
            <a:spLocks noGrp="1"/>
          </p:cNvSpPr>
          <p:nvPr>
            <p:ph type="body" sz="quarter" idx="21" hasCustomPrompt="1"/>
          </p:nvPr>
        </p:nvSpPr>
        <p:spPr>
          <a:xfrm>
            <a:off x="682167" y="2636703"/>
            <a:ext cx="5153025" cy="387350"/>
          </a:xfrm>
        </p:spPr>
        <p:txBody>
          <a:bodyPr/>
          <a:lstStyle>
            <a:lvl1pPr marL="0" indent="0">
              <a:buNone/>
              <a:defRPr sz="2000" b="1">
                <a:solidFill>
                  <a:srgbClr val="61328A"/>
                </a:solidFill>
              </a:defRPr>
            </a:lvl1pPr>
          </a:lstStyle>
          <a:p>
            <a:pPr lvl="0"/>
            <a:r>
              <a:rPr lang="de-DE" dirty="0"/>
              <a:t>Untertitel</a:t>
            </a:r>
          </a:p>
        </p:txBody>
      </p:sp>
    </p:spTree>
    <p:extLst>
      <p:ext uri="{BB962C8B-B14F-4D97-AF65-F5344CB8AC3E}">
        <p14:creationId xmlns:p14="http://schemas.microsoft.com/office/powerpoint/2010/main" val="193849889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4_Text 2-spaltig mit H2 und Bildern, Rot">
    <p:spTree>
      <p:nvGrpSpPr>
        <p:cNvPr id="1" name=""/>
        <p:cNvGrpSpPr/>
        <p:nvPr/>
      </p:nvGrpSpPr>
      <p:grpSpPr>
        <a:xfrm>
          <a:off x="0" y="0"/>
          <a:ext cx="0" cy="0"/>
          <a:chOff x="0" y="0"/>
          <a:chExt cx="0" cy="0"/>
        </a:xfrm>
      </p:grpSpPr>
      <p:sp>
        <p:nvSpPr>
          <p:cNvPr id="9" name="Titel 8"/>
          <p:cNvSpPr>
            <a:spLocks noGrp="1"/>
          </p:cNvSpPr>
          <p:nvPr>
            <p:ph type="title"/>
          </p:nvPr>
        </p:nvSpPr>
        <p:spPr>
          <a:xfrm>
            <a:off x="682167" y="2052000"/>
            <a:ext cx="10800000" cy="396000"/>
          </a:xfrm>
        </p:spPr>
        <p:txBody>
          <a:bodyPr/>
          <a:lstStyle>
            <a:lvl1pPr>
              <a:defRPr>
                <a:solidFill>
                  <a:schemeClr val="tx2"/>
                </a:solidFill>
              </a:defRPr>
            </a:lvl1pPr>
          </a:lstStyle>
          <a:p>
            <a:r>
              <a:rPr lang="de-DE" dirty="0"/>
              <a:t>Mastertitelformat bearbeiten</a:t>
            </a:r>
          </a:p>
        </p:txBody>
      </p:sp>
      <p:sp>
        <p:nvSpPr>
          <p:cNvPr id="2" name="Fußzeilenplatzhalter 3" descr="&quot;&quot;">
            <a:extLst>
              <a:ext uri="{FF2B5EF4-FFF2-40B4-BE49-F238E27FC236}">
                <a16:creationId xmlns:a16="http://schemas.microsoft.com/office/drawing/2014/main" id="{59FBFA9A-AE2C-2956-646F-66DF830275BC}"/>
              </a:ext>
            </a:extLst>
          </p:cNvPr>
          <p:cNvSpPr>
            <a:spLocks noGrp="1"/>
          </p:cNvSpPr>
          <p:nvPr>
            <p:ph type="ftr" sz="quarter" idx="17"/>
          </p:nvPr>
        </p:nvSpPr>
        <p:spPr/>
        <p:txBody>
          <a:bodyPr/>
          <a:lstStyle>
            <a:lvl1pPr>
              <a:defRPr/>
            </a:lvl1pPr>
          </a:lstStyle>
          <a:p>
            <a:pPr>
              <a:defRPr/>
            </a:pPr>
            <a:r>
              <a:rPr lang="de-DE"/>
              <a:t>Lebensmittelsiegel</a:t>
            </a:r>
          </a:p>
        </p:txBody>
      </p:sp>
      <p:sp>
        <p:nvSpPr>
          <p:cNvPr id="4" name="Foliennummernplatzhalter 6" descr="&quot;&quot;">
            <a:extLst>
              <a:ext uri="{FF2B5EF4-FFF2-40B4-BE49-F238E27FC236}">
                <a16:creationId xmlns:a16="http://schemas.microsoft.com/office/drawing/2014/main" id="{5C5DED3A-03F3-8125-16D2-050F5F741541}"/>
              </a:ext>
            </a:extLst>
          </p:cNvPr>
          <p:cNvSpPr>
            <a:spLocks noGrp="1"/>
          </p:cNvSpPr>
          <p:nvPr>
            <p:ph type="sldNum" sz="quarter" idx="18"/>
          </p:nvPr>
        </p:nvSpPr>
        <p:spPr/>
        <p:txBody>
          <a:bodyPr/>
          <a:lstStyle>
            <a:lvl1pPr>
              <a:defRPr/>
            </a:lvl1pPr>
          </a:lstStyle>
          <a:p>
            <a:pPr>
              <a:defRPr/>
            </a:pPr>
            <a:fld id="{715AFBCD-1CB6-42AB-958A-187683AAA438}" type="slidenum">
              <a:rPr lang="de-DE"/>
              <a:pPr>
                <a:defRPr/>
              </a:pPr>
              <a:t>‹Nr.›</a:t>
            </a:fld>
            <a:endParaRPr lang="de-DE" dirty="0"/>
          </a:p>
        </p:txBody>
      </p:sp>
      <p:sp>
        <p:nvSpPr>
          <p:cNvPr id="10" name="Textplatzhalter 2"/>
          <p:cNvSpPr>
            <a:spLocks noGrp="1"/>
          </p:cNvSpPr>
          <p:nvPr>
            <p:ph type="body" sz="quarter" idx="19"/>
          </p:nvPr>
        </p:nvSpPr>
        <p:spPr>
          <a:xfrm>
            <a:off x="6578278" y="3204517"/>
            <a:ext cx="3628403" cy="2735481"/>
          </a:xfrm>
        </p:spPr>
        <p:txBody>
          <a:bodyPr>
            <a:noAutofit/>
          </a:bodyPr>
          <a:lstStyle>
            <a:lvl1pPr marL="0" indent="0">
              <a:lnSpc>
                <a:spcPct val="100000"/>
              </a:lnSpc>
              <a:spcBef>
                <a:spcPts val="0"/>
              </a:spcBef>
              <a:spcAft>
                <a:spcPts val="1500"/>
              </a:spcAft>
              <a:buFont typeface="Arial" panose="020B0604020202020204" pitchFamily="34" charset="0"/>
              <a:buNone/>
              <a:defRPr sz="1500">
                <a:solidFill>
                  <a:schemeClr val="tx1"/>
                </a:solidFill>
              </a:defRPr>
            </a:lvl1pPr>
            <a:lvl2pPr marL="778950" indent="-285750">
              <a:buFont typeface="Arial" panose="020B0604020202020204" pitchFamily="34" charset="0"/>
              <a:buChar char="•"/>
              <a:defRPr sz="1400"/>
            </a:lvl2pPr>
            <a:lvl3pPr marL="914400" indent="0">
              <a:buFont typeface="Arial" panose="020B0604020202020204" pitchFamily="34" charset="0"/>
              <a:buNone/>
              <a:defRPr sz="1400"/>
            </a:lvl3pPr>
            <a:lvl4pPr marL="1371600" indent="0">
              <a:buFont typeface="Arial" panose="020B0604020202020204" pitchFamily="34" charset="0"/>
              <a:buNone/>
              <a:defRPr sz="1400"/>
            </a:lvl4pPr>
            <a:lvl5pPr marL="1828800" indent="0">
              <a:buFont typeface="Arial" panose="020B0604020202020204" pitchFamily="34" charset="0"/>
              <a:buNone/>
              <a:defRPr sz="1400"/>
            </a:lvl5pPr>
          </a:lstStyle>
          <a:p>
            <a:pPr lvl="0"/>
            <a:r>
              <a:rPr lang="de-DE" dirty="0"/>
              <a:t>Mastertextformat bearbeiten</a:t>
            </a:r>
          </a:p>
        </p:txBody>
      </p:sp>
      <p:sp>
        <p:nvSpPr>
          <p:cNvPr id="11" name="Bildplatzhalter 12">
            <a:extLst>
              <a:ext uri="{FF2B5EF4-FFF2-40B4-BE49-F238E27FC236}">
                <a16:creationId xmlns:a16="http://schemas.microsoft.com/office/drawing/2014/main" id="{47335FEB-B2C4-F5ED-2ED5-9E652F721B7C}"/>
              </a:ext>
            </a:extLst>
          </p:cNvPr>
          <p:cNvSpPr>
            <a:spLocks noGrp="1"/>
          </p:cNvSpPr>
          <p:nvPr>
            <p:ph type="pic" sz="quarter" idx="15"/>
          </p:nvPr>
        </p:nvSpPr>
        <p:spPr>
          <a:xfrm>
            <a:off x="4396480" y="3204517"/>
            <a:ext cx="1575002" cy="1574544"/>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endParaRPr lang="de-DE" dirty="0"/>
          </a:p>
        </p:txBody>
      </p:sp>
      <p:sp>
        <p:nvSpPr>
          <p:cNvPr id="12" name="Bildplatzhalter 12">
            <a:extLst>
              <a:ext uri="{FF2B5EF4-FFF2-40B4-BE49-F238E27FC236}">
                <a16:creationId xmlns:a16="http://schemas.microsoft.com/office/drawing/2014/main" id="{47335FEB-B2C4-F5ED-2ED5-9E652F721B7C}"/>
              </a:ext>
            </a:extLst>
          </p:cNvPr>
          <p:cNvSpPr>
            <a:spLocks noGrp="1"/>
          </p:cNvSpPr>
          <p:nvPr>
            <p:ph type="pic" sz="quarter" idx="20"/>
          </p:nvPr>
        </p:nvSpPr>
        <p:spPr>
          <a:xfrm>
            <a:off x="10328673" y="4365454"/>
            <a:ext cx="1575002" cy="1574544"/>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endParaRPr lang="de-DE" dirty="0"/>
          </a:p>
        </p:txBody>
      </p:sp>
      <p:sp>
        <p:nvSpPr>
          <p:cNvPr id="13" name="Textplatzhalter 2"/>
          <p:cNvSpPr>
            <a:spLocks noGrp="1"/>
          </p:cNvSpPr>
          <p:nvPr>
            <p:ph type="body" sz="quarter" idx="21"/>
          </p:nvPr>
        </p:nvSpPr>
        <p:spPr>
          <a:xfrm>
            <a:off x="679964" y="3204517"/>
            <a:ext cx="3628403" cy="2735481"/>
          </a:xfrm>
        </p:spPr>
        <p:txBody>
          <a:bodyPr>
            <a:noAutofit/>
          </a:bodyPr>
          <a:lstStyle>
            <a:lvl1pPr marL="0" indent="0">
              <a:lnSpc>
                <a:spcPct val="100000"/>
              </a:lnSpc>
              <a:spcBef>
                <a:spcPts val="0"/>
              </a:spcBef>
              <a:spcAft>
                <a:spcPts val="1500"/>
              </a:spcAft>
              <a:buFont typeface="Arial" panose="020B0604020202020204" pitchFamily="34" charset="0"/>
              <a:buNone/>
              <a:defRPr sz="1500">
                <a:solidFill>
                  <a:schemeClr val="tx1"/>
                </a:solidFill>
              </a:defRPr>
            </a:lvl1pPr>
            <a:lvl2pPr marL="778950" indent="-285750">
              <a:buFont typeface="Arial" panose="020B0604020202020204" pitchFamily="34" charset="0"/>
              <a:buChar char="•"/>
              <a:defRPr sz="1400"/>
            </a:lvl2pPr>
            <a:lvl3pPr marL="914400" indent="0">
              <a:buFont typeface="Arial" panose="020B0604020202020204" pitchFamily="34" charset="0"/>
              <a:buNone/>
              <a:defRPr sz="1400"/>
            </a:lvl3pPr>
            <a:lvl4pPr marL="1371600" indent="0">
              <a:buFont typeface="Arial" panose="020B0604020202020204" pitchFamily="34" charset="0"/>
              <a:buNone/>
              <a:defRPr sz="1400"/>
            </a:lvl4pPr>
            <a:lvl5pPr marL="1828800" indent="0">
              <a:buFont typeface="Arial" panose="020B0604020202020204" pitchFamily="34" charset="0"/>
              <a:buNone/>
              <a:defRPr sz="1400"/>
            </a:lvl5pPr>
          </a:lstStyle>
          <a:p>
            <a:pPr lvl="0"/>
            <a:r>
              <a:rPr lang="de-DE" dirty="0"/>
              <a:t>Mastertextformat bearbeiten</a:t>
            </a:r>
          </a:p>
        </p:txBody>
      </p:sp>
      <p:sp>
        <p:nvSpPr>
          <p:cNvPr id="14" name="Textplatzhalter 9"/>
          <p:cNvSpPr>
            <a:spLocks noGrp="1"/>
          </p:cNvSpPr>
          <p:nvPr>
            <p:ph type="body" sz="quarter" idx="22" hasCustomPrompt="1"/>
          </p:nvPr>
        </p:nvSpPr>
        <p:spPr>
          <a:xfrm>
            <a:off x="682625" y="2627313"/>
            <a:ext cx="5153025" cy="387350"/>
          </a:xfrm>
        </p:spPr>
        <p:txBody>
          <a:bodyPr/>
          <a:lstStyle>
            <a:lvl1pPr marL="0" indent="0">
              <a:buNone/>
              <a:defRPr sz="2000" b="1">
                <a:solidFill>
                  <a:schemeClr val="tx2"/>
                </a:solidFill>
              </a:defRPr>
            </a:lvl1pPr>
          </a:lstStyle>
          <a:p>
            <a:pPr lvl="0"/>
            <a:r>
              <a:rPr lang="de-DE" dirty="0"/>
              <a:t>Untertitel</a:t>
            </a:r>
          </a:p>
        </p:txBody>
      </p:sp>
      <p:sp>
        <p:nvSpPr>
          <p:cNvPr id="15" name="Textplatzhalter 9"/>
          <p:cNvSpPr>
            <a:spLocks noGrp="1"/>
          </p:cNvSpPr>
          <p:nvPr>
            <p:ph type="body" sz="quarter" idx="23" hasCustomPrompt="1"/>
          </p:nvPr>
        </p:nvSpPr>
        <p:spPr>
          <a:xfrm>
            <a:off x="6578278" y="2627313"/>
            <a:ext cx="5153025" cy="387350"/>
          </a:xfrm>
        </p:spPr>
        <p:txBody>
          <a:bodyPr/>
          <a:lstStyle>
            <a:lvl1pPr marL="0" indent="0">
              <a:buNone/>
              <a:defRPr sz="2000" b="1">
                <a:solidFill>
                  <a:schemeClr val="tx2"/>
                </a:solidFill>
              </a:defRPr>
            </a:lvl1pPr>
          </a:lstStyle>
          <a:p>
            <a:pPr lvl="0"/>
            <a:r>
              <a:rPr lang="de-DE" dirty="0"/>
              <a:t>Untertitel</a:t>
            </a:r>
          </a:p>
        </p:txBody>
      </p:sp>
    </p:spTree>
    <p:extLst>
      <p:ext uri="{BB962C8B-B14F-4D97-AF65-F5344CB8AC3E}">
        <p14:creationId xmlns:p14="http://schemas.microsoft.com/office/powerpoint/2010/main" val="10134691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_Text 2-spaltig mit H2 und Bildern rund, Violett">
    <p:spTree>
      <p:nvGrpSpPr>
        <p:cNvPr id="1" name=""/>
        <p:cNvGrpSpPr/>
        <p:nvPr/>
      </p:nvGrpSpPr>
      <p:grpSpPr>
        <a:xfrm>
          <a:off x="0" y="0"/>
          <a:ext cx="0" cy="0"/>
          <a:chOff x="0" y="0"/>
          <a:chExt cx="0" cy="0"/>
        </a:xfrm>
      </p:grpSpPr>
      <p:sp>
        <p:nvSpPr>
          <p:cNvPr id="9" name="Titel 8"/>
          <p:cNvSpPr>
            <a:spLocks noGrp="1"/>
          </p:cNvSpPr>
          <p:nvPr>
            <p:ph type="title"/>
          </p:nvPr>
        </p:nvSpPr>
        <p:spPr>
          <a:xfrm>
            <a:off x="663338" y="2052001"/>
            <a:ext cx="10800000" cy="396000"/>
          </a:xfrm>
        </p:spPr>
        <p:txBody>
          <a:bodyPr/>
          <a:lstStyle>
            <a:lvl1pPr>
              <a:defRPr>
                <a:solidFill>
                  <a:srgbClr val="61328A"/>
                </a:solidFill>
              </a:defRPr>
            </a:lvl1pPr>
          </a:lstStyle>
          <a:p>
            <a:r>
              <a:rPr lang="de-DE" dirty="0"/>
              <a:t>Mastertitelformat bearbeiten</a:t>
            </a:r>
          </a:p>
        </p:txBody>
      </p:sp>
      <p:sp>
        <p:nvSpPr>
          <p:cNvPr id="2" name="Fußzeilenplatzhalter 3" descr="&quot;&quot;">
            <a:extLst>
              <a:ext uri="{FF2B5EF4-FFF2-40B4-BE49-F238E27FC236}">
                <a16:creationId xmlns:a16="http://schemas.microsoft.com/office/drawing/2014/main" id="{59FBFA9A-AE2C-2956-646F-66DF830275BC}"/>
              </a:ext>
            </a:extLst>
          </p:cNvPr>
          <p:cNvSpPr>
            <a:spLocks noGrp="1"/>
          </p:cNvSpPr>
          <p:nvPr>
            <p:ph type="ftr" sz="quarter" idx="17"/>
          </p:nvPr>
        </p:nvSpPr>
        <p:spPr/>
        <p:txBody>
          <a:bodyPr/>
          <a:lstStyle>
            <a:lvl1pPr>
              <a:defRPr/>
            </a:lvl1pPr>
          </a:lstStyle>
          <a:p>
            <a:pPr>
              <a:defRPr/>
            </a:pPr>
            <a:r>
              <a:rPr lang="de-DE"/>
              <a:t>Lebensmittelsiegel</a:t>
            </a:r>
          </a:p>
        </p:txBody>
      </p:sp>
      <p:sp>
        <p:nvSpPr>
          <p:cNvPr id="4" name="Foliennummernplatzhalter 6" descr="&quot;&quot;">
            <a:extLst>
              <a:ext uri="{FF2B5EF4-FFF2-40B4-BE49-F238E27FC236}">
                <a16:creationId xmlns:a16="http://schemas.microsoft.com/office/drawing/2014/main" id="{5C5DED3A-03F3-8125-16D2-050F5F741541}"/>
              </a:ext>
            </a:extLst>
          </p:cNvPr>
          <p:cNvSpPr>
            <a:spLocks noGrp="1"/>
          </p:cNvSpPr>
          <p:nvPr>
            <p:ph type="sldNum" sz="quarter" idx="18"/>
          </p:nvPr>
        </p:nvSpPr>
        <p:spPr/>
        <p:txBody>
          <a:bodyPr/>
          <a:lstStyle>
            <a:lvl1pPr>
              <a:defRPr/>
            </a:lvl1pPr>
          </a:lstStyle>
          <a:p>
            <a:pPr>
              <a:defRPr/>
            </a:pPr>
            <a:fld id="{715AFBCD-1CB6-42AB-958A-187683AAA438}" type="slidenum">
              <a:rPr lang="de-DE"/>
              <a:pPr>
                <a:defRPr/>
              </a:pPr>
              <a:t>‹Nr.›</a:t>
            </a:fld>
            <a:endParaRPr lang="de-DE" dirty="0"/>
          </a:p>
        </p:txBody>
      </p:sp>
      <p:sp>
        <p:nvSpPr>
          <p:cNvPr id="10" name="Textplatzhalter 2"/>
          <p:cNvSpPr>
            <a:spLocks noGrp="1"/>
          </p:cNvSpPr>
          <p:nvPr>
            <p:ph type="body" sz="quarter" idx="19"/>
          </p:nvPr>
        </p:nvSpPr>
        <p:spPr>
          <a:xfrm>
            <a:off x="6578278" y="3204517"/>
            <a:ext cx="3628403" cy="2735481"/>
          </a:xfrm>
        </p:spPr>
        <p:txBody>
          <a:bodyPr>
            <a:noAutofit/>
          </a:bodyPr>
          <a:lstStyle>
            <a:lvl1pPr marL="0" indent="0">
              <a:lnSpc>
                <a:spcPct val="100000"/>
              </a:lnSpc>
              <a:spcBef>
                <a:spcPts val="0"/>
              </a:spcBef>
              <a:spcAft>
                <a:spcPts val="1500"/>
              </a:spcAft>
              <a:buFont typeface="Arial" panose="020B0604020202020204" pitchFamily="34" charset="0"/>
              <a:buNone/>
              <a:defRPr sz="1500">
                <a:solidFill>
                  <a:schemeClr val="tx1"/>
                </a:solidFill>
              </a:defRPr>
            </a:lvl1pPr>
            <a:lvl2pPr marL="778950" indent="-285750">
              <a:buFont typeface="Arial" panose="020B0604020202020204" pitchFamily="34" charset="0"/>
              <a:buChar char="•"/>
              <a:defRPr sz="1400"/>
            </a:lvl2pPr>
            <a:lvl3pPr marL="914400" indent="0">
              <a:buFont typeface="Arial" panose="020B0604020202020204" pitchFamily="34" charset="0"/>
              <a:buNone/>
              <a:defRPr sz="1400"/>
            </a:lvl3pPr>
            <a:lvl4pPr marL="1371600" indent="0">
              <a:buFont typeface="Arial" panose="020B0604020202020204" pitchFamily="34" charset="0"/>
              <a:buNone/>
              <a:defRPr sz="1400"/>
            </a:lvl4pPr>
            <a:lvl5pPr marL="1828800" indent="0">
              <a:buFont typeface="Arial" panose="020B0604020202020204" pitchFamily="34" charset="0"/>
              <a:buNone/>
              <a:defRPr sz="1400"/>
            </a:lvl5pPr>
          </a:lstStyle>
          <a:p>
            <a:pPr lvl="0"/>
            <a:r>
              <a:rPr lang="de-DE" dirty="0"/>
              <a:t>Mastertextformat bearbeiten</a:t>
            </a:r>
          </a:p>
        </p:txBody>
      </p:sp>
      <p:sp>
        <p:nvSpPr>
          <p:cNvPr id="11" name="Bildplatzhalter 12">
            <a:extLst>
              <a:ext uri="{FF2B5EF4-FFF2-40B4-BE49-F238E27FC236}">
                <a16:creationId xmlns:a16="http://schemas.microsoft.com/office/drawing/2014/main" id="{47335FEB-B2C4-F5ED-2ED5-9E652F721B7C}"/>
              </a:ext>
            </a:extLst>
          </p:cNvPr>
          <p:cNvSpPr>
            <a:spLocks noGrp="1"/>
          </p:cNvSpPr>
          <p:nvPr>
            <p:ph type="pic" sz="quarter" idx="15"/>
          </p:nvPr>
        </p:nvSpPr>
        <p:spPr>
          <a:xfrm>
            <a:off x="4396480" y="3204517"/>
            <a:ext cx="1575002" cy="1574544"/>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endParaRPr lang="de-DE" dirty="0"/>
          </a:p>
        </p:txBody>
      </p:sp>
      <p:sp>
        <p:nvSpPr>
          <p:cNvPr id="12" name="Bildplatzhalter 12">
            <a:extLst>
              <a:ext uri="{FF2B5EF4-FFF2-40B4-BE49-F238E27FC236}">
                <a16:creationId xmlns:a16="http://schemas.microsoft.com/office/drawing/2014/main" id="{47335FEB-B2C4-F5ED-2ED5-9E652F721B7C}"/>
              </a:ext>
            </a:extLst>
          </p:cNvPr>
          <p:cNvSpPr>
            <a:spLocks noGrp="1"/>
          </p:cNvSpPr>
          <p:nvPr>
            <p:ph type="pic" sz="quarter" idx="20"/>
          </p:nvPr>
        </p:nvSpPr>
        <p:spPr>
          <a:xfrm>
            <a:off x="10328673" y="4365454"/>
            <a:ext cx="1575002" cy="1574544"/>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endParaRPr lang="de-DE" dirty="0"/>
          </a:p>
        </p:txBody>
      </p:sp>
      <p:sp>
        <p:nvSpPr>
          <p:cNvPr id="13" name="Textplatzhalter 2"/>
          <p:cNvSpPr>
            <a:spLocks noGrp="1"/>
          </p:cNvSpPr>
          <p:nvPr>
            <p:ph type="body" sz="quarter" idx="21"/>
          </p:nvPr>
        </p:nvSpPr>
        <p:spPr>
          <a:xfrm>
            <a:off x="663338" y="3204517"/>
            <a:ext cx="3628403" cy="2735481"/>
          </a:xfrm>
        </p:spPr>
        <p:txBody>
          <a:bodyPr>
            <a:noAutofit/>
          </a:bodyPr>
          <a:lstStyle>
            <a:lvl1pPr marL="0" indent="0">
              <a:lnSpc>
                <a:spcPct val="100000"/>
              </a:lnSpc>
              <a:spcBef>
                <a:spcPts val="0"/>
              </a:spcBef>
              <a:spcAft>
                <a:spcPts val="1500"/>
              </a:spcAft>
              <a:buFont typeface="Arial" panose="020B0604020202020204" pitchFamily="34" charset="0"/>
              <a:buNone/>
              <a:defRPr sz="1500">
                <a:solidFill>
                  <a:schemeClr val="tx1"/>
                </a:solidFill>
              </a:defRPr>
            </a:lvl1pPr>
            <a:lvl2pPr marL="778950" indent="-285750">
              <a:buFont typeface="Arial" panose="020B0604020202020204" pitchFamily="34" charset="0"/>
              <a:buChar char="•"/>
              <a:defRPr sz="1400"/>
            </a:lvl2pPr>
            <a:lvl3pPr marL="914400" indent="0">
              <a:buFont typeface="Arial" panose="020B0604020202020204" pitchFamily="34" charset="0"/>
              <a:buNone/>
              <a:defRPr sz="1400"/>
            </a:lvl3pPr>
            <a:lvl4pPr marL="1371600" indent="0">
              <a:buFont typeface="Arial" panose="020B0604020202020204" pitchFamily="34" charset="0"/>
              <a:buNone/>
              <a:defRPr sz="1400"/>
            </a:lvl4pPr>
            <a:lvl5pPr marL="1828800" indent="0">
              <a:buFont typeface="Arial" panose="020B0604020202020204" pitchFamily="34" charset="0"/>
              <a:buNone/>
              <a:defRPr sz="1400"/>
            </a:lvl5pPr>
          </a:lstStyle>
          <a:p>
            <a:pPr lvl="0"/>
            <a:r>
              <a:rPr lang="de-DE" dirty="0"/>
              <a:t>Mastertextformat bearbeiten</a:t>
            </a:r>
          </a:p>
        </p:txBody>
      </p:sp>
      <p:sp>
        <p:nvSpPr>
          <p:cNvPr id="14" name="Textplatzhalter 9"/>
          <p:cNvSpPr>
            <a:spLocks noGrp="1"/>
          </p:cNvSpPr>
          <p:nvPr>
            <p:ph type="body" sz="quarter" idx="22" hasCustomPrompt="1"/>
          </p:nvPr>
        </p:nvSpPr>
        <p:spPr>
          <a:xfrm>
            <a:off x="663338" y="2628259"/>
            <a:ext cx="5153025" cy="387350"/>
          </a:xfrm>
        </p:spPr>
        <p:txBody>
          <a:bodyPr/>
          <a:lstStyle>
            <a:lvl1pPr marL="0" indent="0">
              <a:buNone/>
              <a:defRPr sz="2000" b="1">
                <a:solidFill>
                  <a:srgbClr val="61328A"/>
                </a:solidFill>
              </a:defRPr>
            </a:lvl1pPr>
          </a:lstStyle>
          <a:p>
            <a:pPr lvl="0"/>
            <a:r>
              <a:rPr lang="de-DE" dirty="0"/>
              <a:t>Untertitel</a:t>
            </a:r>
          </a:p>
        </p:txBody>
      </p:sp>
      <p:sp>
        <p:nvSpPr>
          <p:cNvPr id="15" name="Textplatzhalter 9"/>
          <p:cNvSpPr>
            <a:spLocks noGrp="1"/>
          </p:cNvSpPr>
          <p:nvPr>
            <p:ph type="body" sz="quarter" idx="23" hasCustomPrompt="1"/>
          </p:nvPr>
        </p:nvSpPr>
        <p:spPr>
          <a:xfrm>
            <a:off x="6578278" y="2628259"/>
            <a:ext cx="5153025" cy="387350"/>
          </a:xfrm>
        </p:spPr>
        <p:txBody>
          <a:bodyPr/>
          <a:lstStyle>
            <a:lvl1pPr marL="0" indent="0">
              <a:buNone/>
              <a:defRPr sz="2000" b="1">
                <a:solidFill>
                  <a:srgbClr val="61328A"/>
                </a:solidFill>
              </a:defRPr>
            </a:lvl1pPr>
          </a:lstStyle>
          <a:p>
            <a:pPr lvl="0"/>
            <a:r>
              <a:rPr lang="de-DE" dirty="0"/>
              <a:t>Untertitel</a:t>
            </a:r>
          </a:p>
        </p:txBody>
      </p:sp>
    </p:spTree>
    <p:extLst>
      <p:ext uri="{BB962C8B-B14F-4D97-AF65-F5344CB8AC3E}">
        <p14:creationId xmlns:p14="http://schemas.microsoft.com/office/powerpoint/2010/main" val="305849800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4_Text 2-spaltig mit H2, Rot">
    <p:spTree>
      <p:nvGrpSpPr>
        <p:cNvPr id="1" name=""/>
        <p:cNvGrpSpPr/>
        <p:nvPr/>
      </p:nvGrpSpPr>
      <p:grpSpPr>
        <a:xfrm>
          <a:off x="0" y="0"/>
          <a:ext cx="0" cy="0"/>
          <a:chOff x="0" y="0"/>
          <a:chExt cx="0" cy="0"/>
        </a:xfrm>
      </p:grpSpPr>
      <p:sp>
        <p:nvSpPr>
          <p:cNvPr id="9" name="Titel 8"/>
          <p:cNvSpPr>
            <a:spLocks noGrp="1"/>
          </p:cNvSpPr>
          <p:nvPr>
            <p:ph type="title"/>
          </p:nvPr>
        </p:nvSpPr>
        <p:spPr>
          <a:xfrm>
            <a:off x="682167" y="2052000"/>
            <a:ext cx="10800000" cy="396000"/>
          </a:xfrm>
        </p:spPr>
        <p:txBody>
          <a:bodyPr/>
          <a:lstStyle>
            <a:lvl1pPr>
              <a:defRPr>
                <a:solidFill>
                  <a:schemeClr val="tx2"/>
                </a:solidFill>
              </a:defRPr>
            </a:lvl1pPr>
          </a:lstStyle>
          <a:p>
            <a:r>
              <a:rPr lang="de-DE" dirty="0"/>
              <a:t>Mastertitelformat bearbeiten</a:t>
            </a:r>
          </a:p>
        </p:txBody>
      </p:sp>
      <p:sp>
        <p:nvSpPr>
          <p:cNvPr id="3" name="Textplatzhalter 2"/>
          <p:cNvSpPr>
            <a:spLocks noGrp="1"/>
          </p:cNvSpPr>
          <p:nvPr>
            <p:ph type="body" sz="quarter" idx="14"/>
          </p:nvPr>
        </p:nvSpPr>
        <p:spPr>
          <a:xfrm>
            <a:off x="683311" y="3204518"/>
            <a:ext cx="4930411" cy="2735481"/>
          </a:xfrm>
        </p:spPr>
        <p:txBody>
          <a:bodyPr>
            <a:noAutofit/>
          </a:bodyPr>
          <a:lstStyle>
            <a:lvl1pPr marL="0" indent="0">
              <a:lnSpc>
                <a:spcPct val="100000"/>
              </a:lnSpc>
              <a:spcBef>
                <a:spcPts val="0"/>
              </a:spcBef>
              <a:spcAft>
                <a:spcPts val="1500"/>
              </a:spcAft>
              <a:buFont typeface="Arial" panose="020B0604020202020204" pitchFamily="34" charset="0"/>
              <a:buNone/>
              <a:defRPr sz="1500">
                <a:solidFill>
                  <a:schemeClr val="tx1"/>
                </a:solidFill>
              </a:defRPr>
            </a:lvl1pPr>
            <a:lvl2pPr marL="778950" indent="-285750">
              <a:buFont typeface="Arial" panose="020B0604020202020204" pitchFamily="34" charset="0"/>
              <a:buChar char="•"/>
              <a:defRPr sz="1400"/>
            </a:lvl2pPr>
            <a:lvl3pPr marL="914400" indent="0">
              <a:buFont typeface="Arial" panose="020B0604020202020204" pitchFamily="34" charset="0"/>
              <a:buNone/>
              <a:defRPr sz="1400"/>
            </a:lvl3pPr>
            <a:lvl4pPr marL="1371600" indent="0">
              <a:buFont typeface="Arial" panose="020B0604020202020204" pitchFamily="34" charset="0"/>
              <a:buNone/>
              <a:defRPr sz="1400"/>
            </a:lvl4pPr>
            <a:lvl5pPr marL="1828800" indent="0">
              <a:buFont typeface="Arial" panose="020B0604020202020204" pitchFamily="34" charset="0"/>
              <a:buNone/>
              <a:defRPr sz="1400"/>
            </a:lvl5pPr>
          </a:lstStyle>
          <a:p>
            <a:pPr lvl="0"/>
            <a:r>
              <a:rPr lang="de-DE" dirty="0"/>
              <a:t>Mastertextformat bearbeiten</a:t>
            </a:r>
          </a:p>
        </p:txBody>
      </p:sp>
      <p:sp>
        <p:nvSpPr>
          <p:cNvPr id="5" name="Textplatzhalter 2"/>
          <p:cNvSpPr>
            <a:spLocks noGrp="1"/>
          </p:cNvSpPr>
          <p:nvPr>
            <p:ph type="body" sz="quarter" idx="16"/>
          </p:nvPr>
        </p:nvSpPr>
        <p:spPr>
          <a:xfrm>
            <a:off x="6578278" y="3204518"/>
            <a:ext cx="4930411" cy="2735482"/>
          </a:xfrm>
        </p:spPr>
        <p:txBody>
          <a:bodyPr>
            <a:noAutofit/>
          </a:bodyPr>
          <a:lstStyle>
            <a:lvl1pPr marL="0" indent="0">
              <a:lnSpc>
                <a:spcPct val="100000"/>
              </a:lnSpc>
              <a:spcBef>
                <a:spcPts val="0"/>
              </a:spcBef>
              <a:spcAft>
                <a:spcPts val="1500"/>
              </a:spcAft>
              <a:buFont typeface="Arial" panose="020B0604020202020204" pitchFamily="34" charset="0"/>
              <a:buNone/>
              <a:defRPr sz="1500">
                <a:solidFill>
                  <a:schemeClr val="tx1"/>
                </a:solidFill>
              </a:defRPr>
            </a:lvl1pPr>
            <a:lvl2pPr marL="493200" indent="0">
              <a:buFont typeface="Arial" panose="020B0604020202020204" pitchFamily="34" charset="0"/>
              <a:buNone/>
              <a:defRPr sz="1400"/>
            </a:lvl2pPr>
            <a:lvl3pPr marL="914400" indent="0">
              <a:buFont typeface="Arial" panose="020B0604020202020204" pitchFamily="34" charset="0"/>
              <a:buNone/>
              <a:defRPr sz="1400"/>
            </a:lvl3pPr>
            <a:lvl4pPr marL="1371600" indent="0">
              <a:buFont typeface="Arial" panose="020B0604020202020204" pitchFamily="34" charset="0"/>
              <a:buNone/>
              <a:defRPr sz="1400"/>
            </a:lvl4pPr>
            <a:lvl5pPr marL="1828800" indent="0">
              <a:buFont typeface="Arial" panose="020B0604020202020204" pitchFamily="34" charset="0"/>
              <a:buNone/>
              <a:defRPr sz="1400"/>
            </a:lvl5pPr>
          </a:lstStyle>
          <a:p>
            <a:pPr lvl="0"/>
            <a:r>
              <a:rPr lang="de-DE"/>
              <a:t>Mastertextformat bearbeiten</a:t>
            </a:r>
          </a:p>
        </p:txBody>
      </p:sp>
      <p:sp>
        <p:nvSpPr>
          <p:cNvPr id="2" name="Fußzeilenplatzhalter 3" descr="&quot;&quot;">
            <a:extLst>
              <a:ext uri="{FF2B5EF4-FFF2-40B4-BE49-F238E27FC236}">
                <a16:creationId xmlns:a16="http://schemas.microsoft.com/office/drawing/2014/main" id="{59FBFA9A-AE2C-2956-646F-66DF830275BC}"/>
              </a:ext>
            </a:extLst>
          </p:cNvPr>
          <p:cNvSpPr>
            <a:spLocks noGrp="1"/>
          </p:cNvSpPr>
          <p:nvPr>
            <p:ph type="ftr" sz="quarter" idx="17"/>
          </p:nvPr>
        </p:nvSpPr>
        <p:spPr/>
        <p:txBody>
          <a:bodyPr/>
          <a:lstStyle>
            <a:lvl1pPr>
              <a:defRPr/>
            </a:lvl1pPr>
          </a:lstStyle>
          <a:p>
            <a:pPr>
              <a:defRPr/>
            </a:pPr>
            <a:r>
              <a:rPr lang="de-DE"/>
              <a:t>Lebensmittelsiegel</a:t>
            </a:r>
          </a:p>
        </p:txBody>
      </p:sp>
      <p:sp>
        <p:nvSpPr>
          <p:cNvPr id="4" name="Foliennummernplatzhalter 6" descr="&quot;&quot;">
            <a:extLst>
              <a:ext uri="{FF2B5EF4-FFF2-40B4-BE49-F238E27FC236}">
                <a16:creationId xmlns:a16="http://schemas.microsoft.com/office/drawing/2014/main" id="{5C5DED3A-03F3-8125-16D2-050F5F741541}"/>
              </a:ext>
            </a:extLst>
          </p:cNvPr>
          <p:cNvSpPr>
            <a:spLocks noGrp="1"/>
          </p:cNvSpPr>
          <p:nvPr>
            <p:ph type="sldNum" sz="quarter" idx="18"/>
          </p:nvPr>
        </p:nvSpPr>
        <p:spPr/>
        <p:txBody>
          <a:bodyPr/>
          <a:lstStyle>
            <a:lvl1pPr>
              <a:defRPr/>
            </a:lvl1pPr>
          </a:lstStyle>
          <a:p>
            <a:pPr>
              <a:defRPr/>
            </a:pPr>
            <a:fld id="{715AFBCD-1CB6-42AB-958A-187683AAA438}" type="slidenum">
              <a:rPr lang="de-DE"/>
              <a:pPr>
                <a:defRPr/>
              </a:pPr>
              <a:t>‹Nr.›</a:t>
            </a:fld>
            <a:endParaRPr lang="de-DE" dirty="0"/>
          </a:p>
        </p:txBody>
      </p:sp>
      <p:sp>
        <p:nvSpPr>
          <p:cNvPr id="10" name="Textplatzhalter 9"/>
          <p:cNvSpPr>
            <a:spLocks noGrp="1"/>
          </p:cNvSpPr>
          <p:nvPr>
            <p:ph type="body" sz="quarter" idx="22" hasCustomPrompt="1"/>
          </p:nvPr>
        </p:nvSpPr>
        <p:spPr>
          <a:xfrm>
            <a:off x="682625" y="2627313"/>
            <a:ext cx="5153025" cy="387350"/>
          </a:xfrm>
        </p:spPr>
        <p:txBody>
          <a:bodyPr/>
          <a:lstStyle>
            <a:lvl1pPr marL="0" indent="0">
              <a:buNone/>
              <a:defRPr sz="2000" b="1">
                <a:solidFill>
                  <a:schemeClr val="tx2"/>
                </a:solidFill>
              </a:defRPr>
            </a:lvl1pPr>
          </a:lstStyle>
          <a:p>
            <a:pPr lvl="0"/>
            <a:r>
              <a:rPr lang="de-DE" dirty="0"/>
              <a:t>Untertitel</a:t>
            </a:r>
          </a:p>
        </p:txBody>
      </p:sp>
      <p:sp>
        <p:nvSpPr>
          <p:cNvPr id="11" name="Textplatzhalter 9"/>
          <p:cNvSpPr>
            <a:spLocks noGrp="1"/>
          </p:cNvSpPr>
          <p:nvPr>
            <p:ph type="body" sz="quarter" idx="23" hasCustomPrompt="1"/>
          </p:nvPr>
        </p:nvSpPr>
        <p:spPr>
          <a:xfrm>
            <a:off x="6578278" y="2627313"/>
            <a:ext cx="5153025" cy="387350"/>
          </a:xfrm>
        </p:spPr>
        <p:txBody>
          <a:bodyPr/>
          <a:lstStyle>
            <a:lvl1pPr marL="0" indent="0">
              <a:buNone/>
              <a:defRPr sz="2000" b="1">
                <a:solidFill>
                  <a:schemeClr val="tx2"/>
                </a:solidFill>
              </a:defRPr>
            </a:lvl1pPr>
          </a:lstStyle>
          <a:p>
            <a:pPr lvl="0"/>
            <a:r>
              <a:rPr lang="de-DE" dirty="0"/>
              <a:t>Untertitel</a:t>
            </a:r>
          </a:p>
        </p:txBody>
      </p:sp>
    </p:spTree>
    <p:extLst>
      <p:ext uri="{BB962C8B-B14F-4D97-AF65-F5344CB8AC3E}">
        <p14:creationId xmlns:p14="http://schemas.microsoft.com/office/powerpoint/2010/main" val="3516080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Kapiteltrennfolie Rot mit Bild und Text">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7172CA99-EA49-F223-77B2-29C7907480A0}"/>
              </a:ext>
              <a:ext uri="{C183D7F6-B498-43B3-948B-1728B52AA6E4}">
                <adec:decorative xmlns:adec="http://schemas.microsoft.com/office/drawing/2017/decorative" val="1"/>
              </a:ext>
            </a:extLst>
          </p:cNvPr>
          <p:cNvSpPr/>
          <p:nvPr userDrawn="1"/>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Grafik 6">
            <a:extLst>
              <a:ext uri="{FF2B5EF4-FFF2-40B4-BE49-F238E27FC236}">
                <a16:creationId xmlns:a16="http://schemas.microsoft.com/office/drawing/2014/main" id="{7F3520D5-1C4D-0B36-72E9-323B2DA89625}"/>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682167" y="684000"/>
            <a:ext cx="2971324" cy="688181"/>
          </a:xfrm>
          <a:prstGeom prst="rect">
            <a:avLst/>
          </a:prstGeom>
        </p:spPr>
      </p:pic>
      <p:sp>
        <p:nvSpPr>
          <p:cNvPr id="8" name="Bildplatzhalter 12">
            <a:extLst>
              <a:ext uri="{FF2B5EF4-FFF2-40B4-BE49-F238E27FC236}">
                <a16:creationId xmlns:a16="http://schemas.microsoft.com/office/drawing/2014/main" id="{47335FEB-B2C4-F5ED-2ED5-9E652F721B7C}"/>
              </a:ext>
            </a:extLst>
          </p:cNvPr>
          <p:cNvSpPr>
            <a:spLocks noGrp="1"/>
          </p:cNvSpPr>
          <p:nvPr>
            <p:ph type="pic" sz="quarter" idx="15" hasCustomPrompt="1"/>
          </p:nvPr>
        </p:nvSpPr>
        <p:spPr>
          <a:xfrm>
            <a:off x="864000" y="1899444"/>
            <a:ext cx="3060000" cy="3059112"/>
          </a:xfrm>
          <a:prstGeom prst="ellipse">
            <a:avLst/>
          </a:prstGeom>
          <a:solidFill>
            <a:schemeClr val="accent6">
              <a:lumMod val="20000"/>
              <a:lumOff val="80000"/>
            </a:schemeClr>
          </a:solidFill>
        </p:spPr>
        <p:txBody>
          <a:bodyPr/>
          <a:lstStyle>
            <a:lvl1pPr marL="0" indent="0" algn="ctr">
              <a:buFontTx/>
              <a:buNone/>
              <a:defRPr/>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r>
              <a:rPr lang="de-DE" dirty="0"/>
              <a:t>Bild/Illustration durch Klick auf das Symbol einfügen.</a:t>
            </a:r>
          </a:p>
          <a:p>
            <a:endParaRPr lang="de-DE" dirty="0"/>
          </a:p>
          <a:p>
            <a:r>
              <a:rPr lang="de-DE" dirty="0"/>
              <a:t>Bild muss vorher ggf. quadratisch zugeschnitten werden</a:t>
            </a:r>
          </a:p>
        </p:txBody>
      </p:sp>
      <p:sp>
        <p:nvSpPr>
          <p:cNvPr id="10" name="Titel 10">
            <a:extLst>
              <a:ext uri="{FF2B5EF4-FFF2-40B4-BE49-F238E27FC236}">
                <a16:creationId xmlns:a16="http://schemas.microsoft.com/office/drawing/2014/main" id="{043F4D98-DB46-2DB3-91BB-CFFC1ED53234}"/>
              </a:ext>
            </a:extLst>
          </p:cNvPr>
          <p:cNvSpPr>
            <a:spLocks noGrp="1"/>
          </p:cNvSpPr>
          <p:nvPr>
            <p:ph type="title"/>
          </p:nvPr>
        </p:nvSpPr>
        <p:spPr>
          <a:xfrm>
            <a:off x="4788000" y="1979999"/>
            <a:ext cx="6660000" cy="3059111"/>
          </a:xfrm>
        </p:spPr>
        <p:txBody>
          <a:bodyPr anchor="ctr" anchorCtr="0"/>
          <a:lstStyle>
            <a:lvl1pPr>
              <a:defRPr sz="4000">
                <a:solidFill>
                  <a:schemeClr val="bg1"/>
                </a:solidFill>
              </a:defRPr>
            </a:lvl1pPr>
          </a:lstStyle>
          <a:p>
            <a:r>
              <a:rPr lang="de-DE" dirty="0"/>
              <a:t>Mastertitelformat bearbeiten</a:t>
            </a:r>
          </a:p>
        </p:txBody>
      </p:sp>
      <p:sp>
        <p:nvSpPr>
          <p:cNvPr id="12" name="Textplatzhalter 8">
            <a:extLst>
              <a:ext uri="{FF2B5EF4-FFF2-40B4-BE49-F238E27FC236}">
                <a16:creationId xmlns:a16="http://schemas.microsoft.com/office/drawing/2014/main" id="{6BF04115-4028-EFED-FD56-8B3EBD3FE75F}"/>
              </a:ext>
            </a:extLst>
          </p:cNvPr>
          <p:cNvSpPr>
            <a:spLocks noGrp="1"/>
          </p:cNvSpPr>
          <p:nvPr>
            <p:ph type="body" sz="quarter" idx="12" hasCustomPrompt="1"/>
          </p:nvPr>
        </p:nvSpPr>
        <p:spPr>
          <a:xfrm>
            <a:off x="4788000" y="5220001"/>
            <a:ext cx="6660000" cy="552150"/>
          </a:xfrm>
        </p:spPr>
        <p:txBody>
          <a:bodyPr wrap="none" anchor="b" anchorCtr="0"/>
          <a:lstStyle>
            <a:lvl1pPr marL="0" indent="0">
              <a:lnSpc>
                <a:spcPct val="100000"/>
              </a:lnSpc>
              <a:buFontTx/>
              <a:buNone/>
              <a:defRPr sz="2000" b="1">
                <a:solidFill>
                  <a:schemeClr val="bg1"/>
                </a:solidFill>
                <a:latin typeface="+mn-lt"/>
              </a:defRPr>
            </a:lvl1pPr>
            <a:lvl2pPr marL="266700" indent="0">
              <a:buFontTx/>
              <a:buNone/>
              <a:defRPr sz="2500">
                <a:solidFill>
                  <a:schemeClr val="bg1"/>
                </a:solidFill>
              </a:defRPr>
            </a:lvl2pPr>
            <a:lvl3pPr marL="542925" indent="0">
              <a:buFontTx/>
              <a:buNone/>
              <a:defRPr sz="2500">
                <a:solidFill>
                  <a:schemeClr val="bg1"/>
                </a:solidFill>
              </a:defRPr>
            </a:lvl3pPr>
            <a:lvl4pPr marL="809625" indent="0">
              <a:buFontTx/>
              <a:buNone/>
              <a:defRPr sz="2500">
                <a:solidFill>
                  <a:schemeClr val="bg1"/>
                </a:solidFill>
              </a:defRPr>
            </a:lvl4pPr>
            <a:lvl5pPr marL="1076325" indent="0">
              <a:buFontTx/>
              <a:buNone/>
              <a:defRPr sz="2500">
                <a:solidFill>
                  <a:schemeClr val="bg1"/>
                </a:solidFill>
              </a:defRPr>
            </a:lvl5pPr>
          </a:lstStyle>
          <a:p>
            <a:pPr marL="0" marR="0" lvl="0" indent="0" algn="l" defTabSz="914400" rtl="0" eaLnBrk="1" fontAlgn="auto" latinLnBrk="0" hangingPunct="1">
              <a:lnSpc>
                <a:spcPts val="4800"/>
              </a:lnSpc>
              <a:spcBef>
                <a:spcPts val="0"/>
              </a:spcBef>
              <a:spcAft>
                <a:spcPts val="0"/>
              </a:spcAft>
              <a:buClrTx/>
              <a:buSzTx/>
              <a:buFont typeface="Arial" panose="020B0604020202020204" pitchFamily="34" charset="0"/>
              <a:buNone/>
              <a:tabLst/>
              <a:defRPr/>
            </a:pPr>
            <a:r>
              <a:rPr lang="de-DE" dirty="0"/>
              <a:t>Vorname Nachname, Position </a:t>
            </a:r>
          </a:p>
        </p:txBody>
      </p:sp>
      <p:sp>
        <p:nvSpPr>
          <p:cNvPr id="14" name="Fußzeilenplatzhalter 4">
            <a:extLst>
              <a:ext uri="{FF2B5EF4-FFF2-40B4-BE49-F238E27FC236}">
                <a16:creationId xmlns:a16="http://schemas.microsoft.com/office/drawing/2014/main" id="{1200AF5C-E765-EFC2-7EAE-5992B95CEF69}"/>
              </a:ext>
              <a:ext uri="{C183D7F6-B498-43B3-948B-1728B52AA6E4}">
                <adec:decorative xmlns:adec="http://schemas.microsoft.com/office/drawing/2017/decorative" val="1"/>
              </a:ext>
            </a:extLst>
          </p:cNvPr>
          <p:cNvSpPr>
            <a:spLocks noGrp="1"/>
          </p:cNvSpPr>
          <p:nvPr>
            <p:ph type="ftr" sz="quarter" idx="10"/>
          </p:nvPr>
        </p:nvSpPr>
        <p:spPr>
          <a:xfrm>
            <a:off x="684000" y="6364800"/>
            <a:ext cx="9000000" cy="144000"/>
          </a:xfrm>
        </p:spPr>
        <p:txBody>
          <a:bodyPr/>
          <a:lstStyle>
            <a:lvl1pPr>
              <a:defRPr>
                <a:solidFill>
                  <a:schemeClr val="bg1"/>
                </a:solidFill>
              </a:defRPr>
            </a:lvl1pPr>
          </a:lstStyle>
          <a:p>
            <a:r>
              <a:rPr lang="de-DE"/>
              <a:t>Lebensmittelsiegel</a:t>
            </a:r>
            <a:endParaRPr lang="de-DE" dirty="0"/>
          </a:p>
        </p:txBody>
      </p:sp>
      <p:sp>
        <p:nvSpPr>
          <p:cNvPr id="15" name="Foliennummernplatzhalter 5">
            <a:extLst>
              <a:ext uri="{FF2B5EF4-FFF2-40B4-BE49-F238E27FC236}">
                <a16:creationId xmlns:a16="http://schemas.microsoft.com/office/drawing/2014/main" id="{0E67AB33-B3FF-84B6-162A-6C99DA548458}"/>
              </a:ext>
              <a:ext uri="{C183D7F6-B498-43B3-948B-1728B52AA6E4}">
                <adec:decorative xmlns:adec="http://schemas.microsoft.com/office/drawing/2017/decorative" val="1"/>
              </a:ext>
            </a:extLst>
          </p:cNvPr>
          <p:cNvSpPr>
            <a:spLocks noGrp="1"/>
          </p:cNvSpPr>
          <p:nvPr>
            <p:ph type="sldNum" sz="quarter" idx="11"/>
          </p:nvPr>
        </p:nvSpPr>
        <p:spPr>
          <a:xfrm>
            <a:off x="10824754" y="6364799"/>
            <a:ext cx="638610" cy="144000"/>
          </a:xfrm>
        </p:spPr>
        <p:txBody>
          <a:bodyPr/>
          <a:lstStyle>
            <a:lvl1pPr>
              <a:defRPr>
                <a:solidFill>
                  <a:schemeClr val="bg1"/>
                </a:solidFill>
              </a:defRPr>
            </a:lvl1pPr>
          </a:lstStyle>
          <a:p>
            <a:fld id="{787E03C7-2EF3-4EAE-8D72-52E7B904C3C0}" type="slidenum">
              <a:rPr lang="de-DE" smtClean="0"/>
              <a:pPr/>
              <a:t>‹Nr.›</a:t>
            </a:fld>
            <a:endParaRPr lang="de-DE" dirty="0"/>
          </a:p>
        </p:txBody>
      </p:sp>
    </p:spTree>
    <p:extLst>
      <p:ext uri="{BB962C8B-B14F-4D97-AF65-F5344CB8AC3E}">
        <p14:creationId xmlns:p14="http://schemas.microsoft.com/office/powerpoint/2010/main" val="1202520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4_Text 2-spaltig mit H2, Rot, Violett">
    <p:spTree>
      <p:nvGrpSpPr>
        <p:cNvPr id="1" name=""/>
        <p:cNvGrpSpPr/>
        <p:nvPr/>
      </p:nvGrpSpPr>
      <p:grpSpPr>
        <a:xfrm>
          <a:off x="0" y="0"/>
          <a:ext cx="0" cy="0"/>
          <a:chOff x="0" y="0"/>
          <a:chExt cx="0" cy="0"/>
        </a:xfrm>
      </p:grpSpPr>
      <p:sp>
        <p:nvSpPr>
          <p:cNvPr id="9" name="Titel 8"/>
          <p:cNvSpPr>
            <a:spLocks noGrp="1"/>
          </p:cNvSpPr>
          <p:nvPr>
            <p:ph type="title"/>
          </p:nvPr>
        </p:nvSpPr>
        <p:spPr>
          <a:xfrm>
            <a:off x="682167" y="2052000"/>
            <a:ext cx="10800000" cy="396000"/>
          </a:xfrm>
        </p:spPr>
        <p:txBody>
          <a:bodyPr/>
          <a:lstStyle>
            <a:lvl1pPr>
              <a:defRPr>
                <a:solidFill>
                  <a:schemeClr val="tx2"/>
                </a:solidFill>
              </a:defRPr>
            </a:lvl1pPr>
          </a:lstStyle>
          <a:p>
            <a:r>
              <a:rPr lang="de-DE" dirty="0"/>
              <a:t>Mastertitelformat bearbeiten</a:t>
            </a:r>
          </a:p>
        </p:txBody>
      </p:sp>
      <p:sp>
        <p:nvSpPr>
          <p:cNvPr id="3" name="Textplatzhalter 2"/>
          <p:cNvSpPr>
            <a:spLocks noGrp="1"/>
          </p:cNvSpPr>
          <p:nvPr>
            <p:ph type="body" sz="quarter" idx="14"/>
          </p:nvPr>
        </p:nvSpPr>
        <p:spPr>
          <a:xfrm>
            <a:off x="683311" y="3402227"/>
            <a:ext cx="4930411" cy="2537773"/>
          </a:xfrm>
        </p:spPr>
        <p:txBody>
          <a:bodyPr>
            <a:noAutofit/>
          </a:bodyPr>
          <a:lstStyle>
            <a:lvl1pPr marL="0" indent="0">
              <a:lnSpc>
                <a:spcPct val="100000"/>
              </a:lnSpc>
              <a:spcBef>
                <a:spcPts val="0"/>
              </a:spcBef>
              <a:spcAft>
                <a:spcPts val="1500"/>
              </a:spcAft>
              <a:buFont typeface="Arial" panose="020B0604020202020204" pitchFamily="34" charset="0"/>
              <a:buNone/>
              <a:defRPr sz="1500">
                <a:solidFill>
                  <a:schemeClr val="tx1"/>
                </a:solidFill>
              </a:defRPr>
            </a:lvl1pPr>
            <a:lvl2pPr marL="778950" indent="-285750">
              <a:buFont typeface="Arial" panose="020B0604020202020204" pitchFamily="34" charset="0"/>
              <a:buChar char="•"/>
              <a:defRPr sz="1400"/>
            </a:lvl2pPr>
            <a:lvl3pPr marL="914400" indent="0">
              <a:buFont typeface="Arial" panose="020B0604020202020204" pitchFamily="34" charset="0"/>
              <a:buNone/>
              <a:defRPr sz="1400"/>
            </a:lvl3pPr>
            <a:lvl4pPr marL="1371600" indent="0">
              <a:buFont typeface="Arial" panose="020B0604020202020204" pitchFamily="34" charset="0"/>
              <a:buNone/>
              <a:defRPr sz="1400"/>
            </a:lvl4pPr>
            <a:lvl5pPr marL="1828800" indent="0">
              <a:buFont typeface="Arial" panose="020B0604020202020204" pitchFamily="34" charset="0"/>
              <a:buNone/>
              <a:defRPr sz="1400"/>
            </a:lvl5pPr>
          </a:lstStyle>
          <a:p>
            <a:pPr lvl="0"/>
            <a:r>
              <a:rPr lang="de-DE" dirty="0"/>
              <a:t>Mastertextformat bearbeiten</a:t>
            </a:r>
          </a:p>
        </p:txBody>
      </p:sp>
      <p:sp>
        <p:nvSpPr>
          <p:cNvPr id="5" name="Textplatzhalter 2"/>
          <p:cNvSpPr>
            <a:spLocks noGrp="1"/>
          </p:cNvSpPr>
          <p:nvPr>
            <p:ph type="body" sz="quarter" idx="16"/>
          </p:nvPr>
        </p:nvSpPr>
        <p:spPr>
          <a:xfrm>
            <a:off x="6578278" y="3402227"/>
            <a:ext cx="4930411" cy="2537773"/>
          </a:xfrm>
        </p:spPr>
        <p:txBody>
          <a:bodyPr>
            <a:noAutofit/>
          </a:bodyPr>
          <a:lstStyle>
            <a:lvl1pPr marL="0" indent="0">
              <a:lnSpc>
                <a:spcPct val="100000"/>
              </a:lnSpc>
              <a:spcBef>
                <a:spcPts val="0"/>
              </a:spcBef>
              <a:spcAft>
                <a:spcPts val="1500"/>
              </a:spcAft>
              <a:buFont typeface="Arial" panose="020B0604020202020204" pitchFamily="34" charset="0"/>
              <a:buNone/>
              <a:defRPr sz="1500">
                <a:solidFill>
                  <a:schemeClr val="tx1"/>
                </a:solidFill>
              </a:defRPr>
            </a:lvl1pPr>
            <a:lvl2pPr marL="493200" indent="0">
              <a:buFont typeface="Arial" panose="020B0604020202020204" pitchFamily="34" charset="0"/>
              <a:buNone/>
              <a:defRPr sz="1400"/>
            </a:lvl2pPr>
            <a:lvl3pPr marL="914400" indent="0">
              <a:buFont typeface="Arial" panose="020B0604020202020204" pitchFamily="34" charset="0"/>
              <a:buNone/>
              <a:defRPr sz="1400"/>
            </a:lvl3pPr>
            <a:lvl4pPr marL="1371600" indent="0">
              <a:buFont typeface="Arial" panose="020B0604020202020204" pitchFamily="34" charset="0"/>
              <a:buNone/>
              <a:defRPr sz="1400"/>
            </a:lvl4pPr>
            <a:lvl5pPr marL="1828800" indent="0">
              <a:buFont typeface="Arial" panose="020B0604020202020204" pitchFamily="34" charset="0"/>
              <a:buNone/>
              <a:defRPr sz="1400"/>
            </a:lvl5pPr>
          </a:lstStyle>
          <a:p>
            <a:pPr lvl="0"/>
            <a:r>
              <a:rPr lang="de-DE" dirty="0"/>
              <a:t>Mastertextformat bearbeiten</a:t>
            </a:r>
          </a:p>
        </p:txBody>
      </p:sp>
      <p:sp>
        <p:nvSpPr>
          <p:cNvPr id="2" name="Fußzeilenplatzhalter 3" descr="&quot;&quot;">
            <a:extLst>
              <a:ext uri="{FF2B5EF4-FFF2-40B4-BE49-F238E27FC236}">
                <a16:creationId xmlns:a16="http://schemas.microsoft.com/office/drawing/2014/main" id="{59FBFA9A-AE2C-2956-646F-66DF830275BC}"/>
              </a:ext>
            </a:extLst>
          </p:cNvPr>
          <p:cNvSpPr>
            <a:spLocks noGrp="1"/>
          </p:cNvSpPr>
          <p:nvPr>
            <p:ph type="ftr" sz="quarter" idx="17"/>
          </p:nvPr>
        </p:nvSpPr>
        <p:spPr/>
        <p:txBody>
          <a:bodyPr/>
          <a:lstStyle>
            <a:lvl1pPr>
              <a:defRPr/>
            </a:lvl1pPr>
          </a:lstStyle>
          <a:p>
            <a:pPr>
              <a:defRPr/>
            </a:pPr>
            <a:r>
              <a:rPr lang="de-DE"/>
              <a:t>Lebensmittelsiegel</a:t>
            </a:r>
          </a:p>
        </p:txBody>
      </p:sp>
      <p:sp>
        <p:nvSpPr>
          <p:cNvPr id="4" name="Foliennummernplatzhalter 6" descr="&quot;&quot;">
            <a:extLst>
              <a:ext uri="{FF2B5EF4-FFF2-40B4-BE49-F238E27FC236}">
                <a16:creationId xmlns:a16="http://schemas.microsoft.com/office/drawing/2014/main" id="{5C5DED3A-03F3-8125-16D2-050F5F741541}"/>
              </a:ext>
            </a:extLst>
          </p:cNvPr>
          <p:cNvSpPr>
            <a:spLocks noGrp="1"/>
          </p:cNvSpPr>
          <p:nvPr>
            <p:ph type="sldNum" sz="quarter" idx="18"/>
          </p:nvPr>
        </p:nvSpPr>
        <p:spPr/>
        <p:txBody>
          <a:bodyPr/>
          <a:lstStyle>
            <a:lvl1pPr>
              <a:defRPr/>
            </a:lvl1pPr>
          </a:lstStyle>
          <a:p>
            <a:pPr>
              <a:defRPr/>
            </a:pPr>
            <a:fld id="{715AFBCD-1CB6-42AB-958A-187683AAA438}" type="slidenum">
              <a:rPr lang="de-DE"/>
              <a:pPr>
                <a:defRPr/>
              </a:pPr>
              <a:t>‹Nr.›</a:t>
            </a:fld>
            <a:endParaRPr lang="de-DE" dirty="0"/>
          </a:p>
        </p:txBody>
      </p:sp>
      <p:sp>
        <p:nvSpPr>
          <p:cNvPr id="10" name="Textplatzhalter 9"/>
          <p:cNvSpPr>
            <a:spLocks noGrp="1"/>
          </p:cNvSpPr>
          <p:nvPr>
            <p:ph type="body" sz="quarter" idx="21" hasCustomPrompt="1"/>
          </p:nvPr>
        </p:nvSpPr>
        <p:spPr>
          <a:xfrm>
            <a:off x="682167" y="2872289"/>
            <a:ext cx="5153025" cy="387350"/>
          </a:xfrm>
        </p:spPr>
        <p:txBody>
          <a:bodyPr/>
          <a:lstStyle>
            <a:lvl1pPr marL="0" indent="0">
              <a:buNone/>
              <a:defRPr sz="2000" b="1">
                <a:solidFill>
                  <a:srgbClr val="61328A"/>
                </a:solidFill>
              </a:defRPr>
            </a:lvl1pPr>
          </a:lstStyle>
          <a:p>
            <a:pPr lvl="0"/>
            <a:r>
              <a:rPr lang="de-DE" dirty="0"/>
              <a:t>Untertitel</a:t>
            </a:r>
          </a:p>
        </p:txBody>
      </p:sp>
      <p:sp>
        <p:nvSpPr>
          <p:cNvPr id="11" name="Textplatzhalter 9"/>
          <p:cNvSpPr>
            <a:spLocks noGrp="1"/>
          </p:cNvSpPr>
          <p:nvPr>
            <p:ph type="body" sz="quarter" idx="22" hasCustomPrompt="1"/>
          </p:nvPr>
        </p:nvSpPr>
        <p:spPr>
          <a:xfrm>
            <a:off x="6578278" y="2872289"/>
            <a:ext cx="5153025" cy="387350"/>
          </a:xfrm>
        </p:spPr>
        <p:txBody>
          <a:bodyPr/>
          <a:lstStyle>
            <a:lvl1pPr marL="0" indent="0">
              <a:buNone/>
              <a:defRPr sz="2000" b="1">
                <a:solidFill>
                  <a:srgbClr val="61328A"/>
                </a:solidFill>
              </a:defRPr>
            </a:lvl1pPr>
          </a:lstStyle>
          <a:p>
            <a:pPr lvl="0"/>
            <a:r>
              <a:rPr lang="de-DE" dirty="0"/>
              <a:t>Untertitel</a:t>
            </a:r>
          </a:p>
        </p:txBody>
      </p:sp>
    </p:spTree>
    <p:extLst>
      <p:ext uri="{BB962C8B-B14F-4D97-AF65-F5344CB8AC3E}">
        <p14:creationId xmlns:p14="http://schemas.microsoft.com/office/powerpoint/2010/main" val="212291357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4_Text 2-spaltig mit H2, Violett">
    <p:spTree>
      <p:nvGrpSpPr>
        <p:cNvPr id="1" name=""/>
        <p:cNvGrpSpPr/>
        <p:nvPr/>
      </p:nvGrpSpPr>
      <p:grpSpPr>
        <a:xfrm>
          <a:off x="0" y="0"/>
          <a:ext cx="0" cy="0"/>
          <a:chOff x="0" y="0"/>
          <a:chExt cx="0" cy="0"/>
        </a:xfrm>
      </p:grpSpPr>
      <p:sp>
        <p:nvSpPr>
          <p:cNvPr id="9" name="Titel 8"/>
          <p:cNvSpPr>
            <a:spLocks noGrp="1"/>
          </p:cNvSpPr>
          <p:nvPr>
            <p:ph type="title"/>
          </p:nvPr>
        </p:nvSpPr>
        <p:spPr>
          <a:xfrm>
            <a:off x="682167" y="2052000"/>
            <a:ext cx="10800000" cy="396000"/>
          </a:xfrm>
        </p:spPr>
        <p:txBody>
          <a:bodyPr/>
          <a:lstStyle>
            <a:lvl1pPr>
              <a:defRPr>
                <a:solidFill>
                  <a:schemeClr val="accent2"/>
                </a:solidFill>
              </a:defRPr>
            </a:lvl1pPr>
          </a:lstStyle>
          <a:p>
            <a:r>
              <a:rPr lang="de-DE" dirty="0"/>
              <a:t>Mastertitelformat bearbeiten</a:t>
            </a:r>
          </a:p>
        </p:txBody>
      </p:sp>
      <p:sp>
        <p:nvSpPr>
          <p:cNvPr id="3" name="Textplatzhalter 2"/>
          <p:cNvSpPr>
            <a:spLocks noGrp="1"/>
          </p:cNvSpPr>
          <p:nvPr>
            <p:ph type="body" sz="quarter" idx="14"/>
          </p:nvPr>
        </p:nvSpPr>
        <p:spPr>
          <a:xfrm>
            <a:off x="683311" y="3204518"/>
            <a:ext cx="4930411" cy="2735481"/>
          </a:xfrm>
        </p:spPr>
        <p:txBody>
          <a:bodyPr>
            <a:noAutofit/>
          </a:bodyPr>
          <a:lstStyle>
            <a:lvl1pPr marL="0" indent="0">
              <a:lnSpc>
                <a:spcPct val="100000"/>
              </a:lnSpc>
              <a:spcBef>
                <a:spcPts val="0"/>
              </a:spcBef>
              <a:spcAft>
                <a:spcPts val="1500"/>
              </a:spcAft>
              <a:buFont typeface="Arial" panose="020B0604020202020204" pitchFamily="34" charset="0"/>
              <a:buNone/>
              <a:defRPr sz="1500">
                <a:solidFill>
                  <a:schemeClr val="tx1"/>
                </a:solidFill>
              </a:defRPr>
            </a:lvl1pPr>
            <a:lvl2pPr marL="778950" indent="-285750">
              <a:buFont typeface="Arial" panose="020B0604020202020204" pitchFamily="34" charset="0"/>
              <a:buChar char="•"/>
              <a:defRPr sz="1400"/>
            </a:lvl2pPr>
            <a:lvl3pPr marL="914400" indent="0">
              <a:buFont typeface="Arial" panose="020B0604020202020204" pitchFamily="34" charset="0"/>
              <a:buNone/>
              <a:defRPr sz="1400"/>
            </a:lvl3pPr>
            <a:lvl4pPr marL="1371600" indent="0">
              <a:buFont typeface="Arial" panose="020B0604020202020204" pitchFamily="34" charset="0"/>
              <a:buNone/>
              <a:defRPr sz="1400"/>
            </a:lvl4pPr>
            <a:lvl5pPr marL="1828800" indent="0">
              <a:buFont typeface="Arial" panose="020B0604020202020204" pitchFamily="34" charset="0"/>
              <a:buNone/>
              <a:defRPr sz="1400"/>
            </a:lvl5pPr>
          </a:lstStyle>
          <a:p>
            <a:pPr lvl="0"/>
            <a:r>
              <a:rPr lang="de-DE" dirty="0"/>
              <a:t>Mastertextformat bearbeiten</a:t>
            </a:r>
          </a:p>
        </p:txBody>
      </p:sp>
      <p:sp>
        <p:nvSpPr>
          <p:cNvPr id="5" name="Textplatzhalter 2"/>
          <p:cNvSpPr>
            <a:spLocks noGrp="1"/>
          </p:cNvSpPr>
          <p:nvPr>
            <p:ph type="body" sz="quarter" idx="16"/>
          </p:nvPr>
        </p:nvSpPr>
        <p:spPr>
          <a:xfrm>
            <a:off x="6578278" y="3204518"/>
            <a:ext cx="4930411" cy="2735482"/>
          </a:xfrm>
        </p:spPr>
        <p:txBody>
          <a:bodyPr>
            <a:noAutofit/>
          </a:bodyPr>
          <a:lstStyle>
            <a:lvl1pPr marL="0" indent="0">
              <a:lnSpc>
                <a:spcPct val="100000"/>
              </a:lnSpc>
              <a:spcBef>
                <a:spcPts val="0"/>
              </a:spcBef>
              <a:spcAft>
                <a:spcPts val="1500"/>
              </a:spcAft>
              <a:buFont typeface="Arial" panose="020B0604020202020204" pitchFamily="34" charset="0"/>
              <a:buNone/>
              <a:defRPr sz="1500">
                <a:solidFill>
                  <a:schemeClr val="tx1"/>
                </a:solidFill>
              </a:defRPr>
            </a:lvl1pPr>
            <a:lvl2pPr marL="493200" indent="0">
              <a:buFont typeface="Arial" panose="020B0604020202020204" pitchFamily="34" charset="0"/>
              <a:buNone/>
              <a:defRPr sz="1400"/>
            </a:lvl2pPr>
            <a:lvl3pPr marL="914400" indent="0">
              <a:buFont typeface="Arial" panose="020B0604020202020204" pitchFamily="34" charset="0"/>
              <a:buNone/>
              <a:defRPr sz="1400"/>
            </a:lvl3pPr>
            <a:lvl4pPr marL="1371600" indent="0">
              <a:buFont typeface="Arial" panose="020B0604020202020204" pitchFamily="34" charset="0"/>
              <a:buNone/>
              <a:defRPr sz="1400"/>
            </a:lvl4pPr>
            <a:lvl5pPr marL="1828800" indent="0">
              <a:buFont typeface="Arial" panose="020B0604020202020204" pitchFamily="34" charset="0"/>
              <a:buNone/>
              <a:defRPr sz="1400"/>
            </a:lvl5pPr>
          </a:lstStyle>
          <a:p>
            <a:pPr lvl="0"/>
            <a:r>
              <a:rPr lang="de-DE"/>
              <a:t>Mastertextformat bearbeiten</a:t>
            </a:r>
          </a:p>
        </p:txBody>
      </p:sp>
      <p:sp>
        <p:nvSpPr>
          <p:cNvPr id="2" name="Fußzeilenplatzhalter 3" descr="&quot;&quot;">
            <a:extLst>
              <a:ext uri="{FF2B5EF4-FFF2-40B4-BE49-F238E27FC236}">
                <a16:creationId xmlns:a16="http://schemas.microsoft.com/office/drawing/2014/main" id="{59FBFA9A-AE2C-2956-646F-66DF830275BC}"/>
              </a:ext>
            </a:extLst>
          </p:cNvPr>
          <p:cNvSpPr>
            <a:spLocks noGrp="1"/>
          </p:cNvSpPr>
          <p:nvPr>
            <p:ph type="ftr" sz="quarter" idx="17"/>
          </p:nvPr>
        </p:nvSpPr>
        <p:spPr/>
        <p:txBody>
          <a:bodyPr/>
          <a:lstStyle>
            <a:lvl1pPr>
              <a:defRPr/>
            </a:lvl1pPr>
          </a:lstStyle>
          <a:p>
            <a:pPr>
              <a:defRPr/>
            </a:pPr>
            <a:r>
              <a:rPr lang="de-DE"/>
              <a:t>Lebensmittelsiegel</a:t>
            </a:r>
          </a:p>
        </p:txBody>
      </p:sp>
      <p:sp>
        <p:nvSpPr>
          <p:cNvPr id="4" name="Foliennummernplatzhalter 6" descr="&quot;&quot;">
            <a:extLst>
              <a:ext uri="{FF2B5EF4-FFF2-40B4-BE49-F238E27FC236}">
                <a16:creationId xmlns:a16="http://schemas.microsoft.com/office/drawing/2014/main" id="{5C5DED3A-03F3-8125-16D2-050F5F741541}"/>
              </a:ext>
            </a:extLst>
          </p:cNvPr>
          <p:cNvSpPr>
            <a:spLocks noGrp="1"/>
          </p:cNvSpPr>
          <p:nvPr>
            <p:ph type="sldNum" sz="quarter" idx="18"/>
          </p:nvPr>
        </p:nvSpPr>
        <p:spPr/>
        <p:txBody>
          <a:bodyPr/>
          <a:lstStyle>
            <a:lvl1pPr>
              <a:defRPr/>
            </a:lvl1pPr>
          </a:lstStyle>
          <a:p>
            <a:pPr>
              <a:defRPr/>
            </a:pPr>
            <a:fld id="{715AFBCD-1CB6-42AB-958A-187683AAA438}" type="slidenum">
              <a:rPr lang="de-DE"/>
              <a:pPr>
                <a:defRPr/>
              </a:pPr>
              <a:t>‹Nr.›</a:t>
            </a:fld>
            <a:endParaRPr lang="de-DE" dirty="0"/>
          </a:p>
        </p:txBody>
      </p:sp>
      <p:sp>
        <p:nvSpPr>
          <p:cNvPr id="10" name="Textplatzhalter 9"/>
          <p:cNvSpPr>
            <a:spLocks noGrp="1"/>
          </p:cNvSpPr>
          <p:nvPr>
            <p:ph type="body" sz="quarter" idx="21" hasCustomPrompt="1"/>
          </p:nvPr>
        </p:nvSpPr>
        <p:spPr>
          <a:xfrm>
            <a:off x="682167" y="2632584"/>
            <a:ext cx="5153025" cy="387350"/>
          </a:xfrm>
        </p:spPr>
        <p:txBody>
          <a:bodyPr/>
          <a:lstStyle>
            <a:lvl1pPr marL="0" indent="0">
              <a:buNone/>
              <a:defRPr sz="2000" b="1">
                <a:solidFill>
                  <a:srgbClr val="61328A"/>
                </a:solidFill>
              </a:defRPr>
            </a:lvl1pPr>
          </a:lstStyle>
          <a:p>
            <a:pPr lvl="0"/>
            <a:r>
              <a:rPr lang="de-DE" dirty="0"/>
              <a:t>Untertitel</a:t>
            </a:r>
          </a:p>
        </p:txBody>
      </p:sp>
      <p:sp>
        <p:nvSpPr>
          <p:cNvPr id="11" name="Textplatzhalter 9"/>
          <p:cNvSpPr>
            <a:spLocks noGrp="1"/>
          </p:cNvSpPr>
          <p:nvPr>
            <p:ph type="body" sz="quarter" idx="22" hasCustomPrompt="1"/>
          </p:nvPr>
        </p:nvSpPr>
        <p:spPr>
          <a:xfrm>
            <a:off x="6578278" y="2632584"/>
            <a:ext cx="5153025" cy="387350"/>
          </a:xfrm>
        </p:spPr>
        <p:txBody>
          <a:bodyPr/>
          <a:lstStyle>
            <a:lvl1pPr marL="0" indent="0">
              <a:buNone/>
              <a:defRPr sz="2000" b="1">
                <a:solidFill>
                  <a:srgbClr val="61328A"/>
                </a:solidFill>
              </a:defRPr>
            </a:lvl1pPr>
          </a:lstStyle>
          <a:p>
            <a:pPr lvl="0"/>
            <a:r>
              <a:rPr lang="de-DE" dirty="0"/>
              <a:t>Untertitel</a:t>
            </a:r>
          </a:p>
        </p:txBody>
      </p:sp>
    </p:spTree>
    <p:extLst>
      <p:ext uri="{BB962C8B-B14F-4D97-AF65-F5344CB8AC3E}">
        <p14:creationId xmlns:p14="http://schemas.microsoft.com/office/powerpoint/2010/main" val="22721538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ext großen Aufzählungspunkte">
    <p:spTree>
      <p:nvGrpSpPr>
        <p:cNvPr id="1" name=""/>
        <p:cNvGrpSpPr/>
        <p:nvPr/>
      </p:nvGrpSpPr>
      <p:grpSpPr>
        <a:xfrm>
          <a:off x="0" y="0"/>
          <a:ext cx="0" cy="0"/>
          <a:chOff x="0" y="0"/>
          <a:chExt cx="0" cy="0"/>
        </a:xfrm>
      </p:grpSpPr>
      <p:sp>
        <p:nvSpPr>
          <p:cNvPr id="6" name="Titel 5"/>
          <p:cNvSpPr>
            <a:spLocks noGrp="1"/>
          </p:cNvSpPr>
          <p:nvPr>
            <p:ph type="title"/>
          </p:nvPr>
        </p:nvSpPr>
        <p:spPr>
          <a:xfrm>
            <a:off x="684000" y="2052000"/>
            <a:ext cx="10800000" cy="540000"/>
          </a:xfrm>
        </p:spPr>
        <p:txBody>
          <a:bodyPr/>
          <a:lstStyle/>
          <a:p>
            <a:r>
              <a:rPr lang="de-DE" dirty="0"/>
              <a:t>Mastertitelformat bearbeiten</a:t>
            </a:r>
          </a:p>
        </p:txBody>
      </p:sp>
      <p:sp>
        <p:nvSpPr>
          <p:cNvPr id="5" name="Textplatzhalter 4"/>
          <p:cNvSpPr>
            <a:spLocks noGrp="1"/>
          </p:cNvSpPr>
          <p:nvPr>
            <p:ph type="body" sz="quarter" idx="12"/>
          </p:nvPr>
        </p:nvSpPr>
        <p:spPr>
          <a:xfrm>
            <a:off x="683999" y="2880000"/>
            <a:ext cx="10800000" cy="3060000"/>
          </a:xfrm>
        </p:spPr>
        <p:txBody>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Fußzeilenplatzhalter 1" descr="&quot;&quot;">
            <a:extLst>
              <a:ext uri="{FF2B5EF4-FFF2-40B4-BE49-F238E27FC236}">
                <a16:creationId xmlns:a16="http://schemas.microsoft.com/office/drawing/2014/main" id="{65A5C271-3A24-06AD-BB01-E37C6CFADE6A}"/>
              </a:ext>
            </a:extLst>
          </p:cNvPr>
          <p:cNvSpPr>
            <a:spLocks noGrp="1"/>
          </p:cNvSpPr>
          <p:nvPr>
            <p:ph type="ftr" sz="quarter" idx="13"/>
          </p:nvPr>
        </p:nvSpPr>
        <p:spPr/>
        <p:txBody>
          <a:bodyPr/>
          <a:lstStyle>
            <a:lvl1pPr>
              <a:defRPr/>
            </a:lvl1pPr>
          </a:lstStyle>
          <a:p>
            <a:pPr>
              <a:defRPr/>
            </a:pPr>
            <a:r>
              <a:rPr lang="de-DE"/>
              <a:t>Lebensmittelsiegel</a:t>
            </a:r>
          </a:p>
        </p:txBody>
      </p:sp>
      <p:sp>
        <p:nvSpPr>
          <p:cNvPr id="3" name="Foliennummernplatzhalter 2" descr="&quot;&quot;">
            <a:extLst>
              <a:ext uri="{FF2B5EF4-FFF2-40B4-BE49-F238E27FC236}">
                <a16:creationId xmlns:a16="http://schemas.microsoft.com/office/drawing/2014/main" id="{D0605B11-8F81-6813-2107-B43622C1BE5E}"/>
              </a:ext>
            </a:extLst>
          </p:cNvPr>
          <p:cNvSpPr>
            <a:spLocks noGrp="1"/>
          </p:cNvSpPr>
          <p:nvPr>
            <p:ph type="sldNum" sz="quarter" idx="14"/>
          </p:nvPr>
        </p:nvSpPr>
        <p:spPr/>
        <p:txBody>
          <a:bodyPr/>
          <a:lstStyle>
            <a:lvl1pPr>
              <a:defRPr/>
            </a:lvl1pPr>
          </a:lstStyle>
          <a:p>
            <a:pPr>
              <a:defRPr/>
            </a:pPr>
            <a:fld id="{8CACD4FE-BE13-4EBE-B5D9-EE8670F072A5}" type="slidenum">
              <a:rPr lang="de-DE"/>
              <a:pPr>
                <a:defRPr/>
              </a:pPr>
              <a:t>‹Nr.›</a:t>
            </a:fld>
            <a:endParaRPr lang="de-DE" dirty="0"/>
          </a:p>
        </p:txBody>
      </p:sp>
    </p:spTree>
    <p:extLst>
      <p:ext uri="{BB962C8B-B14F-4D97-AF65-F5344CB8AC3E}">
        <p14:creationId xmlns:p14="http://schemas.microsoft.com/office/powerpoint/2010/main" val="391166210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ext-Bild große Aufzählungspunkte">
    <p:spTree>
      <p:nvGrpSpPr>
        <p:cNvPr id="1" name=""/>
        <p:cNvGrpSpPr/>
        <p:nvPr/>
      </p:nvGrpSpPr>
      <p:grpSpPr>
        <a:xfrm>
          <a:off x="0" y="0"/>
          <a:ext cx="0" cy="0"/>
          <a:chOff x="0" y="0"/>
          <a:chExt cx="0" cy="0"/>
        </a:xfrm>
      </p:grpSpPr>
      <p:sp>
        <p:nvSpPr>
          <p:cNvPr id="2" name="Titel 1"/>
          <p:cNvSpPr>
            <a:spLocks noGrp="1"/>
          </p:cNvSpPr>
          <p:nvPr>
            <p:ph type="title"/>
          </p:nvPr>
        </p:nvSpPr>
        <p:spPr>
          <a:xfrm>
            <a:off x="684000" y="2052000"/>
            <a:ext cx="4680000" cy="972000"/>
          </a:xfrm>
        </p:spPr>
        <p:txBody>
          <a:bodyPr>
            <a:noAutofit/>
          </a:bodyPr>
          <a:lstStyle>
            <a:lvl1pPr>
              <a:defRPr sz="3000"/>
            </a:lvl1pPr>
          </a:lstStyle>
          <a:p>
            <a:r>
              <a:rPr lang="de-DE" dirty="0"/>
              <a:t>Mastertitelformat bearbeiten</a:t>
            </a:r>
          </a:p>
        </p:txBody>
      </p:sp>
      <p:sp>
        <p:nvSpPr>
          <p:cNvPr id="6" name="Textplatzhalter 5"/>
          <p:cNvSpPr>
            <a:spLocks noGrp="1"/>
          </p:cNvSpPr>
          <p:nvPr>
            <p:ph type="body" sz="quarter" idx="13"/>
          </p:nvPr>
        </p:nvSpPr>
        <p:spPr>
          <a:xfrm>
            <a:off x="684213" y="3239999"/>
            <a:ext cx="4679950" cy="2700000"/>
          </a:xfrm>
        </p:spPr>
        <p:txBody>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1" name="Bildplatzhalter 20"/>
          <p:cNvSpPr>
            <a:spLocks noGrp="1"/>
          </p:cNvSpPr>
          <p:nvPr>
            <p:ph type="pic" sz="quarter" idx="10"/>
          </p:nvPr>
        </p:nvSpPr>
        <p:spPr>
          <a:xfrm>
            <a:off x="6096000" y="0"/>
            <a:ext cx="6096000" cy="6858000"/>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a:t>Bild durch Klicken auf Symbol hinzufügen</a:t>
            </a:r>
            <a:endParaRPr lang="de-DE" noProof="0" dirty="0"/>
          </a:p>
        </p:txBody>
      </p:sp>
      <p:sp>
        <p:nvSpPr>
          <p:cNvPr id="3" name="Fußzeilenplatzhalter 2" descr="&quot;&quot;">
            <a:extLst>
              <a:ext uri="{FF2B5EF4-FFF2-40B4-BE49-F238E27FC236}">
                <a16:creationId xmlns:a16="http://schemas.microsoft.com/office/drawing/2014/main" id="{CB6CC2E7-ED29-444D-F134-B70CD611A94A}"/>
              </a:ext>
            </a:extLst>
          </p:cNvPr>
          <p:cNvSpPr>
            <a:spLocks noGrp="1"/>
          </p:cNvSpPr>
          <p:nvPr>
            <p:ph type="ftr" sz="quarter" idx="14"/>
          </p:nvPr>
        </p:nvSpPr>
        <p:spPr/>
        <p:txBody>
          <a:bodyPr/>
          <a:lstStyle>
            <a:lvl1pPr>
              <a:defRPr/>
            </a:lvl1pPr>
          </a:lstStyle>
          <a:p>
            <a:pPr>
              <a:defRPr/>
            </a:pPr>
            <a:r>
              <a:rPr lang="de-DE"/>
              <a:t>Lebensmittelsiegel</a:t>
            </a:r>
          </a:p>
        </p:txBody>
      </p:sp>
      <p:sp>
        <p:nvSpPr>
          <p:cNvPr id="4" name="Foliennummernplatzhalter 3" descr="&quot;&quot;">
            <a:extLst>
              <a:ext uri="{FF2B5EF4-FFF2-40B4-BE49-F238E27FC236}">
                <a16:creationId xmlns:a16="http://schemas.microsoft.com/office/drawing/2014/main" id="{A5F6712C-0906-CCD0-046B-BA5327387EA0}"/>
              </a:ext>
            </a:extLst>
          </p:cNvPr>
          <p:cNvSpPr>
            <a:spLocks noGrp="1"/>
          </p:cNvSpPr>
          <p:nvPr>
            <p:ph type="sldNum" sz="quarter" idx="15"/>
          </p:nvPr>
        </p:nvSpPr>
        <p:spPr/>
        <p:txBody>
          <a:bodyPr/>
          <a:lstStyle>
            <a:lvl1pPr>
              <a:defRPr/>
            </a:lvl1pPr>
          </a:lstStyle>
          <a:p>
            <a:pPr>
              <a:defRPr/>
            </a:pPr>
            <a:fld id="{9C028A14-1AD2-431F-8D18-4BEB97F93D02}" type="slidenum">
              <a:rPr lang="de-DE"/>
              <a:pPr>
                <a:defRPr/>
              </a:pPr>
              <a:t>‹Nr.›</a:t>
            </a:fld>
            <a:endParaRPr lang="de-DE" dirty="0"/>
          </a:p>
        </p:txBody>
      </p:sp>
    </p:spTree>
    <p:extLst>
      <p:ext uri="{BB962C8B-B14F-4D97-AF65-F5344CB8AC3E}">
        <p14:creationId xmlns:p14="http://schemas.microsoft.com/office/powerpoint/2010/main" val="3866548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Kapiteltrennfolie Weiß mit Bild, Rot">
    <p:spTree>
      <p:nvGrpSpPr>
        <p:cNvPr id="1" name=""/>
        <p:cNvGrpSpPr/>
        <p:nvPr/>
      </p:nvGrpSpPr>
      <p:grpSpPr>
        <a:xfrm>
          <a:off x="0" y="0"/>
          <a:ext cx="0" cy="0"/>
          <a:chOff x="0" y="0"/>
          <a:chExt cx="0" cy="0"/>
        </a:xfrm>
      </p:grpSpPr>
      <p:sp>
        <p:nvSpPr>
          <p:cNvPr id="6" name="Titel 5"/>
          <p:cNvSpPr>
            <a:spLocks noGrp="1"/>
          </p:cNvSpPr>
          <p:nvPr>
            <p:ph type="title"/>
          </p:nvPr>
        </p:nvSpPr>
        <p:spPr>
          <a:xfrm>
            <a:off x="684000" y="2879999"/>
            <a:ext cx="6264000" cy="2520000"/>
          </a:xfrm>
        </p:spPr>
        <p:txBody>
          <a:bodyPr/>
          <a:lstStyle>
            <a:lvl1pPr>
              <a:defRPr sz="6000"/>
            </a:lvl1pPr>
          </a:lstStyle>
          <a:p>
            <a:r>
              <a:rPr lang="de-DE" dirty="0"/>
              <a:t>Mastertitelformat bearbeiten</a:t>
            </a:r>
          </a:p>
        </p:txBody>
      </p:sp>
      <p:sp>
        <p:nvSpPr>
          <p:cNvPr id="3" name="Bildplatzhalter 20"/>
          <p:cNvSpPr>
            <a:spLocks noGrp="1"/>
          </p:cNvSpPr>
          <p:nvPr>
            <p:ph type="pic" sz="quarter" idx="10"/>
          </p:nvPr>
        </p:nvSpPr>
        <p:spPr>
          <a:xfrm>
            <a:off x="7223760" y="502920"/>
            <a:ext cx="4284240" cy="5638800"/>
          </a:xfrm>
          <a:prstGeom prst="rect">
            <a:avLst/>
          </a:prstGeom>
          <a:noFill/>
        </p:spPr>
        <p:txBody>
          <a:bodyPr tIns="1440000" rtlCol="0">
            <a:normAutofit/>
          </a:bodyPr>
          <a:lstStyle>
            <a:lvl1pPr marL="0" indent="0" algn="ctr">
              <a:buFontTx/>
              <a:buNone/>
              <a:defRPr sz="1600"/>
            </a:lvl1pPr>
          </a:lstStyle>
          <a:p>
            <a:pPr lvl="0"/>
            <a:r>
              <a:rPr lang="de-DE" noProof="0"/>
              <a:t>Bild durch Klicken auf Symbol hinzufügen</a:t>
            </a:r>
            <a:endParaRPr lang="de-DE" noProof="0" dirty="0"/>
          </a:p>
        </p:txBody>
      </p:sp>
      <p:sp>
        <p:nvSpPr>
          <p:cNvPr id="2" name="Foliennummernplatzhalter 2" descr="&quot;&quot;">
            <a:extLst>
              <a:ext uri="{FF2B5EF4-FFF2-40B4-BE49-F238E27FC236}">
                <a16:creationId xmlns:a16="http://schemas.microsoft.com/office/drawing/2014/main" id="{0D600D25-09F5-056E-CA26-667E62A939C1}"/>
              </a:ext>
            </a:extLst>
          </p:cNvPr>
          <p:cNvSpPr>
            <a:spLocks noGrp="1"/>
          </p:cNvSpPr>
          <p:nvPr>
            <p:ph type="sldNum" sz="quarter" idx="11"/>
          </p:nvPr>
        </p:nvSpPr>
        <p:spPr/>
        <p:txBody>
          <a:bodyPr/>
          <a:lstStyle>
            <a:lvl1pPr>
              <a:defRPr/>
            </a:lvl1pPr>
          </a:lstStyle>
          <a:p>
            <a:pPr>
              <a:defRPr/>
            </a:pPr>
            <a:fld id="{78CEA945-1A63-4D6C-BCAB-CA27DA037BFF}" type="slidenum">
              <a:rPr lang="de-DE"/>
              <a:pPr>
                <a:defRPr/>
              </a:pPr>
              <a:t>‹Nr.›</a:t>
            </a:fld>
            <a:endParaRPr lang="de-DE" dirty="0"/>
          </a:p>
        </p:txBody>
      </p:sp>
      <p:sp>
        <p:nvSpPr>
          <p:cNvPr id="4" name="Fußzeilenplatzhalter 2" descr="&quot;&quot;">
            <a:extLst>
              <a:ext uri="{FF2B5EF4-FFF2-40B4-BE49-F238E27FC236}">
                <a16:creationId xmlns:a16="http://schemas.microsoft.com/office/drawing/2014/main" id="{AD4FD882-A009-E99F-38F6-20F94B547592}"/>
              </a:ext>
            </a:extLst>
          </p:cNvPr>
          <p:cNvSpPr>
            <a:spLocks noGrp="1"/>
          </p:cNvSpPr>
          <p:nvPr>
            <p:ph type="ftr" sz="quarter" idx="12"/>
          </p:nvPr>
        </p:nvSpPr>
        <p:spPr/>
        <p:txBody>
          <a:bodyPr/>
          <a:lstStyle>
            <a:lvl1pPr>
              <a:defRPr/>
            </a:lvl1pPr>
          </a:lstStyle>
          <a:p>
            <a:pPr>
              <a:defRPr/>
            </a:pPr>
            <a:r>
              <a:rPr lang="de-DE"/>
              <a:t>Lebensmittelsiegel</a:t>
            </a:r>
          </a:p>
        </p:txBody>
      </p:sp>
    </p:spTree>
    <p:extLst>
      <p:ext uri="{BB962C8B-B14F-4D97-AF65-F5344CB8AC3E}">
        <p14:creationId xmlns:p14="http://schemas.microsoft.com/office/powerpoint/2010/main" val="2488527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Kapiteltrennfolie Rot mit Bild ">
    <p:spTree>
      <p:nvGrpSpPr>
        <p:cNvPr id="1" name=""/>
        <p:cNvGrpSpPr/>
        <p:nvPr/>
      </p:nvGrpSpPr>
      <p:grpSpPr>
        <a:xfrm>
          <a:off x="0" y="0"/>
          <a:ext cx="0" cy="0"/>
          <a:chOff x="0" y="0"/>
          <a:chExt cx="0" cy="0"/>
        </a:xfrm>
      </p:grpSpPr>
      <p:sp>
        <p:nvSpPr>
          <p:cNvPr id="2" name="Rechteck 1" descr="&quot;&quot;">
            <a:extLst>
              <a:ext uri="{FF2B5EF4-FFF2-40B4-BE49-F238E27FC236}">
                <a16:creationId xmlns:a16="http://schemas.microsoft.com/office/drawing/2014/main" id="{EE43EA88-BE32-1CE0-2B9A-3A19C50B39B7}"/>
              </a:ext>
            </a:extLst>
          </p:cNvPr>
          <p:cNvSpPr/>
          <p:nvPr userDrawn="1"/>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pic>
        <p:nvPicPr>
          <p:cNvPr id="3" name="Grafik 2" descr="&quot;&quot;">
            <a:extLst>
              <a:ext uri="{FF2B5EF4-FFF2-40B4-BE49-F238E27FC236}">
                <a16:creationId xmlns:a16="http://schemas.microsoft.com/office/drawing/2014/main" id="{E63B8FAD-62A5-E9C7-C671-28BA307140B9}"/>
              </a:ext>
            </a:extLst>
          </p:cNvPr>
          <p:cNvPicPr>
            <a:picLocks noChangeAspect="1"/>
          </p:cNvPicPr>
          <p:nvPr userDrawn="1"/>
        </p:nvPicPr>
        <p:blipFill>
          <a:blip r:embed="rId2"/>
          <a:stretch>
            <a:fillRect/>
          </a:stretch>
        </p:blipFill>
        <p:spPr>
          <a:xfrm>
            <a:off x="682625" y="684213"/>
            <a:ext cx="2970213" cy="687387"/>
          </a:xfrm>
          <a:prstGeom prst="rect">
            <a:avLst/>
          </a:prstGeom>
        </p:spPr>
      </p:pic>
      <p:sp>
        <p:nvSpPr>
          <p:cNvPr id="6" name="Titel 5"/>
          <p:cNvSpPr>
            <a:spLocks noGrp="1"/>
          </p:cNvSpPr>
          <p:nvPr>
            <p:ph type="title"/>
          </p:nvPr>
        </p:nvSpPr>
        <p:spPr>
          <a:xfrm>
            <a:off x="684000" y="2879999"/>
            <a:ext cx="6264000" cy="2520000"/>
          </a:xfrm>
        </p:spPr>
        <p:txBody>
          <a:bodyPr/>
          <a:lstStyle>
            <a:lvl1pPr>
              <a:defRPr sz="6000">
                <a:solidFill>
                  <a:schemeClr val="bg1"/>
                </a:solidFill>
              </a:defRPr>
            </a:lvl1pPr>
          </a:lstStyle>
          <a:p>
            <a:r>
              <a:rPr lang="de-DE" dirty="0"/>
              <a:t>Mastertitelformat bearbeiten</a:t>
            </a:r>
          </a:p>
        </p:txBody>
      </p:sp>
      <p:sp>
        <p:nvSpPr>
          <p:cNvPr id="5" name="Bildplatzhalter 12"/>
          <p:cNvSpPr>
            <a:spLocks noGrp="1"/>
          </p:cNvSpPr>
          <p:nvPr>
            <p:ph type="pic" sz="quarter" idx="18"/>
          </p:nvPr>
        </p:nvSpPr>
        <p:spPr>
          <a:xfrm>
            <a:off x="7128000" y="1372181"/>
            <a:ext cx="6480000" cy="6480000"/>
          </a:xfrm>
          <a:prstGeom prst="ellipse">
            <a:avLst/>
          </a:prstGeom>
          <a:solidFill>
            <a:schemeClr val="accent6">
              <a:lumMod val="20000"/>
              <a:lumOff val="80000"/>
            </a:schemeClr>
          </a:solidFill>
        </p:spPr>
        <p:txBody>
          <a:bodyPr rtlCol="0">
            <a:noAutofit/>
          </a:bodyPr>
          <a:lstStyle>
            <a:lvl1pPr marL="0" indent="0" algn="ctr">
              <a:lnSpc>
                <a:spcPct val="100000"/>
              </a:lnSpc>
              <a:spcBef>
                <a:spcPts val="0"/>
              </a:spcBef>
              <a:buFontTx/>
              <a:buNone/>
              <a:defRPr/>
            </a:lvl1pPr>
          </a:lstStyle>
          <a:p>
            <a:pPr lvl="0"/>
            <a:r>
              <a:rPr lang="de-DE" noProof="0"/>
              <a:t>Bild durch Klicken auf Symbol hinzufügen</a:t>
            </a:r>
            <a:endParaRPr lang="de-DE" noProof="0" dirty="0"/>
          </a:p>
        </p:txBody>
      </p:sp>
      <p:sp>
        <p:nvSpPr>
          <p:cNvPr id="4" name="Fußzeilenplatzhalter 6" descr="&quot;&quot;">
            <a:extLst>
              <a:ext uri="{FF2B5EF4-FFF2-40B4-BE49-F238E27FC236}">
                <a16:creationId xmlns:a16="http://schemas.microsoft.com/office/drawing/2014/main" id="{8E3FF93C-B0C3-9CFD-E49C-8FDBC3DD2B46}"/>
              </a:ext>
            </a:extLst>
          </p:cNvPr>
          <p:cNvSpPr>
            <a:spLocks noGrp="1"/>
          </p:cNvSpPr>
          <p:nvPr>
            <p:ph type="ftr" sz="quarter" idx="19"/>
          </p:nvPr>
        </p:nvSpPr>
        <p:spPr>
          <a:xfrm>
            <a:off x="684213" y="6364288"/>
            <a:ext cx="6731000" cy="144462"/>
          </a:xfrm>
        </p:spPr>
        <p:txBody>
          <a:bodyPr/>
          <a:lstStyle>
            <a:lvl1pPr>
              <a:defRPr dirty="0">
                <a:solidFill>
                  <a:schemeClr val="bg1"/>
                </a:solidFill>
              </a:defRPr>
            </a:lvl1pPr>
          </a:lstStyle>
          <a:p>
            <a:pPr>
              <a:defRPr/>
            </a:pPr>
            <a:r>
              <a:rPr lang="de-DE"/>
              <a:t>Lebensmittelsiegel</a:t>
            </a:r>
          </a:p>
        </p:txBody>
      </p:sp>
      <p:sp>
        <p:nvSpPr>
          <p:cNvPr id="7" name="Foliennummernplatzhalter 7" descr="&quot;&quot;">
            <a:extLst>
              <a:ext uri="{FF2B5EF4-FFF2-40B4-BE49-F238E27FC236}">
                <a16:creationId xmlns:a16="http://schemas.microsoft.com/office/drawing/2014/main" id="{B06D3754-5CD8-701A-9E9E-65BF90ADC3E6}"/>
              </a:ext>
            </a:extLst>
          </p:cNvPr>
          <p:cNvSpPr>
            <a:spLocks noGrp="1"/>
          </p:cNvSpPr>
          <p:nvPr>
            <p:ph type="sldNum" sz="quarter" idx="20"/>
          </p:nvPr>
        </p:nvSpPr>
        <p:spPr/>
        <p:txBody>
          <a:bodyPr/>
          <a:lstStyle>
            <a:lvl1pPr>
              <a:defRPr smtClean="0">
                <a:solidFill>
                  <a:schemeClr val="bg1"/>
                </a:solidFill>
              </a:defRPr>
            </a:lvl1pPr>
          </a:lstStyle>
          <a:p>
            <a:pPr>
              <a:defRPr/>
            </a:pPr>
            <a:fld id="{A326499E-8453-467D-A113-D8858D8C35A9}" type="slidenum">
              <a:rPr lang="de-DE"/>
              <a:pPr>
                <a:defRPr/>
              </a:pPr>
              <a:t>‹Nr.›</a:t>
            </a:fld>
            <a:endParaRPr lang="de-DE" dirty="0"/>
          </a:p>
        </p:txBody>
      </p:sp>
    </p:spTree>
    <p:extLst>
      <p:ext uri="{BB962C8B-B14F-4D97-AF65-F5344CB8AC3E}">
        <p14:creationId xmlns:p14="http://schemas.microsoft.com/office/powerpoint/2010/main" val="27460583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26" Type="http://schemas.openxmlformats.org/officeDocument/2006/relationships/slideLayout" Target="../slideLayouts/slideLayout29.xml"/><Relationship Id="rId3" Type="http://schemas.openxmlformats.org/officeDocument/2006/relationships/slideLayout" Target="../slideLayouts/slideLayout6.xml"/><Relationship Id="rId21" Type="http://schemas.openxmlformats.org/officeDocument/2006/relationships/slideLayout" Target="../slideLayouts/slideLayout24.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5" Type="http://schemas.openxmlformats.org/officeDocument/2006/relationships/slideLayout" Target="../slideLayouts/slideLayout28.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slideLayout" Target="../slideLayouts/slideLayout23.xml"/><Relationship Id="rId29"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24" Type="http://schemas.openxmlformats.org/officeDocument/2006/relationships/slideLayout" Target="../slideLayouts/slideLayout27.xml"/><Relationship Id="rId5" Type="http://schemas.openxmlformats.org/officeDocument/2006/relationships/slideLayout" Target="../slideLayouts/slideLayout8.xml"/><Relationship Id="rId15" Type="http://schemas.openxmlformats.org/officeDocument/2006/relationships/slideLayout" Target="../slideLayouts/slideLayout18.xml"/><Relationship Id="rId23" Type="http://schemas.openxmlformats.org/officeDocument/2006/relationships/slideLayout" Target="../slideLayouts/slideLayout26.xml"/><Relationship Id="rId28" Type="http://schemas.openxmlformats.org/officeDocument/2006/relationships/theme" Target="../theme/theme2.xml"/><Relationship Id="rId10" Type="http://schemas.openxmlformats.org/officeDocument/2006/relationships/slideLayout" Target="../slideLayouts/slideLayout13.xml"/><Relationship Id="rId19" Type="http://schemas.openxmlformats.org/officeDocument/2006/relationships/slideLayout" Target="../slideLayouts/slideLayout2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 Id="rId22" Type="http://schemas.openxmlformats.org/officeDocument/2006/relationships/slideLayout" Target="../slideLayouts/slideLayout25.xml"/><Relationship Id="rId27"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29" Type="http://schemas.openxmlformats.org/officeDocument/2006/relationships/image" Target="../media/image2.png"/><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theme" Target="../theme/theme3.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slideLayout" Target="../slideLayouts/slideLayout5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6" Type="http://schemas.openxmlformats.org/officeDocument/2006/relationships/image" Target="../media/image2.png"/><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theme" Target="../theme/theme4.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73.xml"/><Relationship Id="rId1" Type="http://schemas.openxmlformats.org/officeDocument/2006/relationships/slideLayout" Target="../slideLayouts/slideLayout72.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026" name="Titelplatzhalter 15">
            <a:extLst>
              <a:ext uri="{FF2B5EF4-FFF2-40B4-BE49-F238E27FC236}">
                <a16:creationId xmlns:a16="http://schemas.microsoft.com/office/drawing/2014/main" id="{0BC6D588-FEA4-4862-9329-0BCDBFC42FBF}"/>
              </a:ext>
            </a:extLst>
          </p:cNvPr>
          <p:cNvSpPr>
            <a:spLocks noGrp="1" noChangeArrowheads="1"/>
          </p:cNvSpPr>
          <p:nvPr>
            <p:ph type="title"/>
          </p:nvPr>
        </p:nvSpPr>
        <p:spPr bwMode="auto">
          <a:xfrm>
            <a:off x="684213" y="2052638"/>
            <a:ext cx="10799762"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en-US" dirty="0"/>
              <a:t>Mastertitelformat bearbeiten</a:t>
            </a:r>
          </a:p>
        </p:txBody>
      </p:sp>
      <p:sp>
        <p:nvSpPr>
          <p:cNvPr id="1027" name="Textplatzhalter 9">
            <a:extLst>
              <a:ext uri="{FF2B5EF4-FFF2-40B4-BE49-F238E27FC236}">
                <a16:creationId xmlns:a16="http://schemas.microsoft.com/office/drawing/2014/main" id="{004E63D3-2983-B6B9-610F-560D78E407F6}"/>
              </a:ext>
            </a:extLst>
          </p:cNvPr>
          <p:cNvSpPr>
            <a:spLocks noGrp="1" noChangeArrowheads="1"/>
          </p:cNvSpPr>
          <p:nvPr>
            <p:ph type="body" idx="1"/>
          </p:nvPr>
        </p:nvSpPr>
        <p:spPr bwMode="auto">
          <a:xfrm>
            <a:off x="684213" y="3276600"/>
            <a:ext cx="10799762"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en-US" dirty="0"/>
              <a:t>Mastertextformat bearbeiten</a:t>
            </a:r>
          </a:p>
          <a:p>
            <a:pPr lvl="1"/>
            <a:r>
              <a:rPr lang="de-DE" altLang="en-US" dirty="0"/>
              <a:t>Zweite Ebene</a:t>
            </a:r>
          </a:p>
          <a:p>
            <a:pPr lvl="2"/>
            <a:r>
              <a:rPr lang="de-DE" altLang="en-US" dirty="0"/>
              <a:t>Dritte Ebene</a:t>
            </a:r>
          </a:p>
          <a:p>
            <a:pPr lvl="3"/>
            <a:r>
              <a:rPr lang="de-DE" altLang="en-US" dirty="0"/>
              <a:t>Vierte Ebene</a:t>
            </a:r>
          </a:p>
          <a:p>
            <a:pPr lvl="4"/>
            <a:r>
              <a:rPr lang="de-DE" altLang="en-US" dirty="0"/>
              <a:t>Fünfte Ebene</a:t>
            </a:r>
          </a:p>
        </p:txBody>
      </p:sp>
      <p:pic>
        <p:nvPicPr>
          <p:cNvPr id="3" name="Grafik 2" descr="&quot;&quot;">
            <a:extLst>
              <a:ext uri="{FF2B5EF4-FFF2-40B4-BE49-F238E27FC236}">
                <a16:creationId xmlns:a16="http://schemas.microsoft.com/office/drawing/2014/main" id="{6E04ACF3-65B7-8A3A-B2EB-969C632EADCD}"/>
              </a:ext>
            </a:extLst>
          </p:cNvPr>
          <p:cNvPicPr>
            <a:picLocks noChangeAspect="1"/>
          </p:cNvPicPr>
          <p:nvPr userDrawn="1"/>
        </p:nvPicPr>
        <p:blipFill>
          <a:blip r:embed="rId5"/>
          <a:stretch>
            <a:fillRect/>
          </a:stretch>
        </p:blipFill>
        <p:spPr>
          <a:xfrm>
            <a:off x="682625" y="684213"/>
            <a:ext cx="2970213" cy="687387"/>
          </a:xfrm>
          <a:prstGeom prst="rect">
            <a:avLst/>
          </a:prstGeom>
        </p:spPr>
      </p:pic>
    </p:spTree>
  </p:cSld>
  <p:clrMap bg1="lt1" tx1="dk1" bg2="lt2" tx2="dk2" accent1="accent1" accent2="accent2" accent3="accent3" accent4="accent4" accent5="accent5" accent6="accent6" hlink="hlink" folHlink="folHlink"/>
  <p:sldLayoutIdLst>
    <p:sldLayoutId id="2147483740" r:id="rId1"/>
    <p:sldLayoutId id="2147483736" r:id="rId2"/>
    <p:sldLayoutId id="2147483765" r:id="rId3"/>
  </p:sldLayoutIdLst>
  <p:hf hdr="0" dt="0"/>
  <p:txStyles>
    <p:titleStyle>
      <a:lvl1pPr algn="l" rtl="0" eaLnBrk="1" fontAlgn="base" hangingPunct="1">
        <a:lnSpc>
          <a:spcPct val="90000"/>
        </a:lnSpc>
        <a:spcBef>
          <a:spcPct val="0"/>
        </a:spcBef>
        <a:spcAft>
          <a:spcPct val="0"/>
        </a:spcAft>
        <a:defRPr sz="4000" b="1" kern="1200">
          <a:solidFill>
            <a:schemeClr val="bg1"/>
          </a:solidFill>
          <a:latin typeface="+mj-lt"/>
          <a:ea typeface="+mj-ea"/>
          <a:cs typeface="+mj-cs"/>
        </a:defRPr>
      </a:lvl1pPr>
      <a:lvl2pPr algn="l" rtl="0" eaLnBrk="1" fontAlgn="base" hangingPunct="1">
        <a:lnSpc>
          <a:spcPct val="90000"/>
        </a:lnSpc>
        <a:spcBef>
          <a:spcPct val="0"/>
        </a:spcBef>
        <a:spcAft>
          <a:spcPct val="0"/>
        </a:spcAft>
        <a:defRPr sz="4000" b="1">
          <a:solidFill>
            <a:schemeClr val="bg1"/>
          </a:solidFill>
          <a:latin typeface="Aptos Bold" pitchFamily="34" charset="0"/>
        </a:defRPr>
      </a:lvl2pPr>
      <a:lvl3pPr algn="l" rtl="0" eaLnBrk="1" fontAlgn="base" hangingPunct="1">
        <a:lnSpc>
          <a:spcPct val="90000"/>
        </a:lnSpc>
        <a:spcBef>
          <a:spcPct val="0"/>
        </a:spcBef>
        <a:spcAft>
          <a:spcPct val="0"/>
        </a:spcAft>
        <a:defRPr sz="4000" b="1">
          <a:solidFill>
            <a:schemeClr val="bg1"/>
          </a:solidFill>
          <a:latin typeface="Aptos Bold" pitchFamily="34" charset="0"/>
        </a:defRPr>
      </a:lvl3pPr>
      <a:lvl4pPr algn="l" rtl="0" eaLnBrk="1" fontAlgn="base" hangingPunct="1">
        <a:lnSpc>
          <a:spcPct val="90000"/>
        </a:lnSpc>
        <a:spcBef>
          <a:spcPct val="0"/>
        </a:spcBef>
        <a:spcAft>
          <a:spcPct val="0"/>
        </a:spcAft>
        <a:defRPr sz="4000" b="1">
          <a:solidFill>
            <a:schemeClr val="bg1"/>
          </a:solidFill>
          <a:latin typeface="Aptos Bold" pitchFamily="34" charset="0"/>
        </a:defRPr>
      </a:lvl4pPr>
      <a:lvl5pPr algn="l" rtl="0" eaLnBrk="1" fontAlgn="base" hangingPunct="1">
        <a:lnSpc>
          <a:spcPct val="90000"/>
        </a:lnSpc>
        <a:spcBef>
          <a:spcPct val="0"/>
        </a:spcBef>
        <a:spcAft>
          <a:spcPct val="0"/>
        </a:spcAft>
        <a:defRPr sz="4000" b="1">
          <a:solidFill>
            <a:schemeClr val="bg1"/>
          </a:solidFill>
          <a:latin typeface="Aptos Bold" pitchFamily="34" charset="0"/>
        </a:defRPr>
      </a:lvl5pPr>
      <a:lvl6pPr marL="457200" algn="l" rtl="0" eaLnBrk="1" fontAlgn="base" hangingPunct="1">
        <a:lnSpc>
          <a:spcPct val="90000"/>
        </a:lnSpc>
        <a:spcBef>
          <a:spcPct val="0"/>
        </a:spcBef>
        <a:spcAft>
          <a:spcPct val="0"/>
        </a:spcAft>
        <a:defRPr sz="4000" b="1">
          <a:solidFill>
            <a:schemeClr val="bg1"/>
          </a:solidFill>
          <a:latin typeface="Aptos Bold" pitchFamily="34" charset="0"/>
        </a:defRPr>
      </a:lvl6pPr>
      <a:lvl7pPr marL="914400" algn="l" rtl="0" eaLnBrk="1" fontAlgn="base" hangingPunct="1">
        <a:lnSpc>
          <a:spcPct val="90000"/>
        </a:lnSpc>
        <a:spcBef>
          <a:spcPct val="0"/>
        </a:spcBef>
        <a:spcAft>
          <a:spcPct val="0"/>
        </a:spcAft>
        <a:defRPr sz="4000" b="1">
          <a:solidFill>
            <a:schemeClr val="bg1"/>
          </a:solidFill>
          <a:latin typeface="Aptos Bold" pitchFamily="34" charset="0"/>
        </a:defRPr>
      </a:lvl7pPr>
      <a:lvl8pPr marL="1371600" algn="l" rtl="0" eaLnBrk="1" fontAlgn="base" hangingPunct="1">
        <a:lnSpc>
          <a:spcPct val="90000"/>
        </a:lnSpc>
        <a:spcBef>
          <a:spcPct val="0"/>
        </a:spcBef>
        <a:spcAft>
          <a:spcPct val="0"/>
        </a:spcAft>
        <a:defRPr sz="4000" b="1">
          <a:solidFill>
            <a:schemeClr val="bg1"/>
          </a:solidFill>
          <a:latin typeface="Aptos Bold" pitchFamily="34" charset="0"/>
        </a:defRPr>
      </a:lvl8pPr>
      <a:lvl9pPr marL="1828800" algn="l" rtl="0" eaLnBrk="1" fontAlgn="base" hangingPunct="1">
        <a:lnSpc>
          <a:spcPct val="90000"/>
        </a:lnSpc>
        <a:spcBef>
          <a:spcPct val="0"/>
        </a:spcBef>
        <a:spcAft>
          <a:spcPct val="0"/>
        </a:spcAft>
        <a:defRPr sz="4000" b="1">
          <a:solidFill>
            <a:schemeClr val="bg1"/>
          </a:solidFill>
          <a:latin typeface="Aptos Bold" pitchFamily="34" charset="0"/>
        </a:defRPr>
      </a:lvl9pPr>
    </p:titleStyle>
    <p:bodyStyle>
      <a:lvl1pPr marL="288000" indent="-288000" algn="l" rtl="0" eaLnBrk="1" fontAlgn="base" hangingPunct="1">
        <a:lnSpc>
          <a:spcPct val="150000"/>
        </a:lnSpc>
        <a:spcBef>
          <a:spcPts val="1000"/>
        </a:spcBef>
        <a:spcAft>
          <a:spcPct val="0"/>
        </a:spcAft>
        <a:buFont typeface="Arial" panose="020B0604020202020204" pitchFamily="34" charset="0"/>
        <a:buChar char="•"/>
        <a:defRPr sz="1500" kern="1200">
          <a:solidFill>
            <a:schemeClr val="bg1"/>
          </a:solidFill>
          <a:latin typeface="+mn-lt"/>
          <a:ea typeface="+mn-ea"/>
          <a:cs typeface="+mn-cs"/>
        </a:defRPr>
      </a:lvl1pPr>
      <a:lvl2pPr marL="576000" indent="-288000" algn="l" rtl="0" eaLnBrk="1" fontAlgn="base" hangingPunct="1">
        <a:lnSpc>
          <a:spcPct val="150000"/>
        </a:lnSpc>
        <a:spcBef>
          <a:spcPts val="500"/>
        </a:spcBef>
        <a:spcAft>
          <a:spcPct val="0"/>
        </a:spcAft>
        <a:buFont typeface="Arial" panose="020B0604020202020204" pitchFamily="34" charset="0"/>
        <a:buChar char="•"/>
        <a:defRPr sz="1500" kern="1200">
          <a:solidFill>
            <a:schemeClr val="bg1"/>
          </a:solidFill>
          <a:latin typeface="+mn-lt"/>
          <a:ea typeface="+mn-ea"/>
          <a:cs typeface="+mn-cs"/>
        </a:defRPr>
      </a:lvl2pPr>
      <a:lvl3pPr marL="864000" indent="-288000" algn="l" rtl="0" eaLnBrk="1" fontAlgn="base" hangingPunct="1">
        <a:lnSpc>
          <a:spcPct val="150000"/>
        </a:lnSpc>
        <a:spcBef>
          <a:spcPts val="500"/>
        </a:spcBef>
        <a:spcAft>
          <a:spcPct val="0"/>
        </a:spcAft>
        <a:buFont typeface="Arial" panose="020B0604020202020204" pitchFamily="34" charset="0"/>
        <a:buChar char="•"/>
        <a:defRPr sz="1500" kern="1200">
          <a:solidFill>
            <a:schemeClr val="bg1"/>
          </a:solidFill>
          <a:latin typeface="+mn-lt"/>
          <a:ea typeface="+mn-ea"/>
          <a:cs typeface="+mn-cs"/>
        </a:defRPr>
      </a:lvl3pPr>
      <a:lvl4pPr marL="1152000" indent="-288000" algn="l" rtl="0" eaLnBrk="1" fontAlgn="base" hangingPunct="1">
        <a:lnSpc>
          <a:spcPct val="150000"/>
        </a:lnSpc>
        <a:spcBef>
          <a:spcPts val="500"/>
        </a:spcBef>
        <a:spcAft>
          <a:spcPct val="0"/>
        </a:spcAft>
        <a:buFont typeface="Arial" panose="020B0604020202020204" pitchFamily="34" charset="0"/>
        <a:buChar char="•"/>
        <a:defRPr sz="1500" kern="1200">
          <a:solidFill>
            <a:schemeClr val="bg1"/>
          </a:solidFill>
          <a:latin typeface="+mn-lt"/>
          <a:ea typeface="+mn-ea"/>
          <a:cs typeface="+mn-cs"/>
        </a:defRPr>
      </a:lvl4pPr>
      <a:lvl5pPr marL="1440000" indent="-288000" algn="l" rtl="0" eaLnBrk="1" fontAlgn="base" hangingPunct="1">
        <a:lnSpc>
          <a:spcPct val="150000"/>
        </a:lnSpc>
        <a:spcBef>
          <a:spcPts val="500"/>
        </a:spcBef>
        <a:spcAft>
          <a:spcPct val="0"/>
        </a:spcAft>
        <a:buFont typeface="Arial" panose="020B0604020202020204" pitchFamily="34" charset="0"/>
        <a:buChar char="•"/>
        <a:defRPr sz="15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Grafik 4" descr="&quot;&quot;">
            <a:extLst>
              <a:ext uri="{FF2B5EF4-FFF2-40B4-BE49-F238E27FC236}">
                <a16:creationId xmlns:a16="http://schemas.microsoft.com/office/drawing/2014/main" id="{DC4F99A7-645C-5B2D-3DDF-527C2D88DD77}"/>
              </a:ext>
            </a:extLst>
          </p:cNvPr>
          <p:cNvPicPr>
            <a:picLocks noChangeAspect="1"/>
          </p:cNvPicPr>
          <p:nvPr userDrawn="1"/>
        </p:nvPicPr>
        <p:blipFill>
          <a:blip r:embed="rId29"/>
          <a:stretch>
            <a:fillRect/>
          </a:stretch>
        </p:blipFill>
        <p:spPr>
          <a:xfrm>
            <a:off x="684213" y="684213"/>
            <a:ext cx="2971800" cy="687387"/>
          </a:xfrm>
          <a:prstGeom prst="rect">
            <a:avLst/>
          </a:prstGeom>
        </p:spPr>
      </p:pic>
      <p:sp>
        <p:nvSpPr>
          <p:cNvPr id="2051" name="Titelplatzhalter 15">
            <a:extLst>
              <a:ext uri="{FF2B5EF4-FFF2-40B4-BE49-F238E27FC236}">
                <a16:creationId xmlns:a16="http://schemas.microsoft.com/office/drawing/2014/main" id="{C0EEBAB4-73EC-4DE8-0960-5C734DF06450}"/>
              </a:ext>
            </a:extLst>
          </p:cNvPr>
          <p:cNvSpPr>
            <a:spLocks noGrp="1" noChangeArrowheads="1"/>
          </p:cNvSpPr>
          <p:nvPr>
            <p:ph type="title"/>
          </p:nvPr>
        </p:nvSpPr>
        <p:spPr bwMode="auto">
          <a:xfrm>
            <a:off x="682625" y="2052638"/>
            <a:ext cx="10799763" cy="518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en-US"/>
              <a:t>Mastertitelformat bearbeiten</a:t>
            </a:r>
          </a:p>
        </p:txBody>
      </p:sp>
      <p:sp>
        <p:nvSpPr>
          <p:cNvPr id="2052" name="Textplatzhalter 18">
            <a:extLst>
              <a:ext uri="{FF2B5EF4-FFF2-40B4-BE49-F238E27FC236}">
                <a16:creationId xmlns:a16="http://schemas.microsoft.com/office/drawing/2014/main" id="{9A938767-5C39-6802-4711-92F5ECC18E9D}"/>
              </a:ext>
            </a:extLst>
          </p:cNvPr>
          <p:cNvSpPr>
            <a:spLocks noGrp="1" noChangeArrowheads="1"/>
          </p:cNvSpPr>
          <p:nvPr>
            <p:ph type="body" idx="1"/>
          </p:nvPr>
        </p:nvSpPr>
        <p:spPr bwMode="auto">
          <a:xfrm>
            <a:off x="682625" y="3240088"/>
            <a:ext cx="10799763"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en-US" dirty="0"/>
              <a:t>Mastertextformat bearbeiten</a:t>
            </a:r>
          </a:p>
          <a:p>
            <a:pPr lvl="1"/>
            <a:r>
              <a:rPr lang="de-DE" altLang="en-US" dirty="0"/>
              <a:t>Zweite Ebene</a:t>
            </a:r>
          </a:p>
          <a:p>
            <a:pPr lvl="2"/>
            <a:r>
              <a:rPr lang="de-DE" altLang="en-US" dirty="0"/>
              <a:t>Dritte Ebene</a:t>
            </a:r>
          </a:p>
          <a:p>
            <a:pPr lvl="3"/>
            <a:r>
              <a:rPr lang="de-DE" altLang="en-US" dirty="0"/>
              <a:t>Vierte Ebene</a:t>
            </a:r>
          </a:p>
          <a:p>
            <a:pPr lvl="4"/>
            <a:r>
              <a:rPr lang="de-DE" altLang="en-US" dirty="0"/>
              <a:t>Fünfte Ebene</a:t>
            </a:r>
          </a:p>
        </p:txBody>
      </p:sp>
      <p:sp>
        <p:nvSpPr>
          <p:cNvPr id="2" name="Foliennummernplatzhalter 2" descr="&quot;&quot;">
            <a:extLst>
              <a:ext uri="{FF2B5EF4-FFF2-40B4-BE49-F238E27FC236}">
                <a16:creationId xmlns:a16="http://schemas.microsoft.com/office/drawing/2014/main" id="{D33DAB49-FC8C-E278-E019-3CABDF29DAB4}"/>
              </a:ext>
            </a:extLst>
          </p:cNvPr>
          <p:cNvSpPr>
            <a:spLocks noGrp="1"/>
          </p:cNvSpPr>
          <p:nvPr>
            <p:ph type="sldNum" sz="quarter" idx="4"/>
          </p:nvPr>
        </p:nvSpPr>
        <p:spPr>
          <a:xfrm>
            <a:off x="10825163" y="6364288"/>
            <a:ext cx="638175" cy="144462"/>
          </a:xfrm>
          <a:prstGeom prst="rect">
            <a:avLst/>
          </a:prstGeom>
        </p:spPr>
        <p:txBody>
          <a:bodyPr vert="horz" lIns="0" tIns="0" rIns="0" bIns="0" rtlCol="0" anchor="ctr"/>
          <a:lstStyle>
            <a:lvl1pPr algn="r" eaLnBrk="1" fontAlgn="auto" hangingPunct="1">
              <a:spcBef>
                <a:spcPts val="0"/>
              </a:spcBef>
              <a:spcAft>
                <a:spcPts val="0"/>
              </a:spcAft>
              <a:defRPr sz="1000" smtClean="0">
                <a:solidFill>
                  <a:schemeClr val="tx1"/>
                </a:solidFill>
                <a:latin typeface="Aptos" panose="020B0004020202020204" pitchFamily="34" charset="0"/>
              </a:defRPr>
            </a:lvl1pPr>
          </a:lstStyle>
          <a:p>
            <a:pPr>
              <a:defRPr/>
            </a:pPr>
            <a:fld id="{FEE6BFC5-F6C9-480B-AF5A-6B2FBF8240DA}" type="slidenum">
              <a:rPr lang="de-DE"/>
              <a:pPr>
                <a:defRPr/>
              </a:pPr>
              <a:t>‹Nr.›</a:t>
            </a:fld>
            <a:endParaRPr lang="de-DE" dirty="0"/>
          </a:p>
        </p:txBody>
      </p:sp>
      <p:sp>
        <p:nvSpPr>
          <p:cNvPr id="3" name="Fußzeilenplatzhalter 2" descr="&quot;&quot;">
            <a:extLst>
              <a:ext uri="{FF2B5EF4-FFF2-40B4-BE49-F238E27FC236}">
                <a16:creationId xmlns:a16="http://schemas.microsoft.com/office/drawing/2014/main" id="{930E9A98-B26E-8D75-C394-8FBABB5F4456}"/>
              </a:ext>
            </a:extLst>
          </p:cNvPr>
          <p:cNvSpPr>
            <a:spLocks noGrp="1"/>
          </p:cNvSpPr>
          <p:nvPr>
            <p:ph type="ftr" sz="quarter" idx="3"/>
          </p:nvPr>
        </p:nvSpPr>
        <p:spPr>
          <a:xfrm>
            <a:off x="684213" y="6364288"/>
            <a:ext cx="8999537" cy="144462"/>
          </a:xfrm>
          <a:prstGeom prst="rect">
            <a:avLst/>
          </a:prstGeom>
        </p:spPr>
        <p:txBody>
          <a:bodyPr vert="horz" lIns="0" tIns="0" rIns="0" bIns="0" rtlCol="0" anchor="ctr" anchorCtr="0"/>
          <a:lstStyle>
            <a:lvl1pPr algn="l" eaLnBrk="1" fontAlgn="auto" hangingPunct="1">
              <a:spcBef>
                <a:spcPts val="0"/>
              </a:spcBef>
              <a:spcAft>
                <a:spcPts val="0"/>
              </a:spcAft>
              <a:defRPr sz="1200" dirty="0">
                <a:solidFill>
                  <a:schemeClr val="tx1">
                    <a:tint val="82000"/>
                  </a:schemeClr>
                </a:solidFill>
                <a:latin typeface="+mn-lt"/>
              </a:defRPr>
            </a:lvl1pPr>
          </a:lstStyle>
          <a:p>
            <a:pPr>
              <a:defRPr/>
            </a:pPr>
            <a:r>
              <a:rPr lang="de-DE"/>
              <a:t>Lebensmittelsiegel</a:t>
            </a:r>
            <a:endParaRPr lang="de-DE" dirty="0"/>
          </a:p>
        </p:txBody>
      </p:sp>
    </p:spTree>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37" r:id="rId5"/>
    <p:sldLayoutId id="2147483747" r:id="rId6"/>
    <p:sldLayoutId id="2147483748" r:id="rId7"/>
    <p:sldLayoutId id="2147483749" r:id="rId8"/>
    <p:sldLayoutId id="2147483848" r:id="rId9"/>
    <p:sldLayoutId id="2147483738" r:id="rId10"/>
    <p:sldLayoutId id="2147483750" r:id="rId11"/>
    <p:sldLayoutId id="2147483751" r:id="rId12"/>
    <p:sldLayoutId id="2147483779" r:id="rId13"/>
    <p:sldLayoutId id="2147483752" r:id="rId14"/>
    <p:sldLayoutId id="2147483878" r:id="rId15"/>
    <p:sldLayoutId id="2147483753" r:id="rId16"/>
    <p:sldLayoutId id="2147483771" r:id="rId17"/>
    <p:sldLayoutId id="2147483778" r:id="rId18"/>
    <p:sldLayoutId id="2147483754" r:id="rId19"/>
    <p:sldLayoutId id="2147483755" r:id="rId20"/>
    <p:sldLayoutId id="2147483756" r:id="rId21"/>
    <p:sldLayoutId id="2147483788" r:id="rId22"/>
    <p:sldLayoutId id="2147483764" r:id="rId23"/>
    <p:sldLayoutId id="2147483789" r:id="rId24"/>
    <p:sldLayoutId id="2147483761" r:id="rId25"/>
    <p:sldLayoutId id="2147483760" r:id="rId26"/>
    <p:sldLayoutId id="2147483880" r:id="rId27"/>
  </p:sldLayoutIdLst>
  <p:hf hdr="0" dt="0"/>
  <p:txStyles>
    <p:titleStyle>
      <a:lvl1pPr algn="l" rtl="0" fontAlgn="base">
        <a:lnSpc>
          <a:spcPct val="90000"/>
        </a:lnSpc>
        <a:spcBef>
          <a:spcPct val="0"/>
        </a:spcBef>
        <a:spcAft>
          <a:spcPct val="0"/>
        </a:spcAft>
        <a:defRPr sz="3000" b="1" kern="1200">
          <a:solidFill>
            <a:schemeClr val="tx2"/>
          </a:solidFill>
          <a:latin typeface="+mj-lt"/>
          <a:ea typeface="+mj-ea"/>
          <a:cs typeface="+mj-cs"/>
        </a:defRPr>
      </a:lvl1pPr>
      <a:lvl2pPr algn="l" rtl="0" fontAlgn="base">
        <a:lnSpc>
          <a:spcPct val="90000"/>
        </a:lnSpc>
        <a:spcBef>
          <a:spcPct val="0"/>
        </a:spcBef>
        <a:spcAft>
          <a:spcPct val="0"/>
        </a:spcAft>
        <a:defRPr sz="3000" b="1">
          <a:solidFill>
            <a:schemeClr val="tx2"/>
          </a:solidFill>
          <a:latin typeface="Aptos Bold" pitchFamily="34" charset="0"/>
        </a:defRPr>
      </a:lvl2pPr>
      <a:lvl3pPr algn="l" rtl="0" fontAlgn="base">
        <a:lnSpc>
          <a:spcPct val="90000"/>
        </a:lnSpc>
        <a:spcBef>
          <a:spcPct val="0"/>
        </a:spcBef>
        <a:spcAft>
          <a:spcPct val="0"/>
        </a:spcAft>
        <a:defRPr sz="3000" b="1">
          <a:solidFill>
            <a:schemeClr val="tx2"/>
          </a:solidFill>
          <a:latin typeface="Aptos Bold" pitchFamily="34" charset="0"/>
        </a:defRPr>
      </a:lvl3pPr>
      <a:lvl4pPr algn="l" rtl="0" fontAlgn="base">
        <a:lnSpc>
          <a:spcPct val="90000"/>
        </a:lnSpc>
        <a:spcBef>
          <a:spcPct val="0"/>
        </a:spcBef>
        <a:spcAft>
          <a:spcPct val="0"/>
        </a:spcAft>
        <a:defRPr sz="3000" b="1">
          <a:solidFill>
            <a:schemeClr val="tx2"/>
          </a:solidFill>
          <a:latin typeface="Aptos Bold" pitchFamily="34" charset="0"/>
        </a:defRPr>
      </a:lvl4pPr>
      <a:lvl5pPr algn="l" rtl="0" fontAlgn="base">
        <a:lnSpc>
          <a:spcPct val="90000"/>
        </a:lnSpc>
        <a:spcBef>
          <a:spcPct val="0"/>
        </a:spcBef>
        <a:spcAft>
          <a:spcPct val="0"/>
        </a:spcAft>
        <a:defRPr sz="3000" b="1">
          <a:solidFill>
            <a:schemeClr val="tx2"/>
          </a:solidFill>
          <a:latin typeface="Aptos Bold" pitchFamily="34" charset="0"/>
        </a:defRPr>
      </a:lvl5pPr>
      <a:lvl6pPr marL="457200" algn="l" rtl="0" fontAlgn="base">
        <a:lnSpc>
          <a:spcPct val="90000"/>
        </a:lnSpc>
        <a:spcBef>
          <a:spcPct val="0"/>
        </a:spcBef>
        <a:spcAft>
          <a:spcPct val="0"/>
        </a:spcAft>
        <a:defRPr sz="3000" b="1">
          <a:solidFill>
            <a:schemeClr val="tx2"/>
          </a:solidFill>
          <a:latin typeface="Aptos Bold" pitchFamily="34" charset="0"/>
        </a:defRPr>
      </a:lvl6pPr>
      <a:lvl7pPr marL="914400" algn="l" rtl="0" fontAlgn="base">
        <a:lnSpc>
          <a:spcPct val="90000"/>
        </a:lnSpc>
        <a:spcBef>
          <a:spcPct val="0"/>
        </a:spcBef>
        <a:spcAft>
          <a:spcPct val="0"/>
        </a:spcAft>
        <a:defRPr sz="3000" b="1">
          <a:solidFill>
            <a:schemeClr val="tx2"/>
          </a:solidFill>
          <a:latin typeface="Aptos Bold" pitchFamily="34" charset="0"/>
        </a:defRPr>
      </a:lvl7pPr>
      <a:lvl8pPr marL="1371600" algn="l" rtl="0" fontAlgn="base">
        <a:lnSpc>
          <a:spcPct val="90000"/>
        </a:lnSpc>
        <a:spcBef>
          <a:spcPct val="0"/>
        </a:spcBef>
        <a:spcAft>
          <a:spcPct val="0"/>
        </a:spcAft>
        <a:defRPr sz="3000" b="1">
          <a:solidFill>
            <a:schemeClr val="tx2"/>
          </a:solidFill>
          <a:latin typeface="Aptos Bold" pitchFamily="34" charset="0"/>
        </a:defRPr>
      </a:lvl8pPr>
      <a:lvl9pPr marL="1828800" algn="l" rtl="0" fontAlgn="base">
        <a:lnSpc>
          <a:spcPct val="90000"/>
        </a:lnSpc>
        <a:spcBef>
          <a:spcPct val="0"/>
        </a:spcBef>
        <a:spcAft>
          <a:spcPct val="0"/>
        </a:spcAft>
        <a:defRPr sz="3000" b="1">
          <a:solidFill>
            <a:schemeClr val="tx2"/>
          </a:solidFill>
          <a:latin typeface="Aptos Bold" pitchFamily="34" charset="0"/>
        </a:defRPr>
      </a:lvl9pPr>
    </p:titleStyle>
    <p:bodyStyle>
      <a:lvl1pPr marL="288000" indent="-288000" algn="l" rtl="0" fontAlgn="base">
        <a:lnSpc>
          <a:spcPct val="150000"/>
        </a:lnSpc>
        <a:spcBef>
          <a:spcPct val="0"/>
        </a:spcBef>
        <a:spcAft>
          <a:spcPts val="0"/>
        </a:spcAft>
        <a:buClr>
          <a:schemeClr val="tx2"/>
        </a:buClr>
        <a:buFont typeface="Arial" panose="020B0604020202020204" pitchFamily="34" charset="0"/>
        <a:buChar char="•"/>
        <a:defRPr sz="1500" kern="1200">
          <a:solidFill>
            <a:schemeClr val="tx1"/>
          </a:solidFill>
          <a:latin typeface="+mn-lt"/>
          <a:ea typeface="+mn-ea"/>
          <a:cs typeface="+mn-cs"/>
        </a:defRPr>
      </a:lvl1pPr>
      <a:lvl2pPr marL="576000" indent="-288000" algn="l" rtl="0" fontAlgn="base">
        <a:lnSpc>
          <a:spcPct val="150000"/>
        </a:lnSpc>
        <a:spcBef>
          <a:spcPct val="0"/>
        </a:spcBef>
        <a:spcAft>
          <a:spcPts val="0"/>
        </a:spcAft>
        <a:buClr>
          <a:schemeClr val="tx2"/>
        </a:buClr>
        <a:buFont typeface="Arial" panose="020B0604020202020204" pitchFamily="34" charset="0"/>
        <a:buChar char="•"/>
        <a:defRPr sz="1500" kern="1200">
          <a:solidFill>
            <a:schemeClr val="tx1"/>
          </a:solidFill>
          <a:latin typeface="+mn-lt"/>
          <a:ea typeface="+mn-ea"/>
          <a:cs typeface="+mn-cs"/>
        </a:defRPr>
      </a:lvl2pPr>
      <a:lvl3pPr marL="864000" indent="-288000" algn="l" rtl="0" fontAlgn="base">
        <a:lnSpc>
          <a:spcPct val="150000"/>
        </a:lnSpc>
        <a:spcBef>
          <a:spcPct val="0"/>
        </a:spcBef>
        <a:spcAft>
          <a:spcPts val="0"/>
        </a:spcAft>
        <a:buClr>
          <a:schemeClr val="tx2"/>
        </a:buClr>
        <a:buFont typeface="Arial" panose="020B0604020202020204" pitchFamily="34" charset="0"/>
        <a:buChar char="•"/>
        <a:defRPr sz="1500" kern="1200">
          <a:solidFill>
            <a:schemeClr val="tx1"/>
          </a:solidFill>
          <a:latin typeface="+mn-lt"/>
          <a:ea typeface="+mn-ea"/>
          <a:cs typeface="+mn-cs"/>
        </a:defRPr>
      </a:lvl3pPr>
      <a:lvl4pPr marL="1152000" indent="-288000" algn="l" rtl="0" fontAlgn="base">
        <a:lnSpc>
          <a:spcPct val="150000"/>
        </a:lnSpc>
        <a:spcBef>
          <a:spcPct val="0"/>
        </a:spcBef>
        <a:spcAft>
          <a:spcPts val="0"/>
        </a:spcAft>
        <a:buClr>
          <a:schemeClr val="tx2"/>
        </a:buClr>
        <a:buFont typeface="Arial" panose="020B0604020202020204" pitchFamily="34" charset="0"/>
        <a:buChar char="•"/>
        <a:defRPr sz="1500" kern="1200">
          <a:solidFill>
            <a:schemeClr val="tx1"/>
          </a:solidFill>
          <a:latin typeface="+mn-lt"/>
          <a:ea typeface="+mn-ea"/>
          <a:cs typeface="+mn-cs"/>
        </a:defRPr>
      </a:lvl4pPr>
      <a:lvl5pPr marL="1440000" indent="-288000" algn="l" rtl="0" fontAlgn="base">
        <a:lnSpc>
          <a:spcPct val="150000"/>
        </a:lnSpc>
        <a:spcBef>
          <a:spcPct val="0"/>
        </a:spcBef>
        <a:spcAft>
          <a:spcPts val="0"/>
        </a:spcAft>
        <a:buClr>
          <a:schemeClr val="tx2"/>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Grafik 4" descr="&quot;&quot;">
            <a:extLst>
              <a:ext uri="{FF2B5EF4-FFF2-40B4-BE49-F238E27FC236}">
                <a16:creationId xmlns:a16="http://schemas.microsoft.com/office/drawing/2014/main" id="{DC4F99A7-645C-5B2D-3DDF-527C2D88DD77}"/>
              </a:ext>
            </a:extLst>
          </p:cNvPr>
          <p:cNvPicPr>
            <a:picLocks noChangeAspect="1"/>
          </p:cNvPicPr>
          <p:nvPr userDrawn="1"/>
        </p:nvPicPr>
        <p:blipFill>
          <a:blip r:embed="rId29"/>
          <a:stretch>
            <a:fillRect/>
          </a:stretch>
        </p:blipFill>
        <p:spPr>
          <a:xfrm>
            <a:off x="684213" y="684213"/>
            <a:ext cx="2971800" cy="687387"/>
          </a:xfrm>
          <a:prstGeom prst="rect">
            <a:avLst/>
          </a:prstGeom>
        </p:spPr>
      </p:pic>
      <p:sp>
        <p:nvSpPr>
          <p:cNvPr id="2051" name="Titelplatzhalter 15">
            <a:extLst>
              <a:ext uri="{FF2B5EF4-FFF2-40B4-BE49-F238E27FC236}">
                <a16:creationId xmlns:a16="http://schemas.microsoft.com/office/drawing/2014/main" id="{C0EEBAB4-73EC-4DE8-0960-5C734DF06450}"/>
              </a:ext>
            </a:extLst>
          </p:cNvPr>
          <p:cNvSpPr>
            <a:spLocks noGrp="1" noChangeArrowheads="1"/>
          </p:cNvSpPr>
          <p:nvPr>
            <p:ph type="title"/>
          </p:nvPr>
        </p:nvSpPr>
        <p:spPr bwMode="auto">
          <a:xfrm>
            <a:off x="682625" y="2052638"/>
            <a:ext cx="10799763" cy="518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en-US" dirty="0"/>
              <a:t>Mastertitelformat bearbeiten</a:t>
            </a:r>
          </a:p>
        </p:txBody>
      </p:sp>
      <p:sp>
        <p:nvSpPr>
          <p:cNvPr id="2052" name="Textplatzhalter 18">
            <a:extLst>
              <a:ext uri="{FF2B5EF4-FFF2-40B4-BE49-F238E27FC236}">
                <a16:creationId xmlns:a16="http://schemas.microsoft.com/office/drawing/2014/main" id="{9A938767-5C39-6802-4711-92F5ECC18E9D}"/>
              </a:ext>
            </a:extLst>
          </p:cNvPr>
          <p:cNvSpPr>
            <a:spLocks noGrp="1" noChangeArrowheads="1"/>
          </p:cNvSpPr>
          <p:nvPr>
            <p:ph type="body" idx="1"/>
          </p:nvPr>
        </p:nvSpPr>
        <p:spPr bwMode="auto">
          <a:xfrm>
            <a:off x="682625" y="3240088"/>
            <a:ext cx="10799763"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en-US" dirty="0"/>
              <a:t>Mastertextformat bearbeiten</a:t>
            </a:r>
          </a:p>
          <a:p>
            <a:pPr lvl="1"/>
            <a:r>
              <a:rPr lang="de-DE" altLang="en-US" dirty="0"/>
              <a:t>Zweite Ebene</a:t>
            </a:r>
          </a:p>
          <a:p>
            <a:pPr lvl="2"/>
            <a:r>
              <a:rPr lang="de-DE" altLang="en-US" dirty="0"/>
              <a:t>Dritte Ebene</a:t>
            </a:r>
          </a:p>
          <a:p>
            <a:pPr lvl="3"/>
            <a:r>
              <a:rPr lang="de-DE" altLang="en-US" dirty="0"/>
              <a:t>Vierte Ebene</a:t>
            </a:r>
          </a:p>
          <a:p>
            <a:pPr lvl="4"/>
            <a:r>
              <a:rPr lang="de-DE" altLang="en-US" dirty="0"/>
              <a:t>Fünfte Ebene</a:t>
            </a:r>
          </a:p>
        </p:txBody>
      </p:sp>
      <p:sp>
        <p:nvSpPr>
          <p:cNvPr id="2" name="Foliennummernplatzhalter 2" descr="&quot;&quot;">
            <a:extLst>
              <a:ext uri="{FF2B5EF4-FFF2-40B4-BE49-F238E27FC236}">
                <a16:creationId xmlns:a16="http://schemas.microsoft.com/office/drawing/2014/main" id="{D33DAB49-FC8C-E278-E019-3CABDF29DAB4}"/>
              </a:ext>
            </a:extLst>
          </p:cNvPr>
          <p:cNvSpPr>
            <a:spLocks noGrp="1"/>
          </p:cNvSpPr>
          <p:nvPr>
            <p:ph type="sldNum" sz="quarter" idx="4"/>
          </p:nvPr>
        </p:nvSpPr>
        <p:spPr>
          <a:xfrm>
            <a:off x="10825163" y="6364288"/>
            <a:ext cx="638175" cy="144462"/>
          </a:xfrm>
          <a:prstGeom prst="rect">
            <a:avLst/>
          </a:prstGeom>
        </p:spPr>
        <p:txBody>
          <a:bodyPr vert="horz" lIns="0" tIns="0" rIns="0" bIns="0" rtlCol="0" anchor="ctr"/>
          <a:lstStyle>
            <a:lvl1pPr algn="r" eaLnBrk="1" fontAlgn="auto" hangingPunct="1">
              <a:spcBef>
                <a:spcPts val="0"/>
              </a:spcBef>
              <a:spcAft>
                <a:spcPts val="0"/>
              </a:spcAft>
              <a:defRPr sz="1000" smtClean="0">
                <a:solidFill>
                  <a:schemeClr val="tx1"/>
                </a:solidFill>
                <a:latin typeface="Aptos" panose="020B0004020202020204" pitchFamily="34" charset="0"/>
              </a:defRPr>
            </a:lvl1pPr>
          </a:lstStyle>
          <a:p>
            <a:pPr>
              <a:defRPr/>
            </a:pPr>
            <a:fld id="{FEE6BFC5-F6C9-480B-AF5A-6B2FBF8240DA}" type="slidenum">
              <a:rPr lang="de-DE"/>
              <a:pPr>
                <a:defRPr/>
              </a:pPr>
              <a:t>‹Nr.›</a:t>
            </a:fld>
            <a:endParaRPr lang="de-DE" dirty="0"/>
          </a:p>
        </p:txBody>
      </p:sp>
      <p:sp>
        <p:nvSpPr>
          <p:cNvPr id="3" name="Fußzeilenplatzhalter 2" descr="&quot;&quot;">
            <a:extLst>
              <a:ext uri="{FF2B5EF4-FFF2-40B4-BE49-F238E27FC236}">
                <a16:creationId xmlns:a16="http://schemas.microsoft.com/office/drawing/2014/main" id="{930E9A98-B26E-8D75-C394-8FBABB5F4456}"/>
              </a:ext>
            </a:extLst>
          </p:cNvPr>
          <p:cNvSpPr>
            <a:spLocks noGrp="1"/>
          </p:cNvSpPr>
          <p:nvPr>
            <p:ph type="ftr" sz="quarter" idx="3"/>
          </p:nvPr>
        </p:nvSpPr>
        <p:spPr>
          <a:xfrm>
            <a:off x="684213" y="6364288"/>
            <a:ext cx="8999537" cy="144462"/>
          </a:xfrm>
          <a:prstGeom prst="rect">
            <a:avLst/>
          </a:prstGeom>
        </p:spPr>
        <p:txBody>
          <a:bodyPr vert="horz" lIns="0" tIns="0" rIns="0" bIns="0" rtlCol="0" anchor="ctr" anchorCtr="0"/>
          <a:lstStyle>
            <a:lvl1pPr algn="l" eaLnBrk="1" fontAlgn="auto" hangingPunct="1">
              <a:spcBef>
                <a:spcPts val="0"/>
              </a:spcBef>
              <a:spcAft>
                <a:spcPts val="0"/>
              </a:spcAft>
              <a:defRPr sz="1200" dirty="0">
                <a:solidFill>
                  <a:schemeClr val="tx1">
                    <a:tint val="82000"/>
                  </a:schemeClr>
                </a:solidFill>
                <a:latin typeface="+mn-lt"/>
              </a:defRPr>
            </a:lvl1pPr>
          </a:lstStyle>
          <a:p>
            <a:pPr>
              <a:defRPr/>
            </a:pPr>
            <a:r>
              <a:rPr lang="de-DE"/>
              <a:t>Lebensmittelsiegel</a:t>
            </a:r>
          </a:p>
        </p:txBody>
      </p:sp>
    </p:spTree>
    <p:extLst>
      <p:ext uri="{BB962C8B-B14F-4D97-AF65-F5344CB8AC3E}">
        <p14:creationId xmlns:p14="http://schemas.microsoft.com/office/powerpoint/2010/main" val="2171573855"/>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40" r:id="rId8"/>
    <p:sldLayoutId id="2147483801" r:id="rId9"/>
    <p:sldLayoutId id="2147483876" r:id="rId10"/>
    <p:sldLayoutId id="2147483811" r:id="rId11"/>
    <p:sldLayoutId id="2147483817" r:id="rId12"/>
    <p:sldLayoutId id="2147483819" r:id="rId13"/>
    <p:sldLayoutId id="2147483821" r:id="rId14"/>
    <p:sldLayoutId id="2147483877" r:id="rId15"/>
    <p:sldLayoutId id="2147483823" r:id="rId16"/>
    <p:sldLayoutId id="2147483825" r:id="rId17"/>
    <p:sldLayoutId id="2147483827" r:id="rId18"/>
    <p:sldLayoutId id="2147483829" r:id="rId19"/>
    <p:sldLayoutId id="2147483841" r:id="rId20"/>
    <p:sldLayoutId id="2147483842" r:id="rId21"/>
    <p:sldLayoutId id="2147483843" r:id="rId22"/>
    <p:sldLayoutId id="2147483844" r:id="rId23"/>
    <p:sldLayoutId id="2147483845" r:id="rId24"/>
    <p:sldLayoutId id="2147483846" r:id="rId25"/>
    <p:sldLayoutId id="2147483847" r:id="rId26"/>
    <p:sldLayoutId id="2147483881" r:id="rId27"/>
  </p:sldLayoutIdLst>
  <p:hf hdr="0" dt="0"/>
  <p:txStyles>
    <p:titleStyle>
      <a:lvl1pPr algn="l" rtl="0" fontAlgn="base">
        <a:lnSpc>
          <a:spcPct val="90000"/>
        </a:lnSpc>
        <a:spcBef>
          <a:spcPct val="0"/>
        </a:spcBef>
        <a:spcAft>
          <a:spcPct val="0"/>
        </a:spcAft>
        <a:defRPr sz="3000" b="1" kern="1200">
          <a:solidFill>
            <a:srgbClr val="61328A"/>
          </a:solidFill>
          <a:latin typeface="+mj-lt"/>
          <a:ea typeface="+mj-ea"/>
          <a:cs typeface="+mj-cs"/>
        </a:defRPr>
      </a:lvl1pPr>
      <a:lvl2pPr algn="l" rtl="0" fontAlgn="base">
        <a:lnSpc>
          <a:spcPct val="90000"/>
        </a:lnSpc>
        <a:spcBef>
          <a:spcPct val="0"/>
        </a:spcBef>
        <a:spcAft>
          <a:spcPct val="0"/>
        </a:spcAft>
        <a:defRPr sz="3000" b="1">
          <a:solidFill>
            <a:schemeClr val="tx2"/>
          </a:solidFill>
          <a:latin typeface="Aptos Bold" pitchFamily="34" charset="0"/>
        </a:defRPr>
      </a:lvl2pPr>
      <a:lvl3pPr algn="l" rtl="0" fontAlgn="base">
        <a:lnSpc>
          <a:spcPct val="90000"/>
        </a:lnSpc>
        <a:spcBef>
          <a:spcPct val="0"/>
        </a:spcBef>
        <a:spcAft>
          <a:spcPct val="0"/>
        </a:spcAft>
        <a:defRPr sz="3000" b="1">
          <a:solidFill>
            <a:schemeClr val="tx2"/>
          </a:solidFill>
          <a:latin typeface="Aptos Bold" pitchFamily="34" charset="0"/>
        </a:defRPr>
      </a:lvl3pPr>
      <a:lvl4pPr algn="l" rtl="0" fontAlgn="base">
        <a:lnSpc>
          <a:spcPct val="90000"/>
        </a:lnSpc>
        <a:spcBef>
          <a:spcPct val="0"/>
        </a:spcBef>
        <a:spcAft>
          <a:spcPct val="0"/>
        </a:spcAft>
        <a:defRPr sz="3000" b="1">
          <a:solidFill>
            <a:schemeClr val="tx2"/>
          </a:solidFill>
          <a:latin typeface="Aptos Bold" pitchFamily="34" charset="0"/>
        </a:defRPr>
      </a:lvl4pPr>
      <a:lvl5pPr algn="l" rtl="0" fontAlgn="base">
        <a:lnSpc>
          <a:spcPct val="90000"/>
        </a:lnSpc>
        <a:spcBef>
          <a:spcPct val="0"/>
        </a:spcBef>
        <a:spcAft>
          <a:spcPct val="0"/>
        </a:spcAft>
        <a:defRPr sz="3000" b="1">
          <a:solidFill>
            <a:schemeClr val="tx2"/>
          </a:solidFill>
          <a:latin typeface="Aptos Bold" pitchFamily="34" charset="0"/>
        </a:defRPr>
      </a:lvl5pPr>
      <a:lvl6pPr marL="457200" algn="l" rtl="0" fontAlgn="base">
        <a:lnSpc>
          <a:spcPct val="90000"/>
        </a:lnSpc>
        <a:spcBef>
          <a:spcPct val="0"/>
        </a:spcBef>
        <a:spcAft>
          <a:spcPct val="0"/>
        </a:spcAft>
        <a:defRPr sz="3000" b="1">
          <a:solidFill>
            <a:schemeClr val="tx2"/>
          </a:solidFill>
          <a:latin typeface="Aptos Bold" pitchFamily="34" charset="0"/>
        </a:defRPr>
      </a:lvl6pPr>
      <a:lvl7pPr marL="914400" algn="l" rtl="0" fontAlgn="base">
        <a:lnSpc>
          <a:spcPct val="90000"/>
        </a:lnSpc>
        <a:spcBef>
          <a:spcPct val="0"/>
        </a:spcBef>
        <a:spcAft>
          <a:spcPct val="0"/>
        </a:spcAft>
        <a:defRPr sz="3000" b="1">
          <a:solidFill>
            <a:schemeClr val="tx2"/>
          </a:solidFill>
          <a:latin typeface="Aptos Bold" pitchFamily="34" charset="0"/>
        </a:defRPr>
      </a:lvl7pPr>
      <a:lvl8pPr marL="1371600" algn="l" rtl="0" fontAlgn="base">
        <a:lnSpc>
          <a:spcPct val="90000"/>
        </a:lnSpc>
        <a:spcBef>
          <a:spcPct val="0"/>
        </a:spcBef>
        <a:spcAft>
          <a:spcPct val="0"/>
        </a:spcAft>
        <a:defRPr sz="3000" b="1">
          <a:solidFill>
            <a:schemeClr val="tx2"/>
          </a:solidFill>
          <a:latin typeface="Aptos Bold" pitchFamily="34" charset="0"/>
        </a:defRPr>
      </a:lvl8pPr>
      <a:lvl9pPr marL="1828800" algn="l" rtl="0" fontAlgn="base">
        <a:lnSpc>
          <a:spcPct val="90000"/>
        </a:lnSpc>
        <a:spcBef>
          <a:spcPct val="0"/>
        </a:spcBef>
        <a:spcAft>
          <a:spcPct val="0"/>
        </a:spcAft>
        <a:defRPr sz="3000" b="1">
          <a:solidFill>
            <a:schemeClr val="tx2"/>
          </a:solidFill>
          <a:latin typeface="Aptos Bold" pitchFamily="34" charset="0"/>
        </a:defRPr>
      </a:lvl9pPr>
    </p:titleStyle>
    <p:bodyStyle>
      <a:lvl1pPr marL="288000" indent="-288000" algn="l" rtl="0" fontAlgn="base">
        <a:spcBef>
          <a:spcPct val="0"/>
        </a:spcBef>
        <a:spcAft>
          <a:spcPts val="1500"/>
        </a:spcAft>
        <a:buClr>
          <a:schemeClr val="tx2"/>
        </a:buClr>
        <a:buFont typeface="Arial" panose="020B0604020202020204" pitchFamily="34" charset="0"/>
        <a:buChar char="•"/>
        <a:defRPr sz="1500" kern="1200">
          <a:solidFill>
            <a:schemeClr val="tx1"/>
          </a:solidFill>
          <a:latin typeface="+mn-lt"/>
          <a:ea typeface="+mn-ea"/>
          <a:cs typeface="+mn-cs"/>
        </a:defRPr>
      </a:lvl1pPr>
      <a:lvl2pPr marL="576000" indent="-288000" algn="l" rtl="0" fontAlgn="base">
        <a:spcBef>
          <a:spcPct val="0"/>
        </a:spcBef>
        <a:spcAft>
          <a:spcPts val="1500"/>
        </a:spcAft>
        <a:buClr>
          <a:schemeClr val="tx2"/>
        </a:buClr>
        <a:buFont typeface="Arial" panose="020B0604020202020204" pitchFamily="34" charset="0"/>
        <a:buChar char="•"/>
        <a:defRPr sz="1500" kern="1200">
          <a:solidFill>
            <a:schemeClr val="tx1"/>
          </a:solidFill>
          <a:latin typeface="+mn-lt"/>
          <a:ea typeface="+mn-ea"/>
          <a:cs typeface="+mn-cs"/>
        </a:defRPr>
      </a:lvl2pPr>
      <a:lvl3pPr marL="864000" indent="-288000" algn="l" rtl="0" fontAlgn="base">
        <a:spcBef>
          <a:spcPct val="0"/>
        </a:spcBef>
        <a:spcAft>
          <a:spcPts val="1500"/>
        </a:spcAft>
        <a:buClr>
          <a:schemeClr val="tx2"/>
        </a:buClr>
        <a:buFont typeface="Arial" panose="020B0604020202020204" pitchFamily="34" charset="0"/>
        <a:buChar char="•"/>
        <a:defRPr sz="1500" kern="1200">
          <a:solidFill>
            <a:schemeClr val="tx1"/>
          </a:solidFill>
          <a:latin typeface="+mn-lt"/>
          <a:ea typeface="+mn-ea"/>
          <a:cs typeface="+mn-cs"/>
        </a:defRPr>
      </a:lvl3pPr>
      <a:lvl4pPr marL="1152000" indent="-288000" algn="l" rtl="0" fontAlgn="base">
        <a:spcBef>
          <a:spcPct val="0"/>
        </a:spcBef>
        <a:spcAft>
          <a:spcPts val="1500"/>
        </a:spcAft>
        <a:buClr>
          <a:schemeClr val="tx2"/>
        </a:buClr>
        <a:buFont typeface="Arial" panose="020B0604020202020204" pitchFamily="34" charset="0"/>
        <a:buChar char="•"/>
        <a:defRPr sz="1500" kern="1200">
          <a:solidFill>
            <a:schemeClr val="tx1"/>
          </a:solidFill>
          <a:latin typeface="+mn-lt"/>
          <a:ea typeface="+mn-ea"/>
          <a:cs typeface="+mn-cs"/>
        </a:defRPr>
      </a:lvl4pPr>
      <a:lvl5pPr marL="1440000" indent="-288000" algn="l" rtl="0" fontAlgn="base">
        <a:spcBef>
          <a:spcPct val="0"/>
        </a:spcBef>
        <a:spcAft>
          <a:spcPts val="1500"/>
        </a:spcAft>
        <a:buClr>
          <a:schemeClr val="tx2"/>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Grafik 4" descr="&quot;&quot;">
            <a:extLst>
              <a:ext uri="{FF2B5EF4-FFF2-40B4-BE49-F238E27FC236}">
                <a16:creationId xmlns:a16="http://schemas.microsoft.com/office/drawing/2014/main" id="{DC4F99A7-645C-5B2D-3DDF-527C2D88DD77}"/>
              </a:ext>
            </a:extLst>
          </p:cNvPr>
          <p:cNvPicPr>
            <a:picLocks noChangeAspect="1"/>
          </p:cNvPicPr>
          <p:nvPr userDrawn="1"/>
        </p:nvPicPr>
        <p:blipFill>
          <a:blip r:embed="rId16"/>
          <a:stretch>
            <a:fillRect/>
          </a:stretch>
        </p:blipFill>
        <p:spPr>
          <a:xfrm>
            <a:off x="684213" y="684213"/>
            <a:ext cx="2971800" cy="687387"/>
          </a:xfrm>
          <a:prstGeom prst="rect">
            <a:avLst/>
          </a:prstGeom>
        </p:spPr>
      </p:pic>
      <p:sp>
        <p:nvSpPr>
          <p:cNvPr id="2051" name="Titelplatzhalter 15">
            <a:extLst>
              <a:ext uri="{FF2B5EF4-FFF2-40B4-BE49-F238E27FC236}">
                <a16:creationId xmlns:a16="http://schemas.microsoft.com/office/drawing/2014/main" id="{C0EEBAB4-73EC-4DE8-0960-5C734DF06450}"/>
              </a:ext>
            </a:extLst>
          </p:cNvPr>
          <p:cNvSpPr>
            <a:spLocks noGrp="1" noChangeArrowheads="1"/>
          </p:cNvSpPr>
          <p:nvPr>
            <p:ph type="title"/>
          </p:nvPr>
        </p:nvSpPr>
        <p:spPr bwMode="auto">
          <a:xfrm>
            <a:off x="682625" y="2052638"/>
            <a:ext cx="10799763" cy="518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en-US" dirty="0"/>
              <a:t>Mastertitelformat bearbeiten</a:t>
            </a:r>
          </a:p>
        </p:txBody>
      </p:sp>
      <p:sp>
        <p:nvSpPr>
          <p:cNvPr id="2052" name="Textplatzhalter 18">
            <a:extLst>
              <a:ext uri="{FF2B5EF4-FFF2-40B4-BE49-F238E27FC236}">
                <a16:creationId xmlns:a16="http://schemas.microsoft.com/office/drawing/2014/main" id="{9A938767-5C39-6802-4711-92F5ECC18E9D}"/>
              </a:ext>
            </a:extLst>
          </p:cNvPr>
          <p:cNvSpPr>
            <a:spLocks noGrp="1" noChangeArrowheads="1"/>
          </p:cNvSpPr>
          <p:nvPr>
            <p:ph type="body" idx="1"/>
          </p:nvPr>
        </p:nvSpPr>
        <p:spPr bwMode="auto">
          <a:xfrm>
            <a:off x="682625" y="3240088"/>
            <a:ext cx="10799763"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en-US" dirty="0"/>
              <a:t>Mastertextformat bearbeiten</a:t>
            </a:r>
          </a:p>
          <a:p>
            <a:pPr lvl="1"/>
            <a:r>
              <a:rPr lang="de-DE" altLang="en-US" dirty="0"/>
              <a:t>Zweite Ebene</a:t>
            </a:r>
          </a:p>
          <a:p>
            <a:pPr lvl="2"/>
            <a:r>
              <a:rPr lang="de-DE" altLang="en-US" dirty="0"/>
              <a:t>Dritte Ebene</a:t>
            </a:r>
          </a:p>
          <a:p>
            <a:pPr lvl="3"/>
            <a:r>
              <a:rPr lang="de-DE" altLang="en-US" dirty="0"/>
              <a:t>Vierte Ebene</a:t>
            </a:r>
          </a:p>
          <a:p>
            <a:pPr lvl="4"/>
            <a:r>
              <a:rPr lang="de-DE" altLang="en-US" dirty="0"/>
              <a:t>Fünfte Ebene</a:t>
            </a:r>
          </a:p>
        </p:txBody>
      </p:sp>
      <p:sp>
        <p:nvSpPr>
          <p:cNvPr id="2" name="Foliennummernplatzhalter 2" descr="&quot;&quot;">
            <a:extLst>
              <a:ext uri="{FF2B5EF4-FFF2-40B4-BE49-F238E27FC236}">
                <a16:creationId xmlns:a16="http://schemas.microsoft.com/office/drawing/2014/main" id="{D33DAB49-FC8C-E278-E019-3CABDF29DAB4}"/>
              </a:ext>
            </a:extLst>
          </p:cNvPr>
          <p:cNvSpPr>
            <a:spLocks noGrp="1"/>
          </p:cNvSpPr>
          <p:nvPr>
            <p:ph type="sldNum" sz="quarter" idx="4"/>
          </p:nvPr>
        </p:nvSpPr>
        <p:spPr>
          <a:xfrm>
            <a:off x="10825163" y="6364288"/>
            <a:ext cx="638175" cy="144462"/>
          </a:xfrm>
          <a:prstGeom prst="rect">
            <a:avLst/>
          </a:prstGeom>
        </p:spPr>
        <p:txBody>
          <a:bodyPr vert="horz" lIns="0" tIns="0" rIns="0" bIns="0" rtlCol="0" anchor="ctr"/>
          <a:lstStyle>
            <a:lvl1pPr algn="r" eaLnBrk="1" fontAlgn="auto" hangingPunct="1">
              <a:spcBef>
                <a:spcPts val="0"/>
              </a:spcBef>
              <a:spcAft>
                <a:spcPts val="0"/>
              </a:spcAft>
              <a:defRPr sz="1000" smtClean="0">
                <a:solidFill>
                  <a:schemeClr val="tx1"/>
                </a:solidFill>
                <a:latin typeface="Aptos" panose="020B0004020202020204" pitchFamily="34" charset="0"/>
              </a:defRPr>
            </a:lvl1pPr>
          </a:lstStyle>
          <a:p>
            <a:pPr>
              <a:defRPr/>
            </a:pPr>
            <a:fld id="{FEE6BFC5-F6C9-480B-AF5A-6B2FBF8240DA}" type="slidenum">
              <a:rPr lang="de-DE"/>
              <a:pPr>
                <a:defRPr/>
              </a:pPr>
              <a:t>‹Nr.›</a:t>
            </a:fld>
            <a:endParaRPr lang="de-DE" dirty="0"/>
          </a:p>
        </p:txBody>
      </p:sp>
      <p:sp>
        <p:nvSpPr>
          <p:cNvPr id="3" name="Fußzeilenplatzhalter 2" descr="&quot;&quot;">
            <a:extLst>
              <a:ext uri="{FF2B5EF4-FFF2-40B4-BE49-F238E27FC236}">
                <a16:creationId xmlns:a16="http://schemas.microsoft.com/office/drawing/2014/main" id="{930E9A98-B26E-8D75-C394-8FBABB5F4456}"/>
              </a:ext>
            </a:extLst>
          </p:cNvPr>
          <p:cNvSpPr>
            <a:spLocks noGrp="1"/>
          </p:cNvSpPr>
          <p:nvPr>
            <p:ph type="ftr" sz="quarter" idx="3"/>
          </p:nvPr>
        </p:nvSpPr>
        <p:spPr>
          <a:xfrm>
            <a:off x="684213" y="6364288"/>
            <a:ext cx="8999537" cy="144462"/>
          </a:xfrm>
          <a:prstGeom prst="rect">
            <a:avLst/>
          </a:prstGeom>
        </p:spPr>
        <p:txBody>
          <a:bodyPr vert="horz" lIns="0" tIns="0" rIns="0" bIns="0" rtlCol="0" anchor="ctr" anchorCtr="0"/>
          <a:lstStyle>
            <a:lvl1pPr algn="l" eaLnBrk="1" fontAlgn="auto" hangingPunct="1">
              <a:spcBef>
                <a:spcPts val="0"/>
              </a:spcBef>
              <a:spcAft>
                <a:spcPts val="0"/>
              </a:spcAft>
              <a:defRPr sz="1200" dirty="0">
                <a:solidFill>
                  <a:schemeClr val="tx1">
                    <a:tint val="82000"/>
                  </a:schemeClr>
                </a:solidFill>
                <a:latin typeface="+mn-lt"/>
              </a:defRPr>
            </a:lvl1pPr>
          </a:lstStyle>
          <a:p>
            <a:pPr>
              <a:defRPr/>
            </a:pPr>
            <a:r>
              <a:rPr lang="de-DE"/>
              <a:t>Lebensmittelsiegel</a:t>
            </a:r>
          </a:p>
        </p:txBody>
      </p:sp>
    </p:spTree>
    <p:extLst>
      <p:ext uri="{BB962C8B-B14F-4D97-AF65-F5344CB8AC3E}">
        <p14:creationId xmlns:p14="http://schemas.microsoft.com/office/powerpoint/2010/main" val="494079058"/>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8" r:id="rId3"/>
    <p:sldLayoutId id="2147483862" r:id="rId4"/>
    <p:sldLayoutId id="2147483863" r:id="rId5"/>
    <p:sldLayoutId id="2147483870" r:id="rId6"/>
    <p:sldLayoutId id="2147483864" r:id="rId7"/>
    <p:sldLayoutId id="2147483874" r:id="rId8"/>
    <p:sldLayoutId id="2147483871" r:id="rId9"/>
    <p:sldLayoutId id="2147483866" r:id="rId10"/>
    <p:sldLayoutId id="2147483873" r:id="rId11"/>
    <p:sldLayoutId id="2147483875" r:id="rId12"/>
    <p:sldLayoutId id="2147483867" r:id="rId13"/>
    <p:sldLayoutId id="2147483872" r:id="rId14"/>
  </p:sldLayoutIdLst>
  <p:hf hdr="0" dt="0"/>
  <p:txStyles>
    <p:titleStyle>
      <a:lvl1pPr algn="l" rtl="0" fontAlgn="base">
        <a:lnSpc>
          <a:spcPct val="90000"/>
        </a:lnSpc>
        <a:spcBef>
          <a:spcPct val="0"/>
        </a:spcBef>
        <a:spcAft>
          <a:spcPct val="0"/>
        </a:spcAft>
        <a:defRPr sz="3000" b="1" kern="1200">
          <a:solidFill>
            <a:schemeClr val="tx2"/>
          </a:solidFill>
          <a:latin typeface="+mj-lt"/>
          <a:ea typeface="+mj-ea"/>
          <a:cs typeface="+mj-cs"/>
        </a:defRPr>
      </a:lvl1pPr>
      <a:lvl2pPr algn="l" rtl="0" fontAlgn="base">
        <a:lnSpc>
          <a:spcPct val="90000"/>
        </a:lnSpc>
        <a:spcBef>
          <a:spcPct val="0"/>
        </a:spcBef>
        <a:spcAft>
          <a:spcPct val="0"/>
        </a:spcAft>
        <a:defRPr sz="3000" b="1">
          <a:solidFill>
            <a:schemeClr val="tx2"/>
          </a:solidFill>
          <a:latin typeface="Aptos Bold" pitchFamily="34" charset="0"/>
        </a:defRPr>
      </a:lvl2pPr>
      <a:lvl3pPr algn="l" rtl="0" fontAlgn="base">
        <a:lnSpc>
          <a:spcPct val="90000"/>
        </a:lnSpc>
        <a:spcBef>
          <a:spcPct val="0"/>
        </a:spcBef>
        <a:spcAft>
          <a:spcPct val="0"/>
        </a:spcAft>
        <a:defRPr sz="3000" b="1">
          <a:solidFill>
            <a:schemeClr val="tx2"/>
          </a:solidFill>
          <a:latin typeface="Aptos Bold" pitchFamily="34" charset="0"/>
        </a:defRPr>
      </a:lvl3pPr>
      <a:lvl4pPr algn="l" rtl="0" fontAlgn="base">
        <a:lnSpc>
          <a:spcPct val="90000"/>
        </a:lnSpc>
        <a:spcBef>
          <a:spcPct val="0"/>
        </a:spcBef>
        <a:spcAft>
          <a:spcPct val="0"/>
        </a:spcAft>
        <a:defRPr sz="3000" b="1">
          <a:solidFill>
            <a:schemeClr val="tx2"/>
          </a:solidFill>
          <a:latin typeface="Aptos Bold" pitchFamily="34" charset="0"/>
        </a:defRPr>
      </a:lvl4pPr>
      <a:lvl5pPr algn="l" rtl="0" fontAlgn="base">
        <a:lnSpc>
          <a:spcPct val="90000"/>
        </a:lnSpc>
        <a:spcBef>
          <a:spcPct val="0"/>
        </a:spcBef>
        <a:spcAft>
          <a:spcPct val="0"/>
        </a:spcAft>
        <a:defRPr sz="3000" b="1">
          <a:solidFill>
            <a:schemeClr val="tx2"/>
          </a:solidFill>
          <a:latin typeface="Aptos Bold" pitchFamily="34" charset="0"/>
        </a:defRPr>
      </a:lvl5pPr>
      <a:lvl6pPr marL="457200" algn="l" rtl="0" fontAlgn="base">
        <a:lnSpc>
          <a:spcPct val="90000"/>
        </a:lnSpc>
        <a:spcBef>
          <a:spcPct val="0"/>
        </a:spcBef>
        <a:spcAft>
          <a:spcPct val="0"/>
        </a:spcAft>
        <a:defRPr sz="3000" b="1">
          <a:solidFill>
            <a:schemeClr val="tx2"/>
          </a:solidFill>
          <a:latin typeface="Aptos Bold" pitchFamily="34" charset="0"/>
        </a:defRPr>
      </a:lvl6pPr>
      <a:lvl7pPr marL="914400" algn="l" rtl="0" fontAlgn="base">
        <a:lnSpc>
          <a:spcPct val="90000"/>
        </a:lnSpc>
        <a:spcBef>
          <a:spcPct val="0"/>
        </a:spcBef>
        <a:spcAft>
          <a:spcPct val="0"/>
        </a:spcAft>
        <a:defRPr sz="3000" b="1">
          <a:solidFill>
            <a:schemeClr val="tx2"/>
          </a:solidFill>
          <a:latin typeface="Aptos Bold" pitchFamily="34" charset="0"/>
        </a:defRPr>
      </a:lvl7pPr>
      <a:lvl8pPr marL="1371600" algn="l" rtl="0" fontAlgn="base">
        <a:lnSpc>
          <a:spcPct val="90000"/>
        </a:lnSpc>
        <a:spcBef>
          <a:spcPct val="0"/>
        </a:spcBef>
        <a:spcAft>
          <a:spcPct val="0"/>
        </a:spcAft>
        <a:defRPr sz="3000" b="1">
          <a:solidFill>
            <a:schemeClr val="tx2"/>
          </a:solidFill>
          <a:latin typeface="Aptos Bold" pitchFamily="34" charset="0"/>
        </a:defRPr>
      </a:lvl8pPr>
      <a:lvl9pPr marL="1828800" algn="l" rtl="0" fontAlgn="base">
        <a:lnSpc>
          <a:spcPct val="90000"/>
        </a:lnSpc>
        <a:spcBef>
          <a:spcPct val="0"/>
        </a:spcBef>
        <a:spcAft>
          <a:spcPct val="0"/>
        </a:spcAft>
        <a:defRPr sz="3000" b="1">
          <a:solidFill>
            <a:schemeClr val="tx2"/>
          </a:solidFill>
          <a:latin typeface="Aptos Bold" pitchFamily="34" charset="0"/>
        </a:defRPr>
      </a:lvl9pPr>
    </p:titleStyle>
    <p:bodyStyle>
      <a:lvl1pPr marL="288000" indent="-288000" algn="l" rtl="0" fontAlgn="base">
        <a:lnSpc>
          <a:spcPct val="150000"/>
        </a:lnSpc>
        <a:spcBef>
          <a:spcPct val="0"/>
        </a:spcBef>
        <a:spcAft>
          <a:spcPts val="0"/>
        </a:spcAft>
        <a:buClr>
          <a:schemeClr val="tx2"/>
        </a:buClr>
        <a:buFont typeface="Arial" panose="020B0604020202020204" pitchFamily="34" charset="0"/>
        <a:buChar char="•"/>
        <a:defRPr sz="1500" kern="1200">
          <a:solidFill>
            <a:schemeClr val="tx1"/>
          </a:solidFill>
          <a:latin typeface="+mn-lt"/>
          <a:ea typeface="+mn-ea"/>
          <a:cs typeface="+mn-cs"/>
        </a:defRPr>
      </a:lvl1pPr>
      <a:lvl2pPr marL="576000" indent="-288000" algn="l" rtl="0" fontAlgn="base">
        <a:lnSpc>
          <a:spcPct val="150000"/>
        </a:lnSpc>
        <a:spcBef>
          <a:spcPct val="0"/>
        </a:spcBef>
        <a:spcAft>
          <a:spcPts val="0"/>
        </a:spcAft>
        <a:buClr>
          <a:schemeClr val="tx2"/>
        </a:buClr>
        <a:buFont typeface="Arial" panose="020B0604020202020204" pitchFamily="34" charset="0"/>
        <a:buChar char="•"/>
        <a:defRPr sz="1500" kern="1200">
          <a:solidFill>
            <a:schemeClr val="tx1"/>
          </a:solidFill>
          <a:latin typeface="+mn-lt"/>
          <a:ea typeface="+mn-ea"/>
          <a:cs typeface="+mn-cs"/>
        </a:defRPr>
      </a:lvl2pPr>
      <a:lvl3pPr marL="864000" indent="-288000" algn="l" rtl="0" fontAlgn="base">
        <a:lnSpc>
          <a:spcPct val="150000"/>
        </a:lnSpc>
        <a:spcBef>
          <a:spcPct val="0"/>
        </a:spcBef>
        <a:spcAft>
          <a:spcPts val="0"/>
        </a:spcAft>
        <a:buClr>
          <a:schemeClr val="tx2"/>
        </a:buClr>
        <a:buFont typeface="Arial" panose="020B0604020202020204" pitchFamily="34" charset="0"/>
        <a:buChar char="•"/>
        <a:defRPr sz="1500" kern="1200">
          <a:solidFill>
            <a:schemeClr val="tx1"/>
          </a:solidFill>
          <a:latin typeface="+mn-lt"/>
          <a:ea typeface="+mn-ea"/>
          <a:cs typeface="+mn-cs"/>
        </a:defRPr>
      </a:lvl3pPr>
      <a:lvl4pPr marL="1152000" indent="-288000" algn="l" rtl="0" fontAlgn="base">
        <a:lnSpc>
          <a:spcPct val="150000"/>
        </a:lnSpc>
        <a:spcBef>
          <a:spcPct val="0"/>
        </a:spcBef>
        <a:spcAft>
          <a:spcPts val="0"/>
        </a:spcAft>
        <a:buClr>
          <a:schemeClr val="tx2"/>
        </a:buClr>
        <a:buFont typeface="Arial" panose="020B0604020202020204" pitchFamily="34" charset="0"/>
        <a:buChar char="•"/>
        <a:defRPr sz="1500" kern="1200">
          <a:solidFill>
            <a:schemeClr val="tx1"/>
          </a:solidFill>
          <a:latin typeface="+mn-lt"/>
          <a:ea typeface="+mn-ea"/>
          <a:cs typeface="+mn-cs"/>
        </a:defRPr>
      </a:lvl4pPr>
      <a:lvl5pPr marL="1440000" indent="-288000" algn="l" rtl="0" fontAlgn="base">
        <a:lnSpc>
          <a:spcPct val="150000"/>
        </a:lnSpc>
        <a:spcBef>
          <a:spcPct val="0"/>
        </a:spcBef>
        <a:spcAft>
          <a:spcPts val="0"/>
        </a:spcAft>
        <a:buClr>
          <a:schemeClr val="tx2"/>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Grafik 5" descr="Logo Verbraucherzentrale">
            <a:extLst>
              <a:ext uri="{FF2B5EF4-FFF2-40B4-BE49-F238E27FC236}">
                <a16:creationId xmlns:a16="http://schemas.microsoft.com/office/drawing/2014/main" id="{77A3E8E8-E09D-0BE9-F767-86063EE9515C}"/>
              </a:ext>
            </a:extLst>
          </p:cNvPr>
          <p:cNvPicPr>
            <a:picLocks noChangeAspect="1"/>
          </p:cNvPicPr>
          <p:nvPr userDrawn="1"/>
        </p:nvPicPr>
        <p:blipFill>
          <a:blip r:embed="rId4"/>
          <a:stretch>
            <a:fillRect/>
          </a:stretch>
        </p:blipFill>
        <p:spPr>
          <a:xfrm>
            <a:off x="684213" y="684213"/>
            <a:ext cx="2971800" cy="687387"/>
          </a:xfrm>
          <a:prstGeom prst="rect">
            <a:avLst/>
          </a:prstGeom>
        </p:spPr>
      </p:pic>
      <p:sp>
        <p:nvSpPr>
          <p:cNvPr id="3075" name="Titelplatzhalter 15">
            <a:extLst>
              <a:ext uri="{FF2B5EF4-FFF2-40B4-BE49-F238E27FC236}">
                <a16:creationId xmlns:a16="http://schemas.microsoft.com/office/drawing/2014/main" id="{F469751E-FD69-7550-85E2-961D57E0BE66}"/>
              </a:ext>
            </a:extLst>
          </p:cNvPr>
          <p:cNvSpPr>
            <a:spLocks noGrp="1" noChangeArrowheads="1"/>
          </p:cNvSpPr>
          <p:nvPr>
            <p:ph type="title"/>
          </p:nvPr>
        </p:nvSpPr>
        <p:spPr bwMode="auto">
          <a:xfrm>
            <a:off x="681038" y="2052638"/>
            <a:ext cx="10799762"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en-US"/>
              <a:t>Mastertitelformat bearbeiten</a:t>
            </a:r>
          </a:p>
        </p:txBody>
      </p:sp>
      <p:sp>
        <p:nvSpPr>
          <p:cNvPr id="3076" name="Textplatzhalter 18">
            <a:extLst>
              <a:ext uri="{FF2B5EF4-FFF2-40B4-BE49-F238E27FC236}">
                <a16:creationId xmlns:a16="http://schemas.microsoft.com/office/drawing/2014/main" id="{745083A9-D507-292D-9025-F740E6994566}"/>
              </a:ext>
            </a:extLst>
          </p:cNvPr>
          <p:cNvSpPr>
            <a:spLocks noGrp="1" noChangeArrowheads="1"/>
          </p:cNvSpPr>
          <p:nvPr>
            <p:ph type="body" idx="1"/>
          </p:nvPr>
        </p:nvSpPr>
        <p:spPr bwMode="auto">
          <a:xfrm>
            <a:off x="682625" y="3240088"/>
            <a:ext cx="10799763"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en-US" dirty="0"/>
              <a:t>Mastertextformat bearbeiten</a:t>
            </a:r>
          </a:p>
          <a:p>
            <a:pPr lvl="1"/>
            <a:r>
              <a:rPr lang="de-DE" altLang="en-US" dirty="0"/>
              <a:t>Zweite Ebene</a:t>
            </a:r>
          </a:p>
          <a:p>
            <a:pPr lvl="2"/>
            <a:r>
              <a:rPr lang="de-DE" altLang="en-US" dirty="0"/>
              <a:t>Dritte Ebene</a:t>
            </a:r>
          </a:p>
          <a:p>
            <a:pPr lvl="3"/>
            <a:r>
              <a:rPr lang="de-DE" altLang="en-US" dirty="0"/>
              <a:t>Vierte Ebene</a:t>
            </a:r>
          </a:p>
          <a:p>
            <a:pPr lvl="4"/>
            <a:r>
              <a:rPr lang="de-DE" altLang="en-US" dirty="0"/>
              <a:t>Fünfte Ebene</a:t>
            </a:r>
          </a:p>
        </p:txBody>
      </p:sp>
      <p:sp>
        <p:nvSpPr>
          <p:cNvPr id="3" name="Foliennummernplatzhalter 2" descr="&quot;&quot;">
            <a:extLst>
              <a:ext uri="{FF2B5EF4-FFF2-40B4-BE49-F238E27FC236}">
                <a16:creationId xmlns:a16="http://schemas.microsoft.com/office/drawing/2014/main" id="{B4FD5D1D-0323-5700-AB5A-6AF0AD98DE4A}"/>
              </a:ext>
            </a:extLst>
          </p:cNvPr>
          <p:cNvSpPr>
            <a:spLocks noGrp="1"/>
          </p:cNvSpPr>
          <p:nvPr>
            <p:ph type="sldNum" sz="quarter" idx="4"/>
          </p:nvPr>
        </p:nvSpPr>
        <p:spPr>
          <a:xfrm>
            <a:off x="10825163" y="6364288"/>
            <a:ext cx="638175" cy="144462"/>
          </a:xfrm>
          <a:prstGeom prst="rect">
            <a:avLst/>
          </a:prstGeom>
        </p:spPr>
        <p:txBody>
          <a:bodyPr vert="horz" lIns="0" tIns="0" rIns="0" bIns="0" rtlCol="0" anchor="ctr"/>
          <a:lstStyle>
            <a:lvl1pPr algn="r" eaLnBrk="1" fontAlgn="auto" hangingPunct="1">
              <a:spcBef>
                <a:spcPts val="0"/>
              </a:spcBef>
              <a:spcAft>
                <a:spcPts val="0"/>
              </a:spcAft>
              <a:defRPr sz="1000" smtClean="0">
                <a:solidFill>
                  <a:schemeClr val="tx1"/>
                </a:solidFill>
                <a:latin typeface="Aptos" panose="020B0004020202020204" pitchFamily="34" charset="0"/>
              </a:defRPr>
            </a:lvl1pPr>
          </a:lstStyle>
          <a:p>
            <a:pPr>
              <a:defRPr/>
            </a:pPr>
            <a:fld id="{7DEC9A61-0997-4B25-BE61-B6770D1F3127}" type="slidenum">
              <a:rPr lang="de-DE"/>
              <a:pPr>
                <a:defRPr/>
              </a:pPr>
              <a:t>‹Nr.›</a:t>
            </a:fld>
            <a:endParaRPr lang="de-DE" dirty="0"/>
          </a:p>
        </p:txBody>
      </p:sp>
      <p:sp>
        <p:nvSpPr>
          <p:cNvPr id="4" name="Fußzeilenplatzhalter 2" descr="&quot;&quot;">
            <a:extLst>
              <a:ext uri="{FF2B5EF4-FFF2-40B4-BE49-F238E27FC236}">
                <a16:creationId xmlns:a16="http://schemas.microsoft.com/office/drawing/2014/main" id="{F559CBAD-6AA0-1616-3E76-CE95BCAE6675}"/>
              </a:ext>
            </a:extLst>
          </p:cNvPr>
          <p:cNvSpPr>
            <a:spLocks noGrp="1"/>
          </p:cNvSpPr>
          <p:nvPr>
            <p:ph type="ftr" sz="quarter" idx="3"/>
          </p:nvPr>
        </p:nvSpPr>
        <p:spPr>
          <a:xfrm>
            <a:off x="684213" y="6364288"/>
            <a:ext cx="8999537" cy="144462"/>
          </a:xfrm>
          <a:prstGeom prst="rect">
            <a:avLst/>
          </a:prstGeom>
        </p:spPr>
        <p:txBody>
          <a:bodyPr vert="horz" lIns="0" tIns="0" rIns="0" bIns="0" rtlCol="0" anchor="ctr" anchorCtr="0"/>
          <a:lstStyle>
            <a:lvl1pPr algn="l" eaLnBrk="1" fontAlgn="auto" hangingPunct="1">
              <a:spcBef>
                <a:spcPts val="0"/>
              </a:spcBef>
              <a:spcAft>
                <a:spcPts val="0"/>
              </a:spcAft>
              <a:defRPr sz="1200" dirty="0">
                <a:solidFill>
                  <a:schemeClr val="tx1">
                    <a:tint val="82000"/>
                  </a:schemeClr>
                </a:solidFill>
                <a:latin typeface="+mn-lt"/>
              </a:defRPr>
            </a:lvl1pPr>
          </a:lstStyle>
          <a:p>
            <a:pPr>
              <a:defRPr/>
            </a:pPr>
            <a:r>
              <a:rPr lang="de-DE"/>
              <a:t>Lebensmittelsiegel</a:t>
            </a:r>
          </a:p>
        </p:txBody>
      </p:sp>
    </p:spTree>
  </p:cSld>
  <p:clrMap bg1="lt1" tx1="dk1" bg2="lt2" tx2="dk2" accent1="accent1" accent2="accent2" accent3="accent3" accent4="accent4" accent5="accent5" accent6="accent6" hlink="hlink" folHlink="folHlink"/>
  <p:sldLayoutIdLst>
    <p:sldLayoutId id="2147483762" r:id="rId1"/>
    <p:sldLayoutId id="2147483763" r:id="rId2"/>
  </p:sldLayoutIdLst>
  <p:hf hdr="0" dt="0"/>
  <p:txStyles>
    <p:titleStyle>
      <a:lvl1pPr algn="l" rtl="0" fontAlgn="base">
        <a:lnSpc>
          <a:spcPct val="90000"/>
        </a:lnSpc>
        <a:spcBef>
          <a:spcPct val="0"/>
        </a:spcBef>
        <a:spcAft>
          <a:spcPct val="0"/>
        </a:spcAft>
        <a:defRPr sz="3000" b="1" kern="1200">
          <a:solidFill>
            <a:schemeClr val="tx2"/>
          </a:solidFill>
          <a:latin typeface="+mj-lt"/>
          <a:ea typeface="+mj-ea"/>
          <a:cs typeface="+mj-cs"/>
        </a:defRPr>
      </a:lvl1pPr>
      <a:lvl2pPr algn="l" rtl="0" fontAlgn="base">
        <a:lnSpc>
          <a:spcPct val="90000"/>
        </a:lnSpc>
        <a:spcBef>
          <a:spcPct val="0"/>
        </a:spcBef>
        <a:spcAft>
          <a:spcPct val="0"/>
        </a:spcAft>
        <a:defRPr sz="3000" b="1">
          <a:solidFill>
            <a:schemeClr val="tx2"/>
          </a:solidFill>
          <a:latin typeface="Aptos Bold" pitchFamily="34" charset="0"/>
        </a:defRPr>
      </a:lvl2pPr>
      <a:lvl3pPr algn="l" rtl="0" fontAlgn="base">
        <a:lnSpc>
          <a:spcPct val="90000"/>
        </a:lnSpc>
        <a:spcBef>
          <a:spcPct val="0"/>
        </a:spcBef>
        <a:spcAft>
          <a:spcPct val="0"/>
        </a:spcAft>
        <a:defRPr sz="3000" b="1">
          <a:solidFill>
            <a:schemeClr val="tx2"/>
          </a:solidFill>
          <a:latin typeface="Aptos Bold" pitchFamily="34" charset="0"/>
        </a:defRPr>
      </a:lvl3pPr>
      <a:lvl4pPr algn="l" rtl="0" fontAlgn="base">
        <a:lnSpc>
          <a:spcPct val="90000"/>
        </a:lnSpc>
        <a:spcBef>
          <a:spcPct val="0"/>
        </a:spcBef>
        <a:spcAft>
          <a:spcPct val="0"/>
        </a:spcAft>
        <a:defRPr sz="3000" b="1">
          <a:solidFill>
            <a:schemeClr val="tx2"/>
          </a:solidFill>
          <a:latin typeface="Aptos Bold" pitchFamily="34" charset="0"/>
        </a:defRPr>
      </a:lvl4pPr>
      <a:lvl5pPr algn="l" rtl="0" fontAlgn="base">
        <a:lnSpc>
          <a:spcPct val="90000"/>
        </a:lnSpc>
        <a:spcBef>
          <a:spcPct val="0"/>
        </a:spcBef>
        <a:spcAft>
          <a:spcPct val="0"/>
        </a:spcAft>
        <a:defRPr sz="3000" b="1">
          <a:solidFill>
            <a:schemeClr val="tx2"/>
          </a:solidFill>
          <a:latin typeface="Aptos Bold" pitchFamily="34" charset="0"/>
        </a:defRPr>
      </a:lvl5pPr>
      <a:lvl6pPr marL="457200" algn="l" rtl="0" fontAlgn="base">
        <a:lnSpc>
          <a:spcPct val="90000"/>
        </a:lnSpc>
        <a:spcBef>
          <a:spcPct val="0"/>
        </a:spcBef>
        <a:spcAft>
          <a:spcPct val="0"/>
        </a:spcAft>
        <a:defRPr sz="3000" b="1">
          <a:solidFill>
            <a:schemeClr val="tx2"/>
          </a:solidFill>
          <a:latin typeface="Aptos Bold" pitchFamily="34" charset="0"/>
        </a:defRPr>
      </a:lvl6pPr>
      <a:lvl7pPr marL="914400" algn="l" rtl="0" fontAlgn="base">
        <a:lnSpc>
          <a:spcPct val="90000"/>
        </a:lnSpc>
        <a:spcBef>
          <a:spcPct val="0"/>
        </a:spcBef>
        <a:spcAft>
          <a:spcPct val="0"/>
        </a:spcAft>
        <a:defRPr sz="3000" b="1">
          <a:solidFill>
            <a:schemeClr val="tx2"/>
          </a:solidFill>
          <a:latin typeface="Aptos Bold" pitchFamily="34" charset="0"/>
        </a:defRPr>
      </a:lvl7pPr>
      <a:lvl8pPr marL="1371600" algn="l" rtl="0" fontAlgn="base">
        <a:lnSpc>
          <a:spcPct val="90000"/>
        </a:lnSpc>
        <a:spcBef>
          <a:spcPct val="0"/>
        </a:spcBef>
        <a:spcAft>
          <a:spcPct val="0"/>
        </a:spcAft>
        <a:defRPr sz="3000" b="1">
          <a:solidFill>
            <a:schemeClr val="tx2"/>
          </a:solidFill>
          <a:latin typeface="Aptos Bold" pitchFamily="34" charset="0"/>
        </a:defRPr>
      </a:lvl8pPr>
      <a:lvl9pPr marL="1828800" algn="l" rtl="0" fontAlgn="base">
        <a:lnSpc>
          <a:spcPct val="90000"/>
        </a:lnSpc>
        <a:spcBef>
          <a:spcPct val="0"/>
        </a:spcBef>
        <a:spcAft>
          <a:spcPct val="0"/>
        </a:spcAft>
        <a:defRPr sz="3000" b="1">
          <a:solidFill>
            <a:schemeClr val="tx2"/>
          </a:solidFill>
          <a:latin typeface="Aptos Bold" pitchFamily="34" charset="0"/>
        </a:defRPr>
      </a:lvl9pPr>
    </p:titleStyle>
    <p:bodyStyle>
      <a:lvl1pPr marL="287338" indent="-287338" algn="l" rtl="0" fontAlgn="base">
        <a:spcBef>
          <a:spcPct val="0"/>
        </a:spcBef>
        <a:spcAft>
          <a:spcPts val="1200"/>
        </a:spcAft>
        <a:buClr>
          <a:schemeClr val="tx2"/>
        </a:buClr>
        <a:buFont typeface="Arial" panose="020B0604020202020204" pitchFamily="34" charset="0"/>
        <a:buChar char="•"/>
        <a:defRPr sz="2400" kern="1200">
          <a:solidFill>
            <a:schemeClr val="tx1"/>
          </a:solidFill>
          <a:latin typeface="+mn-lt"/>
          <a:ea typeface="+mn-ea"/>
          <a:cs typeface="+mn-cs"/>
        </a:defRPr>
      </a:lvl1pPr>
      <a:lvl2pPr marL="576000" indent="-288000" algn="l" rtl="0" fontAlgn="base">
        <a:spcBef>
          <a:spcPct val="0"/>
        </a:spcBef>
        <a:spcAft>
          <a:spcPts val="1200"/>
        </a:spcAft>
        <a:buClr>
          <a:schemeClr val="tx2"/>
        </a:buClr>
        <a:buFont typeface="Arial" panose="020B0604020202020204" pitchFamily="34" charset="0"/>
        <a:buChar char="•"/>
        <a:defRPr sz="2400" kern="1200">
          <a:solidFill>
            <a:schemeClr val="tx1"/>
          </a:solidFill>
          <a:latin typeface="+mn-lt"/>
          <a:ea typeface="+mn-ea"/>
          <a:cs typeface="+mn-cs"/>
        </a:defRPr>
      </a:lvl2pPr>
      <a:lvl3pPr marL="864000" indent="-288000" algn="l" rtl="0" fontAlgn="base">
        <a:spcBef>
          <a:spcPct val="0"/>
        </a:spcBef>
        <a:spcAft>
          <a:spcPts val="1200"/>
        </a:spcAft>
        <a:buClr>
          <a:schemeClr val="tx2"/>
        </a:buClr>
        <a:buFont typeface="Arial" panose="020B0604020202020204" pitchFamily="34" charset="0"/>
        <a:buChar char="•"/>
        <a:defRPr sz="2400" kern="1200">
          <a:solidFill>
            <a:schemeClr val="tx1"/>
          </a:solidFill>
          <a:latin typeface="+mn-lt"/>
          <a:ea typeface="+mn-ea"/>
          <a:cs typeface="+mn-cs"/>
        </a:defRPr>
      </a:lvl3pPr>
      <a:lvl4pPr marL="1152000" indent="-288000" algn="l" rtl="0" fontAlgn="base">
        <a:spcBef>
          <a:spcPct val="0"/>
        </a:spcBef>
        <a:spcAft>
          <a:spcPts val="1200"/>
        </a:spcAft>
        <a:buClr>
          <a:schemeClr val="tx2"/>
        </a:buClr>
        <a:buFont typeface="Arial" panose="020B0604020202020204" pitchFamily="34" charset="0"/>
        <a:buChar char="•"/>
        <a:defRPr sz="2400" kern="1200">
          <a:solidFill>
            <a:schemeClr val="tx1"/>
          </a:solidFill>
          <a:latin typeface="+mn-lt"/>
          <a:ea typeface="+mn-ea"/>
          <a:cs typeface="+mn-cs"/>
        </a:defRPr>
      </a:lvl4pPr>
      <a:lvl5pPr marL="1440000" indent="-288000" algn="l" rtl="0" fontAlgn="base">
        <a:spcBef>
          <a:spcPct val="0"/>
        </a:spcBef>
        <a:spcAft>
          <a:spcPts val="1200"/>
        </a:spcAft>
        <a:buClr>
          <a:schemeClr val="tx2"/>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3.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4.xml"/><Relationship Id="rId1" Type="http://schemas.openxmlformats.org/officeDocument/2006/relationships/slideLayout" Target="../slideLayouts/slideLayout17.xml"/><Relationship Id="rId5" Type="http://schemas.openxmlformats.org/officeDocument/2006/relationships/image" Target="../media/image21.png"/><Relationship Id="rId4" Type="http://schemas.openxmlformats.org/officeDocument/2006/relationships/hyperlink" Target="http://www.verbraucherzentrale.de/das-huehnerspiel-59256"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hyperlink" Target="http://www.verbraucherbildung.de/verbraucherchecker/checkerspace" TargetMode="External"/><Relationship Id="rId2" Type="http://schemas.openxmlformats.org/officeDocument/2006/relationships/notesSlide" Target="../notesSlides/notesSlide16.xml"/><Relationship Id="rId1" Type="http://schemas.openxmlformats.org/officeDocument/2006/relationships/slideLayout" Target="../slideLayouts/slideLayout15.xml"/><Relationship Id="rId5" Type="http://schemas.openxmlformats.org/officeDocument/2006/relationships/image" Target="../media/image12.png"/><Relationship Id="rId4" Type="http://schemas.openxmlformats.org/officeDocument/2006/relationships/hyperlink" Target="http://www.verbraucherzentrale.de/"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creativecommons.org/licenses/by-sa/4.0/" TargetMode="External"/><Relationship Id="rId2" Type="http://schemas.openxmlformats.org/officeDocument/2006/relationships/image" Target="../media/image23.pn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hyperlink" Target="https://www.instagram.com/verbraucherzentrale.vzbv/" TargetMode="External"/><Relationship Id="rId7" Type="http://schemas.openxmlformats.org/officeDocument/2006/relationships/image" Target="../media/image6.png"/><Relationship Id="rId2" Type="http://schemas.openxmlformats.org/officeDocument/2006/relationships/hyperlink" Target="http://www.verbraucherchecker.de/" TargetMode="External"/><Relationship Id="rId1" Type="http://schemas.openxmlformats.org/officeDocument/2006/relationships/slideLayout" Target="../slideLayouts/slideLayout28.xml"/><Relationship Id="rId6" Type="http://schemas.openxmlformats.org/officeDocument/2006/relationships/image" Target="../media/image24.png"/><Relationship Id="rId5" Type="http://schemas.openxmlformats.org/officeDocument/2006/relationships/hyperlink" Target="http://www.vzbv.de/" TargetMode="External"/><Relationship Id="rId4" Type="http://schemas.openxmlformats.org/officeDocument/2006/relationships/hyperlink" Target="mailto:info@vzbv.de"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hyperlink" Target="https://www.verbraucherbildung.de/verbraucherchecker/checkerspace" TargetMode="Externa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el 2">
            <a:extLst>
              <a:ext uri="{FF2B5EF4-FFF2-40B4-BE49-F238E27FC236}">
                <a16:creationId xmlns:a16="http://schemas.microsoft.com/office/drawing/2014/main" id="{C674657E-38C2-3C41-CF1F-4EB2DCE29D58}"/>
              </a:ext>
            </a:extLst>
          </p:cNvPr>
          <p:cNvSpPr>
            <a:spLocks noGrp="1" noChangeArrowheads="1"/>
          </p:cNvSpPr>
          <p:nvPr>
            <p:ph type="title"/>
          </p:nvPr>
        </p:nvSpPr>
        <p:spPr>
          <a:xfrm>
            <a:off x="683383" y="2465388"/>
            <a:ext cx="7613594" cy="2340000"/>
          </a:xfrm>
        </p:spPr>
        <p:txBody>
          <a:bodyPr/>
          <a:lstStyle/>
          <a:p>
            <a:r>
              <a:rPr lang="de-DE" altLang="en-US" dirty="0"/>
              <a:t>Lebensmittel-Siegel im Check</a:t>
            </a:r>
            <a:endParaRPr lang="en-GB" altLang="en-US" dirty="0"/>
          </a:p>
        </p:txBody>
      </p:sp>
      <p:sp>
        <p:nvSpPr>
          <p:cNvPr id="34819" name="Textplatzhalter 3">
            <a:extLst>
              <a:ext uri="{FF2B5EF4-FFF2-40B4-BE49-F238E27FC236}">
                <a16:creationId xmlns:a16="http://schemas.microsoft.com/office/drawing/2014/main" id="{9A728918-5FEB-7130-0604-BB2B6F2C297A}"/>
              </a:ext>
            </a:extLst>
          </p:cNvPr>
          <p:cNvSpPr>
            <a:spLocks noGrp="1" noChangeArrowheads="1"/>
          </p:cNvSpPr>
          <p:nvPr>
            <p:ph type="body" sz="quarter" idx="10"/>
          </p:nvPr>
        </p:nvSpPr>
        <p:spPr/>
        <p:txBody>
          <a:bodyPr/>
          <a:lstStyle/>
          <a:p>
            <a:r>
              <a:rPr lang="de-DE" altLang="en-US" dirty="0">
                <a:solidFill>
                  <a:srgbClr val="FFFFFF"/>
                </a:solidFill>
              </a:rPr>
              <a:t>Verbraucherchecker: Workshops für Jugendliche</a:t>
            </a:r>
          </a:p>
        </p:txBody>
      </p:sp>
      <p:pic>
        <p:nvPicPr>
          <p:cNvPr id="6" name="Bildplatzhalter 5" descr="Signet des Bildungsprogramm Verbraucherchecker."/>
          <p:cNvPicPr>
            <a:picLocks noGrp="1" noChangeAspect="1"/>
          </p:cNvPicPr>
          <p:nvPr>
            <p:ph type="pic" sz="quarter" idx="20"/>
          </p:nvPr>
        </p:nvPicPr>
        <p:blipFill>
          <a:blip r:embed="rId3">
            <a:extLst>
              <a:ext uri="{28A0092B-C50C-407E-A947-70E740481C1C}">
                <a14:useLocalDpi xmlns:a14="http://schemas.microsoft.com/office/drawing/2010/main" val="0"/>
              </a:ext>
            </a:extLst>
          </a:blip>
          <a:srcRect l="12618" r="12618"/>
          <a:stretch>
            <a:fillRect/>
          </a:stretch>
        </p:blipFill>
        <p:spPr>
          <a:xfrm>
            <a:off x="9631547" y="306388"/>
            <a:ext cx="2159000" cy="2159000"/>
          </a:xfrm>
        </p:spPr>
      </p:pic>
    </p:spTree>
    <p:extLst>
      <p:ext uri="{BB962C8B-B14F-4D97-AF65-F5344CB8AC3E}">
        <p14:creationId xmlns:p14="http://schemas.microsoft.com/office/powerpoint/2010/main" val="154408269"/>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EA18A8-69AB-C345-4F32-7B4D95B49F08}"/>
              </a:ext>
            </a:extLst>
          </p:cNvPr>
          <p:cNvSpPr>
            <a:spLocks noGrp="1"/>
          </p:cNvSpPr>
          <p:nvPr>
            <p:ph type="title"/>
          </p:nvPr>
        </p:nvSpPr>
        <p:spPr/>
        <p:txBody>
          <a:bodyPr/>
          <a:lstStyle/>
          <a:p>
            <a:r>
              <a:rPr lang="de-DE" dirty="0">
                <a:solidFill>
                  <a:schemeClr val="tx2"/>
                </a:solidFill>
              </a:rPr>
              <a:t>Fairtrade</a:t>
            </a:r>
          </a:p>
        </p:txBody>
      </p:sp>
      <p:grpSp>
        <p:nvGrpSpPr>
          <p:cNvPr id="3" name="Gruppieren 2" descr="Fairtrade Siegel.">
            <a:extLst>
              <a:ext uri="{FF2B5EF4-FFF2-40B4-BE49-F238E27FC236}">
                <a16:creationId xmlns:a16="http://schemas.microsoft.com/office/drawing/2014/main" id="{F3B81DBE-74E2-9C33-6506-9671EFEAFD99}"/>
              </a:ext>
            </a:extLst>
          </p:cNvPr>
          <p:cNvGrpSpPr/>
          <p:nvPr/>
        </p:nvGrpSpPr>
        <p:grpSpPr>
          <a:xfrm>
            <a:off x="9289004" y="1484937"/>
            <a:ext cx="2218996" cy="1134126"/>
            <a:chOff x="9199459" y="430680"/>
            <a:chExt cx="2843184" cy="1350000"/>
          </a:xfrm>
        </p:grpSpPr>
        <p:pic>
          <p:nvPicPr>
            <p:cNvPr id="13" name="Grafik 12">
              <a:extLst>
                <a:ext uri="{FF2B5EF4-FFF2-40B4-BE49-F238E27FC236}">
                  <a16:creationId xmlns:a16="http://schemas.microsoft.com/office/drawing/2014/main" id="{DFDE8DAA-E6D7-95CA-BAB5-8D135470341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73" b="10533"/>
            <a:stretch/>
          </p:blipFill>
          <p:spPr>
            <a:xfrm>
              <a:off x="9199459" y="430680"/>
              <a:ext cx="1168797" cy="1350000"/>
            </a:xfrm>
            <a:prstGeom prst="rect">
              <a:avLst/>
            </a:prstGeom>
          </p:spPr>
        </p:pic>
        <p:pic>
          <p:nvPicPr>
            <p:cNvPr id="14" name="Grafik 13">
              <a:extLst>
                <a:ext uri="{FF2B5EF4-FFF2-40B4-BE49-F238E27FC236}">
                  <a16:creationId xmlns:a16="http://schemas.microsoft.com/office/drawing/2014/main" id="{B2FDEC32-4E45-3427-ADAE-599C015DC40F}"/>
                </a:ext>
              </a:extLst>
            </p:cNvPr>
            <p:cNvPicPr>
              <a:picLocks noChangeAspect="1"/>
            </p:cNvPicPr>
            <p:nvPr/>
          </p:nvPicPr>
          <p:blipFill rotWithShape="1">
            <a:blip r:embed="rId4"/>
            <a:srcRect l="16434" r="15315"/>
            <a:stretch/>
          </p:blipFill>
          <p:spPr>
            <a:xfrm>
              <a:off x="10428783" y="449730"/>
              <a:ext cx="1613860" cy="1330828"/>
            </a:xfrm>
            <a:prstGeom prst="rect">
              <a:avLst/>
            </a:prstGeom>
          </p:spPr>
        </p:pic>
      </p:grpSp>
      <p:sp>
        <p:nvSpPr>
          <p:cNvPr id="4" name="Textplatzhalter 3">
            <a:extLst>
              <a:ext uri="{FF2B5EF4-FFF2-40B4-BE49-F238E27FC236}">
                <a16:creationId xmlns:a16="http://schemas.microsoft.com/office/drawing/2014/main" id="{6B81782B-6B48-A984-61A3-30FE835E1962}"/>
              </a:ext>
            </a:extLst>
          </p:cNvPr>
          <p:cNvSpPr>
            <a:spLocks noGrp="1"/>
          </p:cNvSpPr>
          <p:nvPr>
            <p:ph type="body" sz="quarter" idx="26"/>
          </p:nvPr>
        </p:nvSpPr>
        <p:spPr>
          <a:xfrm>
            <a:off x="682167" y="2897482"/>
            <a:ext cx="3475624" cy="3315465"/>
          </a:xfrm>
        </p:spPr>
        <p:txBody>
          <a:bodyPr/>
          <a:lstStyle/>
          <a:p>
            <a:pPr marL="285750" indent="-285750">
              <a:buFont typeface="Arial" panose="020B0604020202020204" pitchFamily="34" charset="0"/>
              <a:buChar char="•"/>
            </a:pPr>
            <a:r>
              <a:rPr lang="de-DE" dirty="0"/>
              <a:t>Gilt für </a:t>
            </a:r>
            <a:r>
              <a:rPr lang="de-DE" b="1" dirty="0"/>
              <a:t>Produkte aus dem globalen Süden</a:t>
            </a:r>
          </a:p>
          <a:p>
            <a:pPr marL="285750" indent="-285750">
              <a:buFont typeface="Arial" panose="020B0604020202020204" pitchFamily="34" charset="0"/>
              <a:buChar char="•"/>
            </a:pPr>
            <a:r>
              <a:rPr lang="de-DE" dirty="0"/>
              <a:t>Monoprodukte wie </a:t>
            </a:r>
            <a:r>
              <a:rPr lang="de-DE" b="1" dirty="0"/>
              <a:t>Kaffee, Reis, Bananen</a:t>
            </a:r>
            <a:r>
              <a:rPr lang="de-DE" dirty="0"/>
              <a:t> = komplett Fairtrade</a:t>
            </a:r>
          </a:p>
          <a:p>
            <a:pPr marL="285750" indent="-285750">
              <a:buFont typeface="Arial" panose="020B0604020202020204" pitchFamily="34" charset="0"/>
              <a:buChar char="•"/>
            </a:pPr>
            <a:r>
              <a:rPr lang="de-DE" dirty="0"/>
              <a:t>Mischprodukte wie </a:t>
            </a:r>
            <a:r>
              <a:rPr lang="de-DE" b="1" dirty="0"/>
              <a:t>Schokolade, Kekse</a:t>
            </a:r>
            <a:r>
              <a:rPr lang="de-DE" dirty="0"/>
              <a:t> = mindestens 20 Prozent </a:t>
            </a:r>
            <a:r>
              <a:rPr lang="de-DE" dirty="0" err="1"/>
              <a:t>Fairhandelsanteil</a:t>
            </a:r>
            <a:endParaRPr lang="de-DE" dirty="0"/>
          </a:p>
          <a:p>
            <a:pPr marL="285750" indent="-285750">
              <a:buFont typeface="Arial" panose="020B0604020202020204" pitchFamily="34" charset="0"/>
              <a:buChar char="•"/>
            </a:pPr>
            <a:r>
              <a:rPr lang="de-DE" dirty="0"/>
              <a:t>Regelmäßige </a:t>
            </a:r>
            <a:r>
              <a:rPr lang="de-DE" b="1" dirty="0"/>
              <a:t>Überprüfung</a:t>
            </a:r>
            <a:r>
              <a:rPr lang="de-DE" dirty="0"/>
              <a:t> der Standards und Zertifizierung durch FLOCERT </a:t>
            </a:r>
          </a:p>
        </p:txBody>
      </p:sp>
      <p:sp>
        <p:nvSpPr>
          <p:cNvPr id="6" name="Textplatzhalter 5">
            <a:extLst>
              <a:ext uri="{FF2B5EF4-FFF2-40B4-BE49-F238E27FC236}">
                <a16:creationId xmlns:a16="http://schemas.microsoft.com/office/drawing/2014/main" id="{5085FC4C-2A60-CD18-71AE-CBE2CA8FEFF6}"/>
              </a:ext>
            </a:extLst>
          </p:cNvPr>
          <p:cNvSpPr>
            <a:spLocks noGrp="1"/>
          </p:cNvSpPr>
          <p:nvPr>
            <p:ph type="body" sz="quarter" idx="30"/>
          </p:nvPr>
        </p:nvSpPr>
        <p:spPr>
          <a:xfrm>
            <a:off x="4592895" y="2898899"/>
            <a:ext cx="3240000" cy="3315465"/>
          </a:xfrm>
        </p:spPr>
        <p:txBody>
          <a:bodyPr/>
          <a:lstStyle/>
          <a:p>
            <a:pPr marL="285750" indent="-285750">
              <a:buFont typeface="Arial" panose="020B0604020202020204" pitchFamily="34" charset="0"/>
              <a:buChar char="•"/>
            </a:pPr>
            <a:r>
              <a:rPr lang="de-DE" dirty="0"/>
              <a:t>Faire Preise zur Deckung der Produktionskosten und für </a:t>
            </a:r>
            <a:r>
              <a:rPr lang="de-DE" b="1" dirty="0"/>
              <a:t>existenzsichernde Einkommen </a:t>
            </a:r>
          </a:p>
          <a:p>
            <a:pPr marL="285750" indent="-285750">
              <a:buFont typeface="Arial" panose="020B0604020202020204" pitchFamily="34" charset="0"/>
              <a:buChar char="•"/>
            </a:pPr>
            <a:r>
              <a:rPr lang="de-DE" dirty="0"/>
              <a:t>Langfristige und </a:t>
            </a:r>
            <a:r>
              <a:rPr lang="de-DE" b="1" dirty="0"/>
              <a:t>partnerschaftliche Handelsbeziehungen </a:t>
            </a:r>
            <a:r>
              <a:rPr lang="de-DE" dirty="0"/>
              <a:t>zwischen den Produzenten und den Industrieländern</a:t>
            </a:r>
          </a:p>
        </p:txBody>
      </p:sp>
      <p:sp>
        <p:nvSpPr>
          <p:cNvPr id="8" name="Textplatzhalter 7">
            <a:extLst>
              <a:ext uri="{FF2B5EF4-FFF2-40B4-BE49-F238E27FC236}">
                <a16:creationId xmlns:a16="http://schemas.microsoft.com/office/drawing/2014/main" id="{53BE8139-ABFE-ACBD-3DBB-FEA5762D674B}"/>
              </a:ext>
            </a:extLst>
          </p:cNvPr>
          <p:cNvSpPr>
            <a:spLocks noGrp="1"/>
          </p:cNvSpPr>
          <p:nvPr>
            <p:ph type="body" sz="quarter" idx="31"/>
          </p:nvPr>
        </p:nvSpPr>
        <p:spPr>
          <a:xfrm>
            <a:off x="8268000" y="2876254"/>
            <a:ext cx="3240000" cy="3315465"/>
          </a:xfrm>
        </p:spPr>
        <p:txBody>
          <a:bodyPr/>
          <a:lstStyle/>
          <a:p>
            <a:pPr marL="285750" indent="-285750">
              <a:buFont typeface="Arial" panose="020B0604020202020204" pitchFamily="34" charset="0"/>
              <a:buChar char="•"/>
            </a:pPr>
            <a:r>
              <a:rPr lang="de-DE" b="1" dirty="0"/>
              <a:t>Verbot</a:t>
            </a:r>
            <a:r>
              <a:rPr lang="de-DE" dirty="0"/>
              <a:t> von illegaler Kinder- und Zwangsarbeit, Zahlung von Tariflöhnen, Gesundheits- und Umweltschutz</a:t>
            </a:r>
          </a:p>
          <a:p>
            <a:pPr marL="285750" indent="-285750">
              <a:buFont typeface="Arial" panose="020B0604020202020204" pitchFamily="34" charset="0"/>
              <a:buChar char="•"/>
            </a:pPr>
            <a:r>
              <a:rPr lang="de-DE" dirty="0"/>
              <a:t>Freier Zugang zu </a:t>
            </a:r>
            <a:r>
              <a:rPr lang="de-DE" b="1" dirty="0"/>
              <a:t>Gewerkschaften</a:t>
            </a:r>
            <a:r>
              <a:rPr lang="de-DE" dirty="0"/>
              <a:t>, </a:t>
            </a:r>
            <a:r>
              <a:rPr lang="de-DE" b="1" dirty="0"/>
              <a:t>Gleichberechtigung</a:t>
            </a:r>
            <a:r>
              <a:rPr lang="de-DE" dirty="0"/>
              <a:t> von Frauen</a:t>
            </a:r>
          </a:p>
        </p:txBody>
      </p:sp>
      <p:sp>
        <p:nvSpPr>
          <p:cNvPr id="9" name="Fußzeilenplatzhalter 8">
            <a:extLst>
              <a:ext uri="{FF2B5EF4-FFF2-40B4-BE49-F238E27FC236}">
                <a16:creationId xmlns:a16="http://schemas.microsoft.com/office/drawing/2014/main" id="{E8221973-B038-41D2-0E81-C0C286F997EC}"/>
              </a:ext>
              <a:ext uri="{C183D7F6-B498-43B3-948B-1728B52AA6E4}">
                <adec:decorative xmlns:adec="http://schemas.microsoft.com/office/drawing/2017/decorative" val="1"/>
              </a:ext>
            </a:extLst>
          </p:cNvPr>
          <p:cNvSpPr>
            <a:spLocks noGrp="1"/>
          </p:cNvSpPr>
          <p:nvPr>
            <p:ph type="ftr" sz="quarter" idx="37"/>
          </p:nvPr>
        </p:nvSpPr>
        <p:spPr/>
        <p:txBody>
          <a:bodyPr/>
          <a:lstStyle/>
          <a:p>
            <a:pPr>
              <a:defRPr/>
            </a:pPr>
            <a:r>
              <a:rPr lang="de-DE" dirty="0"/>
              <a:t>Lebensmittel-Siegel im Check </a:t>
            </a:r>
          </a:p>
        </p:txBody>
      </p:sp>
      <p:sp>
        <p:nvSpPr>
          <p:cNvPr id="10" name="Foliennummernplatzhalter 9">
            <a:extLst>
              <a:ext uri="{FF2B5EF4-FFF2-40B4-BE49-F238E27FC236}">
                <a16:creationId xmlns:a16="http://schemas.microsoft.com/office/drawing/2014/main" id="{77E5422A-015F-607F-3A31-8DC158ECB9E9}"/>
              </a:ext>
              <a:ext uri="{C183D7F6-B498-43B3-948B-1728B52AA6E4}">
                <adec:decorative xmlns:adec="http://schemas.microsoft.com/office/drawing/2017/decorative" val="1"/>
              </a:ext>
            </a:extLst>
          </p:cNvPr>
          <p:cNvSpPr>
            <a:spLocks noGrp="1"/>
          </p:cNvSpPr>
          <p:nvPr>
            <p:ph type="sldNum" sz="quarter" idx="38"/>
          </p:nvPr>
        </p:nvSpPr>
        <p:spPr/>
        <p:txBody>
          <a:bodyPr/>
          <a:lstStyle/>
          <a:p>
            <a:pPr>
              <a:defRPr/>
            </a:pPr>
            <a:fld id="{21F178CC-692F-425A-8124-A97DC1F2B1CA}" type="slidenum">
              <a:rPr lang="de-DE" smtClean="0"/>
              <a:pPr>
                <a:defRPr/>
              </a:pPr>
              <a:t>10</a:t>
            </a:fld>
            <a:endParaRPr lang="de-DE" dirty="0"/>
          </a:p>
        </p:txBody>
      </p:sp>
    </p:spTree>
    <p:extLst>
      <p:ext uri="{BB962C8B-B14F-4D97-AF65-F5344CB8AC3E}">
        <p14:creationId xmlns:p14="http://schemas.microsoft.com/office/powerpoint/2010/main" val="1561387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AFC19-65C5-C8EC-67E1-210425B5AA7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0A1EA33-44F6-C4FD-A4CA-24938A016C0C}"/>
              </a:ext>
            </a:extLst>
          </p:cNvPr>
          <p:cNvSpPr>
            <a:spLocks noGrp="1"/>
          </p:cNvSpPr>
          <p:nvPr>
            <p:ph type="title"/>
          </p:nvPr>
        </p:nvSpPr>
        <p:spPr/>
        <p:txBody>
          <a:bodyPr/>
          <a:lstStyle/>
          <a:p>
            <a:r>
              <a:rPr lang="de-DE" dirty="0">
                <a:solidFill>
                  <a:schemeClr val="tx2"/>
                </a:solidFill>
              </a:rPr>
              <a:t>Nutri-Score</a:t>
            </a:r>
          </a:p>
        </p:txBody>
      </p:sp>
      <p:pic>
        <p:nvPicPr>
          <p:cNvPr id="3" name="Grafik 2" descr="Abbildung des Nutri Score Logo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83272" y="1532089"/>
            <a:ext cx="1875914" cy="1050512"/>
          </a:xfrm>
          <a:prstGeom prst="rect">
            <a:avLst/>
          </a:prstGeom>
        </p:spPr>
      </p:pic>
      <p:sp>
        <p:nvSpPr>
          <p:cNvPr id="4" name="Textplatzhalter 3">
            <a:extLst>
              <a:ext uri="{FF2B5EF4-FFF2-40B4-BE49-F238E27FC236}">
                <a16:creationId xmlns:a16="http://schemas.microsoft.com/office/drawing/2014/main" id="{78B53AB0-1F96-B156-E97C-3F9E7F12B10F}"/>
              </a:ext>
            </a:extLst>
          </p:cNvPr>
          <p:cNvSpPr>
            <a:spLocks noGrp="1"/>
          </p:cNvSpPr>
          <p:nvPr>
            <p:ph type="body" sz="quarter" idx="26"/>
          </p:nvPr>
        </p:nvSpPr>
        <p:spPr>
          <a:xfrm>
            <a:off x="682167" y="2886013"/>
            <a:ext cx="3240000" cy="3315465"/>
          </a:xfrm>
        </p:spPr>
        <p:txBody>
          <a:bodyPr/>
          <a:lstStyle/>
          <a:p>
            <a:pPr marL="285750" indent="-285750">
              <a:buFont typeface="Arial" panose="020B0604020202020204" pitchFamily="34" charset="0"/>
              <a:buChar char="•"/>
            </a:pPr>
            <a:r>
              <a:rPr lang="de-DE" dirty="0"/>
              <a:t>Gilt für verarbeitete und </a:t>
            </a:r>
            <a:r>
              <a:rPr lang="de-DE" b="1" dirty="0"/>
              <a:t>verpackte Lebensmittel</a:t>
            </a:r>
          </a:p>
          <a:p>
            <a:pPr marL="285750" indent="-285750">
              <a:buFont typeface="Arial" panose="020B0604020202020204" pitchFamily="34" charset="0"/>
              <a:buChar char="•"/>
            </a:pPr>
            <a:r>
              <a:rPr lang="de-DE" dirty="0"/>
              <a:t>Vergleich von Lebensmitteln einer </a:t>
            </a:r>
            <a:r>
              <a:rPr lang="de-DE" b="1" dirty="0"/>
              <a:t>Produktkategorie</a:t>
            </a:r>
            <a:r>
              <a:rPr lang="de-DE" dirty="0"/>
              <a:t>: Salami-Pizza mit einer Gemüse-Pizza oder ein Nuss-Müsli mit Schoko-Müsli</a:t>
            </a:r>
          </a:p>
          <a:p>
            <a:pPr marL="285750" indent="-285750">
              <a:buFont typeface="Arial" panose="020B0604020202020204" pitchFamily="34" charset="0"/>
              <a:buChar char="•"/>
            </a:pPr>
            <a:r>
              <a:rPr lang="de-DE" dirty="0"/>
              <a:t>In Deutschland dürfen Hersteller den Nutri-Score freiwillig verwenden</a:t>
            </a:r>
          </a:p>
        </p:txBody>
      </p:sp>
      <p:sp>
        <p:nvSpPr>
          <p:cNvPr id="6" name="Textplatzhalter 5">
            <a:extLst>
              <a:ext uri="{FF2B5EF4-FFF2-40B4-BE49-F238E27FC236}">
                <a16:creationId xmlns:a16="http://schemas.microsoft.com/office/drawing/2014/main" id="{F49B8041-EE07-2783-B25F-F0D6E413A959}"/>
              </a:ext>
            </a:extLst>
          </p:cNvPr>
          <p:cNvSpPr>
            <a:spLocks noGrp="1"/>
          </p:cNvSpPr>
          <p:nvPr>
            <p:ph type="body" sz="quarter" idx="30"/>
          </p:nvPr>
        </p:nvSpPr>
        <p:spPr>
          <a:xfrm>
            <a:off x="4450676" y="2886013"/>
            <a:ext cx="3240000" cy="3315465"/>
          </a:xfrm>
        </p:spPr>
        <p:txBody>
          <a:bodyPr/>
          <a:lstStyle/>
          <a:p>
            <a:pPr marL="285750" indent="-285750">
              <a:buFont typeface="Arial" panose="020B0604020202020204" pitchFamily="34" charset="0"/>
              <a:buChar char="•"/>
            </a:pPr>
            <a:r>
              <a:rPr lang="de-DE" dirty="0"/>
              <a:t>Französische Gesundheitsbehörde hat den Nutri-Score als Marke registrieren lassen und regelt Bedingungen der Anwendung</a:t>
            </a:r>
          </a:p>
          <a:p>
            <a:pPr marL="285750" indent="-285750">
              <a:buFont typeface="Arial" panose="020B0604020202020204" pitchFamily="34" charset="0"/>
              <a:buChar char="•"/>
            </a:pPr>
            <a:r>
              <a:rPr lang="de-DE" dirty="0"/>
              <a:t>Inhaltsstoffe von Produkten erhalten Punkte und werden </a:t>
            </a:r>
            <a:r>
              <a:rPr lang="de-DE" b="1" dirty="0"/>
              <a:t>gegeneinander aufgerechnet</a:t>
            </a:r>
          </a:p>
          <a:p>
            <a:pPr marL="285750" indent="-285750">
              <a:buFont typeface="Arial" panose="020B0604020202020204" pitchFamily="34" charset="0"/>
              <a:buChar char="•"/>
            </a:pPr>
            <a:endParaRPr lang="de-DE" dirty="0"/>
          </a:p>
          <a:p>
            <a:endParaRPr lang="de-DE" dirty="0"/>
          </a:p>
        </p:txBody>
      </p:sp>
      <p:sp>
        <p:nvSpPr>
          <p:cNvPr id="8" name="Textplatzhalter 7">
            <a:extLst>
              <a:ext uri="{FF2B5EF4-FFF2-40B4-BE49-F238E27FC236}">
                <a16:creationId xmlns:a16="http://schemas.microsoft.com/office/drawing/2014/main" id="{23F73500-2802-8E51-86A8-09AE37BB21E3}"/>
              </a:ext>
            </a:extLst>
          </p:cNvPr>
          <p:cNvSpPr>
            <a:spLocks noGrp="1"/>
          </p:cNvSpPr>
          <p:nvPr>
            <p:ph type="body" sz="quarter" idx="31"/>
          </p:nvPr>
        </p:nvSpPr>
        <p:spPr>
          <a:xfrm>
            <a:off x="8219186" y="2815712"/>
            <a:ext cx="3240000" cy="3315465"/>
          </a:xfrm>
        </p:spPr>
        <p:txBody>
          <a:bodyPr/>
          <a:lstStyle/>
          <a:p>
            <a:r>
              <a:rPr lang="de-DE" dirty="0"/>
              <a:t>Aufgerechnet werden:</a:t>
            </a:r>
          </a:p>
          <a:p>
            <a:pPr marL="285750" indent="-285750">
              <a:buFont typeface="Arial" panose="020B0604020202020204" pitchFamily="34" charset="0"/>
              <a:buChar char="•"/>
            </a:pPr>
            <a:r>
              <a:rPr lang="de-DE" b="1" dirty="0"/>
              <a:t>Günstige Inhaltsstoffe</a:t>
            </a:r>
            <a:r>
              <a:rPr lang="de-DE" dirty="0"/>
              <a:t> wie  Ballaststoffe, Proteine, Obst, Gemüse, Hülsenfrüchte und pflanzliche Fette mit ungesättigten Fettsäuren</a:t>
            </a:r>
          </a:p>
          <a:p>
            <a:pPr marL="285750" indent="-285750">
              <a:buFont typeface="Arial" panose="020B0604020202020204" pitchFamily="34" charset="0"/>
              <a:buChar char="•"/>
            </a:pPr>
            <a:r>
              <a:rPr lang="de-DE" b="1" dirty="0"/>
              <a:t>Ungünstige Inhaltsstoffe</a:t>
            </a:r>
            <a:r>
              <a:rPr lang="de-DE" dirty="0"/>
              <a:t> wie hoher Energiegehalt, hoher Anteil von Zucker, Salz und gesättigten Fettsäuren</a:t>
            </a:r>
          </a:p>
        </p:txBody>
      </p:sp>
      <p:sp>
        <p:nvSpPr>
          <p:cNvPr id="9" name="Fußzeilenplatzhalter 8">
            <a:extLst>
              <a:ext uri="{FF2B5EF4-FFF2-40B4-BE49-F238E27FC236}">
                <a16:creationId xmlns:a16="http://schemas.microsoft.com/office/drawing/2014/main" id="{748666C8-FE20-2B39-F217-88411B7ED544}"/>
              </a:ext>
              <a:ext uri="{C183D7F6-B498-43B3-948B-1728B52AA6E4}">
                <adec:decorative xmlns:adec="http://schemas.microsoft.com/office/drawing/2017/decorative" val="1"/>
              </a:ext>
            </a:extLst>
          </p:cNvPr>
          <p:cNvSpPr>
            <a:spLocks noGrp="1"/>
          </p:cNvSpPr>
          <p:nvPr>
            <p:ph type="ftr" sz="quarter" idx="37"/>
          </p:nvPr>
        </p:nvSpPr>
        <p:spPr/>
        <p:txBody>
          <a:bodyPr/>
          <a:lstStyle/>
          <a:p>
            <a:pPr>
              <a:defRPr/>
            </a:pPr>
            <a:r>
              <a:rPr lang="de-DE" dirty="0"/>
              <a:t>Lebensmittel-Siegel im Check </a:t>
            </a:r>
          </a:p>
        </p:txBody>
      </p:sp>
      <p:sp>
        <p:nvSpPr>
          <p:cNvPr id="10" name="Foliennummernplatzhalter 9">
            <a:extLst>
              <a:ext uri="{FF2B5EF4-FFF2-40B4-BE49-F238E27FC236}">
                <a16:creationId xmlns:a16="http://schemas.microsoft.com/office/drawing/2014/main" id="{52EF9F4B-75A3-339E-DDD1-C9CFA59E14C3}"/>
              </a:ext>
              <a:ext uri="{C183D7F6-B498-43B3-948B-1728B52AA6E4}">
                <adec:decorative xmlns:adec="http://schemas.microsoft.com/office/drawing/2017/decorative" val="1"/>
              </a:ext>
            </a:extLst>
          </p:cNvPr>
          <p:cNvSpPr>
            <a:spLocks noGrp="1"/>
          </p:cNvSpPr>
          <p:nvPr>
            <p:ph type="sldNum" sz="quarter" idx="38"/>
          </p:nvPr>
        </p:nvSpPr>
        <p:spPr/>
        <p:txBody>
          <a:bodyPr/>
          <a:lstStyle/>
          <a:p>
            <a:pPr>
              <a:defRPr/>
            </a:pPr>
            <a:fld id="{21F178CC-692F-425A-8124-A97DC1F2B1CA}" type="slidenum">
              <a:rPr lang="de-DE" smtClean="0"/>
              <a:pPr>
                <a:defRPr/>
              </a:pPr>
              <a:t>11</a:t>
            </a:fld>
            <a:endParaRPr lang="de-DE" dirty="0"/>
          </a:p>
        </p:txBody>
      </p:sp>
    </p:spTree>
    <p:extLst>
      <p:ext uri="{BB962C8B-B14F-4D97-AF65-F5344CB8AC3E}">
        <p14:creationId xmlns:p14="http://schemas.microsoft.com/office/powerpoint/2010/main" val="751977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805B7C-BC34-2421-C0BF-D825C3E7835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83A4CA0-3B99-07A1-6BE8-B57E00672B38}"/>
              </a:ext>
            </a:extLst>
          </p:cNvPr>
          <p:cNvSpPr>
            <a:spLocks noGrp="1"/>
          </p:cNvSpPr>
          <p:nvPr>
            <p:ph type="title"/>
          </p:nvPr>
        </p:nvSpPr>
        <p:spPr/>
        <p:txBody>
          <a:bodyPr/>
          <a:lstStyle/>
          <a:p>
            <a:r>
              <a:rPr lang="de-DE" dirty="0">
                <a:solidFill>
                  <a:schemeClr val="tx2"/>
                </a:solidFill>
              </a:rPr>
              <a:t>EU-Bio-Siegel</a:t>
            </a:r>
          </a:p>
        </p:txBody>
      </p:sp>
      <p:pic>
        <p:nvPicPr>
          <p:cNvPr id="5" name="Grafik 4" descr="Abbildung des EU Bio Logos."/>
          <p:cNvPicPr>
            <a:picLocks noChangeAspect="1"/>
          </p:cNvPicPr>
          <p:nvPr/>
        </p:nvPicPr>
        <p:blipFill>
          <a:blip r:embed="rId3"/>
          <a:stretch>
            <a:fillRect/>
          </a:stretch>
        </p:blipFill>
        <p:spPr>
          <a:xfrm>
            <a:off x="9823646" y="1617580"/>
            <a:ext cx="1639692" cy="1078066"/>
          </a:xfrm>
          <a:prstGeom prst="rect">
            <a:avLst/>
          </a:prstGeom>
        </p:spPr>
      </p:pic>
      <p:sp>
        <p:nvSpPr>
          <p:cNvPr id="4" name="Textplatzhalter 3">
            <a:extLst>
              <a:ext uri="{FF2B5EF4-FFF2-40B4-BE49-F238E27FC236}">
                <a16:creationId xmlns:a16="http://schemas.microsoft.com/office/drawing/2014/main" id="{709D6DA3-75F2-68DE-69F5-6509E264C195}"/>
              </a:ext>
            </a:extLst>
          </p:cNvPr>
          <p:cNvSpPr>
            <a:spLocks noGrp="1"/>
          </p:cNvSpPr>
          <p:nvPr>
            <p:ph type="body" sz="quarter" idx="26"/>
          </p:nvPr>
        </p:nvSpPr>
        <p:spPr>
          <a:xfrm>
            <a:off x="682167" y="2926679"/>
            <a:ext cx="3240000" cy="3315465"/>
          </a:xfrm>
        </p:spPr>
        <p:txBody>
          <a:bodyPr/>
          <a:lstStyle/>
          <a:p>
            <a:r>
              <a:rPr lang="de-DE" dirty="0"/>
              <a:t>Garantie zur </a:t>
            </a:r>
            <a:r>
              <a:rPr lang="de-DE" b="1" dirty="0"/>
              <a:t>Einhaltung europäischer Öko-Verordnung</a:t>
            </a:r>
            <a:r>
              <a:rPr lang="de-DE" dirty="0"/>
              <a:t>:</a:t>
            </a:r>
          </a:p>
          <a:p>
            <a:pPr marL="285750" indent="-285750">
              <a:buFont typeface="Arial" panose="020B0604020202020204" pitchFamily="34" charset="0"/>
              <a:buChar char="•"/>
            </a:pPr>
            <a:r>
              <a:rPr lang="de-DE" b="1" dirty="0"/>
              <a:t>Mehr Auslauf- </a:t>
            </a:r>
            <a:r>
              <a:rPr lang="de-DE" dirty="0"/>
              <a:t>und Bewegungsmöglichkeit für Tiere, längere Mastzeit und geringerer Einsatz von Antibiotika </a:t>
            </a:r>
          </a:p>
          <a:p>
            <a:pPr marL="285750" indent="-285750">
              <a:buFont typeface="Arial" panose="020B0604020202020204" pitchFamily="34" charset="0"/>
              <a:buChar char="•"/>
            </a:pPr>
            <a:r>
              <a:rPr lang="de-DE" dirty="0"/>
              <a:t>Tierfutter aus biologischem </a:t>
            </a:r>
            <a:r>
              <a:rPr lang="de-DE" b="1" dirty="0"/>
              <a:t>Anbau</a:t>
            </a:r>
            <a:r>
              <a:rPr lang="de-DE" dirty="0"/>
              <a:t> </a:t>
            </a:r>
          </a:p>
        </p:txBody>
      </p:sp>
      <p:sp>
        <p:nvSpPr>
          <p:cNvPr id="6" name="Textplatzhalter 5">
            <a:extLst>
              <a:ext uri="{FF2B5EF4-FFF2-40B4-BE49-F238E27FC236}">
                <a16:creationId xmlns:a16="http://schemas.microsoft.com/office/drawing/2014/main" id="{1A57DC8F-F354-0584-B345-F83546CC7A36}"/>
              </a:ext>
            </a:extLst>
          </p:cNvPr>
          <p:cNvSpPr>
            <a:spLocks noGrp="1"/>
          </p:cNvSpPr>
          <p:nvPr>
            <p:ph type="body" sz="quarter" idx="30"/>
          </p:nvPr>
        </p:nvSpPr>
        <p:spPr>
          <a:xfrm>
            <a:off x="4452752" y="2926677"/>
            <a:ext cx="3240000" cy="3315465"/>
          </a:xfrm>
        </p:spPr>
        <p:txBody>
          <a:bodyPr/>
          <a:lstStyle/>
          <a:p>
            <a:pPr marL="285750" indent="-285750">
              <a:buFont typeface="Arial" panose="020B0604020202020204" pitchFamily="34" charset="0"/>
              <a:buChar char="•"/>
            </a:pPr>
            <a:r>
              <a:rPr lang="de-DE" b="1" dirty="0"/>
              <a:t>Verzicht</a:t>
            </a:r>
            <a:r>
              <a:rPr lang="de-DE" dirty="0"/>
              <a:t> auf organisch-synthetische Pflanzenschutz- und chemisch-synthetische Düngemittel sowie Gentechnik </a:t>
            </a:r>
          </a:p>
          <a:p>
            <a:pPr marL="285750" indent="-285750">
              <a:buFont typeface="Arial" panose="020B0604020202020204" pitchFamily="34" charset="0"/>
              <a:buChar char="•"/>
            </a:pPr>
            <a:r>
              <a:rPr lang="de-DE" b="1" dirty="0"/>
              <a:t>Mindestens 95 Prozent </a:t>
            </a:r>
            <a:r>
              <a:rPr lang="de-DE" dirty="0"/>
              <a:t>der Lebensmittelzutaten aus ökologischer Herkunft </a:t>
            </a:r>
          </a:p>
        </p:txBody>
      </p:sp>
      <p:sp>
        <p:nvSpPr>
          <p:cNvPr id="8" name="Textplatzhalter 7">
            <a:extLst>
              <a:ext uri="{FF2B5EF4-FFF2-40B4-BE49-F238E27FC236}">
                <a16:creationId xmlns:a16="http://schemas.microsoft.com/office/drawing/2014/main" id="{803E81A0-289F-2013-A98D-2DBCEC4D6B3B}"/>
              </a:ext>
            </a:extLst>
          </p:cNvPr>
          <p:cNvSpPr>
            <a:spLocks noGrp="1"/>
          </p:cNvSpPr>
          <p:nvPr>
            <p:ph type="body" sz="quarter" idx="31"/>
          </p:nvPr>
        </p:nvSpPr>
        <p:spPr>
          <a:xfrm>
            <a:off x="8223338" y="2926677"/>
            <a:ext cx="3240000" cy="3315465"/>
          </a:xfrm>
        </p:spPr>
        <p:txBody>
          <a:bodyPr/>
          <a:lstStyle/>
          <a:p>
            <a:pPr marL="285750" indent="-285750">
              <a:buFont typeface="Arial" panose="020B0604020202020204" pitchFamily="34" charset="0"/>
              <a:buChar char="•"/>
            </a:pPr>
            <a:r>
              <a:rPr lang="de-DE" b="1" dirty="0"/>
              <a:t>Alle verpackten Bio-Lebensmittel, die innerhalb der EU produziert </a:t>
            </a:r>
            <a:r>
              <a:rPr lang="de-DE" dirty="0"/>
              <a:t>werden, müssen das EU-Bio-Logo tragen</a:t>
            </a:r>
          </a:p>
          <a:p>
            <a:pPr marL="285750" indent="-285750">
              <a:buFont typeface="Arial" panose="020B0604020202020204" pitchFamily="34" charset="0"/>
              <a:buChar char="•"/>
            </a:pPr>
            <a:r>
              <a:rPr lang="de-DE" dirty="0"/>
              <a:t>Die </a:t>
            </a:r>
            <a:r>
              <a:rPr lang="de-DE" b="1" dirty="0"/>
              <a:t>Kontrolle</a:t>
            </a:r>
            <a:r>
              <a:rPr lang="de-DE" dirty="0"/>
              <a:t> übernehmen in Deutschland 19 private Kontrollstellen, die wiederum </a:t>
            </a:r>
            <a:r>
              <a:rPr lang="de-DE" b="1" dirty="0"/>
              <a:t>vom</a:t>
            </a:r>
            <a:r>
              <a:rPr lang="de-DE" dirty="0"/>
              <a:t> </a:t>
            </a:r>
            <a:r>
              <a:rPr lang="de-DE" b="1" dirty="0"/>
              <a:t>Staat überwacht </a:t>
            </a:r>
            <a:r>
              <a:rPr lang="de-DE" dirty="0"/>
              <a:t>werden</a:t>
            </a:r>
          </a:p>
        </p:txBody>
      </p:sp>
      <p:sp>
        <p:nvSpPr>
          <p:cNvPr id="9" name="Fußzeilenplatzhalter 8">
            <a:extLst>
              <a:ext uri="{FF2B5EF4-FFF2-40B4-BE49-F238E27FC236}">
                <a16:creationId xmlns:a16="http://schemas.microsoft.com/office/drawing/2014/main" id="{9C89BF73-85B2-E6D3-E03B-0800192FF1A1}"/>
              </a:ext>
              <a:ext uri="{C183D7F6-B498-43B3-948B-1728B52AA6E4}">
                <adec:decorative xmlns:adec="http://schemas.microsoft.com/office/drawing/2017/decorative" val="1"/>
              </a:ext>
            </a:extLst>
          </p:cNvPr>
          <p:cNvSpPr>
            <a:spLocks noGrp="1"/>
          </p:cNvSpPr>
          <p:nvPr>
            <p:ph type="ftr" sz="quarter" idx="37"/>
          </p:nvPr>
        </p:nvSpPr>
        <p:spPr/>
        <p:txBody>
          <a:bodyPr/>
          <a:lstStyle/>
          <a:p>
            <a:pPr>
              <a:defRPr/>
            </a:pPr>
            <a:r>
              <a:rPr lang="de-DE" dirty="0"/>
              <a:t>Lebensmittel-Siegel im Check </a:t>
            </a:r>
          </a:p>
        </p:txBody>
      </p:sp>
      <p:sp>
        <p:nvSpPr>
          <p:cNvPr id="10" name="Foliennummernplatzhalter 9">
            <a:extLst>
              <a:ext uri="{FF2B5EF4-FFF2-40B4-BE49-F238E27FC236}">
                <a16:creationId xmlns:a16="http://schemas.microsoft.com/office/drawing/2014/main" id="{EDFE4B46-A523-ABE8-2AC9-4E8BF699F64C}"/>
              </a:ext>
              <a:ext uri="{C183D7F6-B498-43B3-948B-1728B52AA6E4}">
                <adec:decorative xmlns:adec="http://schemas.microsoft.com/office/drawing/2017/decorative" val="1"/>
              </a:ext>
            </a:extLst>
          </p:cNvPr>
          <p:cNvSpPr>
            <a:spLocks noGrp="1"/>
          </p:cNvSpPr>
          <p:nvPr>
            <p:ph type="sldNum" sz="quarter" idx="38"/>
          </p:nvPr>
        </p:nvSpPr>
        <p:spPr/>
        <p:txBody>
          <a:bodyPr/>
          <a:lstStyle/>
          <a:p>
            <a:pPr>
              <a:defRPr/>
            </a:pPr>
            <a:fld id="{21F178CC-692F-425A-8124-A97DC1F2B1CA}" type="slidenum">
              <a:rPr lang="de-DE" smtClean="0"/>
              <a:pPr>
                <a:defRPr/>
              </a:pPr>
              <a:t>12</a:t>
            </a:fld>
            <a:endParaRPr lang="de-DE" dirty="0"/>
          </a:p>
        </p:txBody>
      </p:sp>
    </p:spTree>
    <p:extLst>
      <p:ext uri="{BB962C8B-B14F-4D97-AF65-F5344CB8AC3E}">
        <p14:creationId xmlns:p14="http://schemas.microsoft.com/office/powerpoint/2010/main" val="4211673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3FE23E-54D5-CC1E-0402-D55AC14728F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5901C00-95B6-7AA1-A967-15E0CC7A12F9}"/>
              </a:ext>
            </a:extLst>
          </p:cNvPr>
          <p:cNvSpPr>
            <a:spLocks noGrp="1"/>
          </p:cNvSpPr>
          <p:nvPr>
            <p:ph type="title"/>
          </p:nvPr>
        </p:nvSpPr>
        <p:spPr/>
        <p:txBody>
          <a:bodyPr/>
          <a:lstStyle/>
          <a:p>
            <a:r>
              <a:rPr lang="de-DE" dirty="0">
                <a:solidFill>
                  <a:schemeClr val="tx2"/>
                </a:solidFill>
              </a:rPr>
              <a:t>Initiative Tierwohl</a:t>
            </a:r>
          </a:p>
        </p:txBody>
      </p:sp>
      <p:pic>
        <p:nvPicPr>
          <p:cNvPr id="3" name="Grafik 2" descr="Abbildung des Logos der Initiative Tierwohl."/>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37635" y="1480541"/>
            <a:ext cx="2025703" cy="1142917"/>
          </a:xfrm>
          <a:prstGeom prst="rect">
            <a:avLst/>
          </a:prstGeom>
        </p:spPr>
      </p:pic>
      <p:sp>
        <p:nvSpPr>
          <p:cNvPr id="4" name="Textplatzhalter 3">
            <a:extLst>
              <a:ext uri="{FF2B5EF4-FFF2-40B4-BE49-F238E27FC236}">
                <a16:creationId xmlns:a16="http://schemas.microsoft.com/office/drawing/2014/main" id="{F8AF3327-5B51-3728-006F-28D15E5DC1C0}"/>
              </a:ext>
            </a:extLst>
          </p:cNvPr>
          <p:cNvSpPr>
            <a:spLocks noGrp="1"/>
          </p:cNvSpPr>
          <p:nvPr>
            <p:ph type="body" sz="quarter" idx="26"/>
          </p:nvPr>
        </p:nvSpPr>
        <p:spPr>
          <a:xfrm>
            <a:off x="682166" y="2926679"/>
            <a:ext cx="3286497" cy="3315465"/>
          </a:xfrm>
        </p:spPr>
        <p:txBody>
          <a:bodyPr/>
          <a:lstStyle/>
          <a:p>
            <a:pPr marL="285750" indent="-285750">
              <a:buFont typeface="Arial" panose="020B0604020202020204" pitchFamily="34" charset="0"/>
              <a:buChar char="•"/>
            </a:pPr>
            <a:r>
              <a:rPr lang="de-DE" dirty="0"/>
              <a:t>Siegel gilt für verarbeitetes und </a:t>
            </a:r>
            <a:r>
              <a:rPr lang="de-DE" b="1" dirty="0"/>
              <a:t>unverarbeitetes Fleisch </a:t>
            </a:r>
            <a:r>
              <a:rPr lang="de-DE" dirty="0"/>
              <a:t>von Schweinen, Masthühnern, Puten und Rindern </a:t>
            </a:r>
          </a:p>
          <a:p>
            <a:pPr marL="285750" indent="-285750">
              <a:buFont typeface="Arial" panose="020B0604020202020204" pitchFamily="34" charset="0"/>
              <a:buChar char="•"/>
            </a:pPr>
            <a:r>
              <a:rPr lang="de-DE" dirty="0"/>
              <a:t>Es überprüfen </a:t>
            </a:r>
            <a:r>
              <a:rPr lang="de-DE" b="1" dirty="0"/>
              <a:t>Zertifizierungsstellen</a:t>
            </a:r>
            <a:r>
              <a:rPr lang="de-DE" dirty="0"/>
              <a:t> im Auftrag der Initiative Tierwohl </a:t>
            </a:r>
          </a:p>
          <a:p>
            <a:endParaRPr lang="de-DE" dirty="0"/>
          </a:p>
        </p:txBody>
      </p:sp>
      <p:sp>
        <p:nvSpPr>
          <p:cNvPr id="6" name="Textplatzhalter 5">
            <a:extLst>
              <a:ext uri="{FF2B5EF4-FFF2-40B4-BE49-F238E27FC236}">
                <a16:creationId xmlns:a16="http://schemas.microsoft.com/office/drawing/2014/main" id="{B7E0BAF7-62BB-D6CE-F637-6E913B0EA81E}"/>
              </a:ext>
            </a:extLst>
          </p:cNvPr>
          <p:cNvSpPr>
            <a:spLocks noGrp="1"/>
          </p:cNvSpPr>
          <p:nvPr>
            <p:ph type="body" sz="quarter" idx="30"/>
          </p:nvPr>
        </p:nvSpPr>
        <p:spPr>
          <a:xfrm>
            <a:off x="4452752" y="2926678"/>
            <a:ext cx="3240000" cy="3315465"/>
          </a:xfrm>
        </p:spPr>
        <p:txBody>
          <a:bodyPr/>
          <a:lstStyle/>
          <a:p>
            <a:pPr marL="285750" indent="-285750">
              <a:buFont typeface="Arial" panose="020B0604020202020204" pitchFamily="34" charset="0"/>
              <a:buChar char="•"/>
            </a:pPr>
            <a:r>
              <a:rPr lang="de-DE" dirty="0"/>
              <a:t>Beteiligt an der </a:t>
            </a:r>
            <a:r>
              <a:rPr lang="de-DE" b="1" dirty="0"/>
              <a:t>freiwilligen Initiative </a:t>
            </a:r>
            <a:r>
              <a:rPr lang="de-DE" dirty="0"/>
              <a:t>Tierwohl sind 85 Prozent der großen Handelsunternehmen</a:t>
            </a:r>
          </a:p>
          <a:p>
            <a:pPr marL="285750" indent="-285750">
              <a:buFont typeface="Arial" panose="020B0604020202020204" pitchFamily="34" charset="0"/>
              <a:buChar char="•"/>
            </a:pPr>
            <a:r>
              <a:rPr lang="de-DE" dirty="0"/>
              <a:t>Bei freiwilligen Siegeln machen die Unternehmen selbst die Regeln = </a:t>
            </a:r>
            <a:r>
              <a:rPr lang="de-DE" b="1" dirty="0"/>
              <a:t>kein Ersatz für ein gesetzlich geregeltes Label </a:t>
            </a:r>
          </a:p>
          <a:p>
            <a:pPr marL="285750" indent="-285750">
              <a:buFont typeface="Arial" panose="020B0604020202020204" pitchFamily="34" charset="0"/>
              <a:buChar char="•"/>
            </a:pPr>
            <a:endParaRPr lang="de-DE" dirty="0"/>
          </a:p>
        </p:txBody>
      </p:sp>
      <p:sp>
        <p:nvSpPr>
          <p:cNvPr id="8" name="Textplatzhalter 7">
            <a:extLst>
              <a:ext uri="{FF2B5EF4-FFF2-40B4-BE49-F238E27FC236}">
                <a16:creationId xmlns:a16="http://schemas.microsoft.com/office/drawing/2014/main" id="{C05396E0-5DF9-867C-BAA5-D074FA1713FF}"/>
              </a:ext>
            </a:extLst>
          </p:cNvPr>
          <p:cNvSpPr>
            <a:spLocks noGrp="1"/>
          </p:cNvSpPr>
          <p:nvPr>
            <p:ph type="body" sz="quarter" idx="31"/>
          </p:nvPr>
        </p:nvSpPr>
        <p:spPr>
          <a:xfrm>
            <a:off x="8223338" y="2926678"/>
            <a:ext cx="3240000" cy="3315465"/>
          </a:xfrm>
        </p:spPr>
        <p:txBody>
          <a:bodyPr/>
          <a:lstStyle/>
          <a:p>
            <a:pPr marL="285750" indent="-285750">
              <a:buFont typeface="Arial" panose="020B0604020202020204" pitchFamily="34" charset="0"/>
              <a:buChar char="•"/>
            </a:pPr>
            <a:r>
              <a:rPr lang="de-DE" dirty="0"/>
              <a:t>Ziel: Tierwohl-Verbesserung für Schweine, Hähnchen, Rinder und Puten </a:t>
            </a:r>
          </a:p>
          <a:p>
            <a:pPr marL="285750" indent="-285750">
              <a:buFont typeface="Arial" panose="020B0604020202020204" pitchFamily="34" charset="0"/>
              <a:buChar char="•"/>
            </a:pPr>
            <a:r>
              <a:rPr lang="de-DE" b="1" dirty="0"/>
              <a:t>Tierwohl-Anforderungen der Initiative allerdings nicht viel höher als gesetzliche Mindeststandards </a:t>
            </a:r>
            <a:r>
              <a:rPr lang="de-DE" dirty="0"/>
              <a:t>= geringe Verbesserung</a:t>
            </a:r>
          </a:p>
        </p:txBody>
      </p:sp>
      <p:sp>
        <p:nvSpPr>
          <p:cNvPr id="9" name="Fußzeilenplatzhalter 8">
            <a:extLst>
              <a:ext uri="{FF2B5EF4-FFF2-40B4-BE49-F238E27FC236}">
                <a16:creationId xmlns:a16="http://schemas.microsoft.com/office/drawing/2014/main" id="{AD5DD520-FE4B-FB18-5335-150B0F1EF8EC}"/>
              </a:ext>
              <a:ext uri="{C183D7F6-B498-43B3-948B-1728B52AA6E4}">
                <adec:decorative xmlns:adec="http://schemas.microsoft.com/office/drawing/2017/decorative" val="1"/>
              </a:ext>
            </a:extLst>
          </p:cNvPr>
          <p:cNvSpPr>
            <a:spLocks noGrp="1"/>
          </p:cNvSpPr>
          <p:nvPr>
            <p:ph type="ftr" sz="quarter" idx="37"/>
          </p:nvPr>
        </p:nvSpPr>
        <p:spPr/>
        <p:txBody>
          <a:bodyPr/>
          <a:lstStyle/>
          <a:p>
            <a:pPr>
              <a:defRPr/>
            </a:pPr>
            <a:r>
              <a:rPr lang="de-DE" dirty="0"/>
              <a:t>Lebensmittel-Siegel im Check </a:t>
            </a:r>
          </a:p>
        </p:txBody>
      </p:sp>
      <p:sp>
        <p:nvSpPr>
          <p:cNvPr id="10" name="Foliennummernplatzhalter 9">
            <a:extLst>
              <a:ext uri="{FF2B5EF4-FFF2-40B4-BE49-F238E27FC236}">
                <a16:creationId xmlns:a16="http://schemas.microsoft.com/office/drawing/2014/main" id="{E36CB23E-4974-0BCC-A20E-C9D5476B4A4F}"/>
              </a:ext>
              <a:ext uri="{C183D7F6-B498-43B3-948B-1728B52AA6E4}">
                <adec:decorative xmlns:adec="http://schemas.microsoft.com/office/drawing/2017/decorative" val="1"/>
              </a:ext>
            </a:extLst>
          </p:cNvPr>
          <p:cNvSpPr>
            <a:spLocks noGrp="1"/>
          </p:cNvSpPr>
          <p:nvPr>
            <p:ph type="sldNum" sz="quarter" idx="38"/>
          </p:nvPr>
        </p:nvSpPr>
        <p:spPr/>
        <p:txBody>
          <a:bodyPr/>
          <a:lstStyle/>
          <a:p>
            <a:pPr>
              <a:defRPr/>
            </a:pPr>
            <a:fld id="{21F178CC-692F-425A-8124-A97DC1F2B1CA}" type="slidenum">
              <a:rPr lang="de-DE" smtClean="0"/>
              <a:pPr>
                <a:defRPr/>
              </a:pPr>
              <a:t>13</a:t>
            </a:fld>
            <a:endParaRPr lang="de-DE" dirty="0"/>
          </a:p>
        </p:txBody>
      </p:sp>
    </p:spTree>
    <p:extLst>
      <p:ext uri="{BB962C8B-B14F-4D97-AF65-F5344CB8AC3E}">
        <p14:creationId xmlns:p14="http://schemas.microsoft.com/office/powerpoint/2010/main" val="3405976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C59A818F-9904-ADF1-E836-6CA909B1687C}"/>
              </a:ext>
            </a:extLst>
          </p:cNvPr>
          <p:cNvSpPr>
            <a:spLocks noGrp="1"/>
          </p:cNvSpPr>
          <p:nvPr>
            <p:ph type="title"/>
          </p:nvPr>
        </p:nvSpPr>
        <p:spPr/>
        <p:txBody>
          <a:bodyPr/>
          <a:lstStyle/>
          <a:p>
            <a:r>
              <a:rPr lang="en-US" dirty="0">
                <a:solidFill>
                  <a:srgbClr val="61328A"/>
                </a:solidFill>
              </a:rPr>
              <a:t>Das Hühner-Spiel</a:t>
            </a:r>
          </a:p>
        </p:txBody>
      </p:sp>
      <p:sp>
        <p:nvSpPr>
          <p:cNvPr id="16" name="Text Placeholder 2">
            <a:extLst>
              <a:ext uri="{FF2B5EF4-FFF2-40B4-BE49-F238E27FC236}">
                <a16:creationId xmlns:a16="http://schemas.microsoft.com/office/drawing/2014/main" id="{E61BA075-16BD-9726-6069-1667F19C033A}"/>
              </a:ext>
            </a:extLst>
          </p:cNvPr>
          <p:cNvSpPr>
            <a:spLocks noGrp="1"/>
          </p:cNvSpPr>
          <p:nvPr>
            <p:ph type="body" sz="quarter" idx="15"/>
          </p:nvPr>
        </p:nvSpPr>
        <p:spPr/>
        <p:txBody>
          <a:bodyPr/>
          <a:lstStyle/>
          <a:p>
            <a:r>
              <a:rPr lang="de-DE" dirty="0"/>
              <a:t>Wie viele Masthühner sind pro Quadratmeter Stallfläche erlaubt?</a:t>
            </a:r>
          </a:p>
        </p:txBody>
      </p:sp>
      <p:pic>
        <p:nvPicPr>
          <p:cNvPr id="8" name="Grafik 7" descr="QR Code zum Hühnerspiel der Verbraucherzentrale."/>
          <p:cNvPicPr>
            <a:picLocks noChangeAspect="1"/>
          </p:cNvPicPr>
          <p:nvPr/>
        </p:nvPicPr>
        <p:blipFill rotWithShape="1">
          <a:blip r:embed="rId3"/>
          <a:srcRect r="71555" b="15308"/>
          <a:stretch/>
        </p:blipFill>
        <p:spPr>
          <a:xfrm>
            <a:off x="495823" y="3610264"/>
            <a:ext cx="1901364" cy="1826302"/>
          </a:xfrm>
          <a:prstGeom prst="rect">
            <a:avLst/>
          </a:prstGeom>
        </p:spPr>
      </p:pic>
      <p:sp>
        <p:nvSpPr>
          <p:cNvPr id="7" name="Rechteck 6"/>
          <p:cNvSpPr/>
          <p:nvPr/>
        </p:nvSpPr>
        <p:spPr>
          <a:xfrm>
            <a:off x="592518" y="5569638"/>
            <a:ext cx="4320001" cy="553998"/>
          </a:xfrm>
          <a:prstGeom prst="rect">
            <a:avLst/>
          </a:prstGeom>
          <a:solidFill>
            <a:schemeClr val="bg1"/>
          </a:solidFill>
        </p:spPr>
        <p:txBody>
          <a:bodyPr wrap="square">
            <a:spAutoFit/>
          </a:bodyPr>
          <a:lstStyle/>
          <a:p>
            <a:r>
              <a:rPr lang="de-DE" sz="1500" dirty="0">
                <a:solidFill>
                  <a:schemeClr val="tx2"/>
                </a:solidFill>
                <a:hlinkClick r:id="rId4">
                  <a:extLst>
                    <a:ext uri="{A12FA001-AC4F-418D-AE19-62706E023703}">
                      <ahyp:hlinkClr xmlns:ahyp="http://schemas.microsoft.com/office/drawing/2018/hyperlinkcolor" val="tx"/>
                    </a:ext>
                  </a:extLst>
                </a:hlinkClick>
              </a:rPr>
              <a:t>www.verbraucherzentrale.de/das-huehnerspiel-59256</a:t>
            </a:r>
            <a:endParaRPr lang="de-DE" sz="1500" dirty="0">
              <a:solidFill>
                <a:schemeClr val="tx2"/>
              </a:solidFill>
            </a:endParaRPr>
          </a:p>
        </p:txBody>
      </p:sp>
      <p:pic>
        <p:nvPicPr>
          <p:cNvPr id="9" name="Bildplatzhalter 8" descr="Screenshot des Hühnerspiels."/>
          <p:cNvPicPr>
            <a:picLocks noGrp="1" noChangeAspect="1"/>
          </p:cNvPicPr>
          <p:nvPr>
            <p:ph type="pic" sz="quarter" idx="10"/>
          </p:nvPr>
        </p:nvPicPr>
        <p:blipFill rotWithShape="1">
          <a:blip r:embed="rId5"/>
          <a:srcRect l="11782" t="24469" r="62187" b="16234"/>
          <a:stretch>
            <a:fillRect/>
          </a:stretch>
        </p:blipFill>
        <p:spPr>
          <a:xfrm>
            <a:off x="5886795" y="2551157"/>
            <a:ext cx="5576543" cy="3572479"/>
          </a:xfrm>
          <a:prstGeom prst="rect">
            <a:avLst/>
          </a:prstGeom>
          <a:noFill/>
        </p:spPr>
      </p:pic>
      <p:sp>
        <p:nvSpPr>
          <p:cNvPr id="3" name="Textfeld 2">
            <a:extLst>
              <a:ext uri="{FF2B5EF4-FFF2-40B4-BE49-F238E27FC236}">
                <a16:creationId xmlns:a16="http://schemas.microsoft.com/office/drawing/2014/main" id="{091B0B8B-975B-F1BB-3954-2EB78531D2FF}"/>
              </a:ext>
            </a:extLst>
          </p:cNvPr>
          <p:cNvSpPr txBox="1"/>
          <p:nvPr/>
        </p:nvSpPr>
        <p:spPr>
          <a:xfrm>
            <a:off x="5886795" y="6118067"/>
            <a:ext cx="3924759" cy="246221"/>
          </a:xfrm>
          <a:prstGeom prst="rect">
            <a:avLst/>
          </a:prstGeom>
          <a:noFill/>
        </p:spPr>
        <p:txBody>
          <a:bodyPr wrap="square">
            <a:spAutoFit/>
          </a:bodyPr>
          <a:lstStyle/>
          <a:p>
            <a:r>
              <a:rPr lang="de-DE" sz="1000" dirty="0"/>
              <a:t>Bildquelle: </a:t>
            </a:r>
            <a:r>
              <a:rPr lang="de-DE" sz="1000" i="1" u="sng" dirty="0"/>
              <a:t>www.verbraucherzentrale.de/das-huehnerspiel-59256</a:t>
            </a:r>
          </a:p>
        </p:txBody>
      </p:sp>
      <p:sp>
        <p:nvSpPr>
          <p:cNvPr id="5" name="Fußzeilenplatzhalter 4">
            <a:extLst>
              <a:ext uri="{FF2B5EF4-FFF2-40B4-BE49-F238E27FC236}">
                <a16:creationId xmlns:a16="http://schemas.microsoft.com/office/drawing/2014/main" id="{16F4EE19-E69E-D9FD-EC18-5954F7ECCF3C}"/>
              </a:ext>
              <a:ext uri="{C183D7F6-B498-43B3-948B-1728B52AA6E4}">
                <adec:decorative xmlns:adec="http://schemas.microsoft.com/office/drawing/2017/decorative" val="1"/>
              </a:ext>
            </a:extLst>
          </p:cNvPr>
          <p:cNvSpPr>
            <a:spLocks noGrp="1"/>
          </p:cNvSpPr>
          <p:nvPr>
            <p:ph type="ftr" sz="quarter" idx="16"/>
          </p:nvPr>
        </p:nvSpPr>
        <p:spPr/>
        <p:txBody>
          <a:bodyPr anchor="ctr">
            <a:noAutofit/>
          </a:bodyPr>
          <a:lstStyle/>
          <a:p>
            <a:pPr>
              <a:defRPr/>
            </a:pPr>
            <a:r>
              <a:rPr lang="de-DE" dirty="0"/>
              <a:t>Lebensmittel-Siegel im Check </a:t>
            </a:r>
          </a:p>
        </p:txBody>
      </p:sp>
      <p:sp>
        <p:nvSpPr>
          <p:cNvPr id="6" name="Foliennummernplatzhalter 5">
            <a:extLst>
              <a:ext uri="{FF2B5EF4-FFF2-40B4-BE49-F238E27FC236}">
                <a16:creationId xmlns:a16="http://schemas.microsoft.com/office/drawing/2014/main" id="{9792DFBE-AAC2-6CA9-F201-80A0FD414830}"/>
              </a:ext>
              <a:ext uri="{C183D7F6-B498-43B3-948B-1728B52AA6E4}">
                <adec:decorative xmlns:adec="http://schemas.microsoft.com/office/drawing/2017/decorative" val="1"/>
              </a:ext>
            </a:extLst>
          </p:cNvPr>
          <p:cNvSpPr>
            <a:spLocks noGrp="1"/>
          </p:cNvSpPr>
          <p:nvPr>
            <p:ph type="sldNum" sz="quarter" idx="17"/>
          </p:nvPr>
        </p:nvSpPr>
        <p:spPr/>
        <p:txBody>
          <a:bodyPr anchor="ctr">
            <a:normAutofit/>
          </a:bodyPr>
          <a:lstStyle/>
          <a:p>
            <a:pPr>
              <a:lnSpc>
                <a:spcPct val="90000"/>
              </a:lnSpc>
              <a:spcAft>
                <a:spcPts val="600"/>
              </a:spcAft>
              <a:defRPr/>
            </a:pPr>
            <a:fld id="{C8C581B8-E11B-4CB8-B306-6AAAFE66ACA6}" type="slidenum">
              <a:rPr lang="de-DE" smtClean="0"/>
              <a:pPr>
                <a:lnSpc>
                  <a:spcPct val="90000"/>
                </a:lnSpc>
                <a:spcAft>
                  <a:spcPts val="600"/>
                </a:spcAft>
                <a:defRPr/>
              </a:pPr>
              <a:t>14</a:t>
            </a:fld>
            <a:endParaRPr lang="de-DE" dirty="0"/>
          </a:p>
        </p:txBody>
      </p:sp>
    </p:spTree>
    <p:extLst>
      <p:ext uri="{BB962C8B-B14F-4D97-AF65-F5344CB8AC3E}">
        <p14:creationId xmlns:p14="http://schemas.microsoft.com/office/powerpoint/2010/main" val="18071902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DADD579A-807E-E75B-DE64-0CAE3577FD0D}"/>
              </a:ext>
            </a:extLst>
          </p:cNvPr>
          <p:cNvSpPr>
            <a:spLocks noGrp="1"/>
          </p:cNvSpPr>
          <p:nvPr>
            <p:ph type="title"/>
          </p:nvPr>
        </p:nvSpPr>
        <p:spPr>
          <a:xfrm>
            <a:off x="682167" y="2052000"/>
            <a:ext cx="3239999" cy="750525"/>
          </a:xfrm>
        </p:spPr>
        <p:txBody>
          <a:bodyPr/>
          <a:lstStyle/>
          <a:p>
            <a:r>
              <a:rPr lang="en-US" dirty="0">
                <a:solidFill>
                  <a:srgbClr val="61328A"/>
                </a:solidFill>
              </a:rPr>
              <a:t>Frage in die Runde</a:t>
            </a:r>
          </a:p>
        </p:txBody>
      </p:sp>
      <p:sp>
        <p:nvSpPr>
          <p:cNvPr id="14" name="Text Placeholder 2">
            <a:extLst>
              <a:ext uri="{FF2B5EF4-FFF2-40B4-BE49-F238E27FC236}">
                <a16:creationId xmlns:a16="http://schemas.microsoft.com/office/drawing/2014/main" id="{BF0FC1D8-7736-0586-4D9D-F196FEF0A18B}"/>
              </a:ext>
            </a:extLst>
          </p:cNvPr>
          <p:cNvSpPr>
            <a:spLocks noGrp="1"/>
          </p:cNvSpPr>
          <p:nvPr>
            <p:ph type="body" sz="quarter" idx="15"/>
          </p:nvPr>
        </p:nvSpPr>
        <p:spPr>
          <a:xfrm>
            <a:off x="684000" y="3060000"/>
            <a:ext cx="3240704" cy="2772000"/>
          </a:xfrm>
        </p:spPr>
        <p:txBody>
          <a:bodyPr/>
          <a:lstStyle/>
          <a:p>
            <a:r>
              <a:rPr lang="de-DE" b="1" dirty="0"/>
              <a:t>Welchen Rat </a:t>
            </a:r>
            <a:r>
              <a:rPr lang="de-DE" dirty="0"/>
              <a:t>würdet ihr Anna zum Thema Lebensmittel-Siegel </a:t>
            </a:r>
            <a:r>
              <a:rPr lang="de-DE" b="1" dirty="0"/>
              <a:t>mitgeben</a:t>
            </a:r>
            <a:r>
              <a:rPr lang="de-DE" dirty="0"/>
              <a:t>?</a:t>
            </a:r>
          </a:p>
        </p:txBody>
      </p:sp>
      <p:pic>
        <p:nvPicPr>
          <p:cNvPr id="7" name="Bildplatzhalter 6" descr="Gezeichnete junge Frau mit fragendem Blick und mehreren Lebensmittelsiegeln um sie herum. "/>
          <p:cNvPicPr>
            <a:picLocks noGrp="1" noChangeAspect="1"/>
          </p:cNvPicPr>
          <p:nvPr>
            <p:ph type="pic" sz="quarter" idx="10"/>
          </p:nvPr>
        </p:nvPicPr>
        <p:blipFill rotWithShape="1">
          <a:blip r:embed="rId3"/>
          <a:srcRect l="2313" t="-15340" r="3192" b="-4949"/>
          <a:stretch>
            <a:fillRect/>
          </a:stretch>
        </p:blipFill>
        <p:spPr>
          <a:xfrm>
            <a:off x="4495800" y="242047"/>
            <a:ext cx="7696200" cy="6858000"/>
          </a:xfrm>
          <a:prstGeom prst="rect">
            <a:avLst/>
          </a:prstGeom>
          <a:noFill/>
        </p:spPr>
      </p:pic>
      <p:sp>
        <p:nvSpPr>
          <p:cNvPr id="5" name="Fußzeilenplatzhalter 4">
            <a:extLst>
              <a:ext uri="{FF2B5EF4-FFF2-40B4-BE49-F238E27FC236}">
                <a16:creationId xmlns:a16="http://schemas.microsoft.com/office/drawing/2014/main" id="{46227D04-DCBE-C422-4892-0AB2E9466E02}"/>
              </a:ext>
              <a:ext uri="{C183D7F6-B498-43B3-948B-1728B52AA6E4}">
                <adec:decorative xmlns:adec="http://schemas.microsoft.com/office/drawing/2017/decorative" val="1"/>
              </a:ext>
            </a:extLst>
          </p:cNvPr>
          <p:cNvSpPr>
            <a:spLocks noGrp="1"/>
          </p:cNvSpPr>
          <p:nvPr>
            <p:ph type="ftr" sz="quarter" idx="16"/>
          </p:nvPr>
        </p:nvSpPr>
        <p:spPr>
          <a:xfrm>
            <a:off x="684213" y="6400148"/>
            <a:ext cx="3240087" cy="144462"/>
          </a:xfrm>
        </p:spPr>
        <p:txBody>
          <a:bodyPr anchor="ctr">
            <a:noAutofit/>
          </a:bodyPr>
          <a:lstStyle/>
          <a:p>
            <a:pPr>
              <a:defRPr/>
            </a:pPr>
            <a:r>
              <a:rPr lang="de-DE" dirty="0"/>
              <a:t>Lebensmittel-Siegel im Check </a:t>
            </a:r>
          </a:p>
        </p:txBody>
      </p:sp>
    </p:spTree>
    <p:extLst>
      <p:ext uri="{BB962C8B-B14F-4D97-AF65-F5344CB8AC3E}">
        <p14:creationId xmlns:p14="http://schemas.microsoft.com/office/powerpoint/2010/main" val="11884660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itel 1">
            <a:extLst>
              <a:ext uri="{FF2B5EF4-FFF2-40B4-BE49-F238E27FC236}">
                <a16:creationId xmlns:a16="http://schemas.microsoft.com/office/drawing/2014/main" id="{12397D07-ABC5-EF03-CFBB-3A6A3D5C9902}"/>
              </a:ext>
            </a:extLst>
          </p:cNvPr>
          <p:cNvSpPr>
            <a:spLocks noGrp="1" noChangeArrowheads="1"/>
          </p:cNvSpPr>
          <p:nvPr>
            <p:ph type="title"/>
          </p:nvPr>
        </p:nvSpPr>
        <p:spPr>
          <a:xfrm>
            <a:off x="730401" y="1985262"/>
            <a:ext cx="4932362" cy="755650"/>
          </a:xfrm>
        </p:spPr>
        <p:txBody>
          <a:bodyPr/>
          <a:lstStyle/>
          <a:p>
            <a:r>
              <a:rPr lang="de-DE" altLang="en-US" dirty="0"/>
              <a:t>Weitere Infos findet ihr hier:</a:t>
            </a:r>
          </a:p>
        </p:txBody>
      </p:sp>
      <p:sp>
        <p:nvSpPr>
          <p:cNvPr id="51204" name="Textplatzhalter 3">
            <a:extLst>
              <a:ext uri="{FF2B5EF4-FFF2-40B4-BE49-F238E27FC236}">
                <a16:creationId xmlns:a16="http://schemas.microsoft.com/office/drawing/2014/main" id="{B6D5A996-D15B-DC37-0D56-1B0DAABD4D05}"/>
              </a:ext>
            </a:extLst>
          </p:cNvPr>
          <p:cNvSpPr>
            <a:spLocks noGrp="1" noChangeArrowheads="1"/>
          </p:cNvSpPr>
          <p:nvPr>
            <p:ph type="body" sz="quarter" idx="15"/>
          </p:nvPr>
        </p:nvSpPr>
        <p:spPr>
          <a:xfrm>
            <a:off x="730401" y="2993324"/>
            <a:ext cx="9029616" cy="3035300"/>
          </a:xfrm>
        </p:spPr>
        <p:txBody>
          <a:bodyPr>
            <a:normAutofit/>
          </a:bodyPr>
          <a:lstStyle/>
          <a:p>
            <a:pPr marL="285750" indent="-285750">
              <a:spcBef>
                <a:spcPct val="0"/>
              </a:spcBef>
              <a:buFont typeface="Arial" panose="020B0604020202020204" pitchFamily="34" charset="0"/>
              <a:buChar char="•"/>
            </a:pPr>
            <a:r>
              <a:rPr lang="de-DE" altLang="en-US" dirty="0"/>
              <a:t>Auf dem </a:t>
            </a:r>
            <a:r>
              <a:rPr lang="de-DE" altLang="en-US" b="1" dirty="0">
                <a:solidFill>
                  <a:schemeClr val="tx2"/>
                </a:solidFill>
              </a:rPr>
              <a:t>Checker-Space</a:t>
            </a:r>
            <a:r>
              <a:rPr lang="de-DE" altLang="en-US" dirty="0"/>
              <a:t> unter: </a:t>
            </a:r>
            <a:r>
              <a:rPr lang="de-DE" dirty="0">
                <a:solidFill>
                  <a:schemeClr val="tx2"/>
                </a:solidFill>
                <a:hlinkClick r:id="rId3">
                  <a:extLst>
                    <a:ext uri="{A12FA001-AC4F-418D-AE19-62706E023703}">
                      <ahyp:hlinkClr xmlns:ahyp="http://schemas.microsoft.com/office/drawing/2018/hyperlinkcolor" val="tx"/>
                    </a:ext>
                  </a:extLst>
                </a:hlinkClick>
              </a:rPr>
              <a:t>www.verbraucherbildung.de/verbraucherchecker/checkerspace</a:t>
            </a:r>
            <a:endParaRPr lang="de-DE" dirty="0">
              <a:solidFill>
                <a:schemeClr val="tx2"/>
              </a:solidFill>
            </a:endParaRPr>
          </a:p>
          <a:p>
            <a:pPr>
              <a:spcBef>
                <a:spcPct val="0"/>
              </a:spcBef>
            </a:pPr>
            <a:endParaRPr lang="de-DE" altLang="en-US" dirty="0"/>
          </a:p>
          <a:p>
            <a:pPr>
              <a:spcBef>
                <a:spcPct val="0"/>
              </a:spcBef>
            </a:pPr>
            <a:endParaRPr lang="de-DE" altLang="en-US" dirty="0"/>
          </a:p>
          <a:p>
            <a:pPr>
              <a:spcBef>
                <a:spcPct val="0"/>
              </a:spcBef>
            </a:pPr>
            <a:endParaRPr lang="de-DE" altLang="en-US" dirty="0"/>
          </a:p>
          <a:p>
            <a:pPr>
              <a:spcBef>
                <a:spcPct val="0"/>
              </a:spcBef>
            </a:pPr>
            <a:endParaRPr lang="de-DE" altLang="en-US" dirty="0"/>
          </a:p>
          <a:p>
            <a:pPr>
              <a:spcBef>
                <a:spcPct val="0"/>
              </a:spcBef>
            </a:pPr>
            <a:endParaRPr lang="de-DE" altLang="en-US" dirty="0"/>
          </a:p>
          <a:p>
            <a:pPr marL="285750" indent="-285750">
              <a:spcBef>
                <a:spcPct val="0"/>
              </a:spcBef>
              <a:buFont typeface="Arial" panose="020B0604020202020204" pitchFamily="34" charset="0"/>
              <a:buChar char="•"/>
            </a:pPr>
            <a:r>
              <a:rPr lang="de-DE" altLang="en-US" dirty="0"/>
              <a:t>und auf  </a:t>
            </a:r>
            <a:r>
              <a:rPr lang="de-DE" dirty="0">
                <a:solidFill>
                  <a:schemeClr val="tx2"/>
                </a:solidFill>
                <a:hlinkClick r:id="rId4">
                  <a:extLst>
                    <a:ext uri="{A12FA001-AC4F-418D-AE19-62706E023703}">
                      <ahyp:hlinkClr xmlns:ahyp="http://schemas.microsoft.com/office/drawing/2018/hyperlinkcolor" val="tx"/>
                    </a:ext>
                  </a:extLst>
                </a:hlinkClick>
              </a:rPr>
              <a:t>www.verbraucherzentrale.de</a:t>
            </a:r>
            <a:r>
              <a:rPr lang="de-DE" dirty="0">
                <a:solidFill>
                  <a:schemeClr val="tx2"/>
                </a:solidFill>
              </a:rPr>
              <a:t>.</a:t>
            </a:r>
            <a:endParaRPr lang="de-DE" altLang="en-US" dirty="0">
              <a:solidFill>
                <a:schemeClr val="tx2"/>
              </a:solidFill>
            </a:endParaRPr>
          </a:p>
        </p:txBody>
      </p:sp>
      <p:pic>
        <p:nvPicPr>
          <p:cNvPr id="10" name="Grafik 9" descr="QR Code zum Checker Space.">
            <a:extLst>
              <a:ext uri="{FF2B5EF4-FFF2-40B4-BE49-F238E27FC236}">
                <a16:creationId xmlns:a16="http://schemas.microsoft.com/office/drawing/2014/main" id="{DDE1C814-4F50-1092-9B76-E3D61CD446A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2767" y="3599146"/>
            <a:ext cx="1823656" cy="1823656"/>
          </a:xfrm>
          <a:prstGeom prst="rect">
            <a:avLst/>
          </a:prstGeom>
        </p:spPr>
      </p:pic>
      <p:sp>
        <p:nvSpPr>
          <p:cNvPr id="51205" name="Foliennummernplatzhalter 5">
            <a:extLst>
              <a:ext uri="{FF2B5EF4-FFF2-40B4-BE49-F238E27FC236}">
                <a16:creationId xmlns:a16="http://schemas.microsoft.com/office/drawing/2014/main" id="{BC7C8943-FE3B-813E-213D-E39C31AAEFEE}"/>
              </a:ext>
              <a:ext uri="{C183D7F6-B498-43B3-948B-1728B52AA6E4}">
                <adec:decorative xmlns:adec="http://schemas.microsoft.com/office/drawing/2017/decorative" val="1"/>
              </a:ext>
            </a:extLst>
          </p:cNvPr>
          <p:cNvSpPr>
            <a:spLocks noGrp="1" noChangeArrowheads="1"/>
          </p:cNvSpPr>
          <p:nvPr>
            <p:ph type="sldNum" sz="quarter" idx="19"/>
          </p:nvPr>
        </p:nvSpPr>
        <p:spPr bwMode="auto">
          <a:xfrm>
            <a:off x="10825163" y="6400147"/>
            <a:ext cx="638175" cy="1444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fontAlgn="base">
              <a:spcBef>
                <a:spcPct val="0"/>
              </a:spcBef>
              <a:spcAft>
                <a:spcPct val="0"/>
              </a:spcAft>
              <a:defRPr>
                <a:solidFill>
                  <a:schemeClr val="tx1"/>
                </a:solidFill>
                <a:latin typeface="Aptos" panose="020B0004020202020204" pitchFamily="34" charset="0"/>
              </a:defRPr>
            </a:lvl6pPr>
            <a:lvl7pPr marL="2971800" indent="-228600" fontAlgn="base">
              <a:spcBef>
                <a:spcPct val="0"/>
              </a:spcBef>
              <a:spcAft>
                <a:spcPct val="0"/>
              </a:spcAft>
              <a:defRPr>
                <a:solidFill>
                  <a:schemeClr val="tx1"/>
                </a:solidFill>
                <a:latin typeface="Aptos" panose="020B0004020202020204" pitchFamily="34" charset="0"/>
              </a:defRPr>
            </a:lvl7pPr>
            <a:lvl8pPr marL="3429000" indent="-228600" fontAlgn="base">
              <a:spcBef>
                <a:spcPct val="0"/>
              </a:spcBef>
              <a:spcAft>
                <a:spcPct val="0"/>
              </a:spcAft>
              <a:defRPr>
                <a:solidFill>
                  <a:schemeClr val="tx1"/>
                </a:solidFill>
                <a:latin typeface="Aptos" panose="020B0004020202020204" pitchFamily="34" charset="0"/>
              </a:defRPr>
            </a:lvl8pPr>
            <a:lvl9pPr marL="3886200" indent="-228600" fontAlgn="base">
              <a:spcBef>
                <a:spcPct val="0"/>
              </a:spcBef>
              <a:spcAft>
                <a:spcPct val="0"/>
              </a:spcAft>
              <a:defRPr>
                <a:solidFill>
                  <a:schemeClr val="tx1"/>
                </a:solidFill>
                <a:latin typeface="Aptos" panose="020B0004020202020204" pitchFamily="34" charset="0"/>
              </a:defRPr>
            </a:lvl9pPr>
          </a:lstStyle>
          <a:p>
            <a:pPr fontAlgn="base">
              <a:spcBef>
                <a:spcPct val="0"/>
              </a:spcBef>
              <a:spcAft>
                <a:spcPct val="0"/>
              </a:spcAft>
            </a:pPr>
            <a:fld id="{AA41558C-1C82-4909-AF51-4B7660AA19BB}" type="slidenum">
              <a:rPr lang="de-DE" altLang="en-US"/>
              <a:pPr fontAlgn="base">
                <a:spcBef>
                  <a:spcPct val="0"/>
                </a:spcBef>
                <a:spcAft>
                  <a:spcPct val="0"/>
                </a:spcAft>
              </a:pPr>
              <a:t>16</a:t>
            </a:fld>
            <a:endParaRPr lang="de-DE"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F60C0DED-AD82-BD65-0C54-2D38DAF9C2E2}"/>
              </a:ext>
            </a:extLst>
          </p:cNvPr>
          <p:cNvSpPr>
            <a:spLocks noGrp="1"/>
          </p:cNvSpPr>
          <p:nvPr>
            <p:ph type="title" idx="4294967295"/>
          </p:nvPr>
        </p:nvSpPr>
        <p:spPr/>
        <p:txBody>
          <a:bodyPr/>
          <a:lstStyle/>
          <a:p>
            <a:r>
              <a:rPr lang="de-DE" dirty="0">
                <a:solidFill>
                  <a:schemeClr val="bg1"/>
                </a:solidFill>
              </a:rPr>
              <a:t>Bildnachweise</a:t>
            </a:r>
          </a:p>
        </p:txBody>
      </p:sp>
      <p:pic>
        <p:nvPicPr>
          <p:cNvPr id="16" name="Grafik 15" descr="Logo zur hier genutzten Creative Commons Lizenz."/>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4212" y="1960162"/>
            <a:ext cx="1667417" cy="643570"/>
          </a:xfrm>
          <a:prstGeom prst="rect">
            <a:avLst/>
          </a:prstGeom>
        </p:spPr>
      </p:pic>
      <p:sp>
        <p:nvSpPr>
          <p:cNvPr id="13" name="Textplatzhalter 12"/>
          <p:cNvSpPr>
            <a:spLocks noGrp="1"/>
          </p:cNvSpPr>
          <p:nvPr>
            <p:ph type="body" sz="quarter" idx="19"/>
          </p:nvPr>
        </p:nvSpPr>
        <p:spPr/>
        <p:txBody>
          <a:bodyPr/>
          <a:lstStyle/>
          <a:p>
            <a:r>
              <a:rPr lang="de-DE" dirty="0"/>
              <a:t>Dieses Werk ist lizenziert unter einer Creative </a:t>
            </a:r>
            <a:r>
              <a:rPr lang="de-DE" dirty="0" err="1"/>
              <a:t>Commons</a:t>
            </a:r>
            <a:r>
              <a:rPr lang="de-DE" dirty="0"/>
              <a:t> Namensnennung - Weitergabe unter gleichen Bedingungen 4.0 International Lizenz. Der Verbraucherzentrale Bundesverband muss als Quelle genannt und die oben genannte Creative </a:t>
            </a:r>
            <a:r>
              <a:rPr lang="de-DE" dirty="0" err="1"/>
              <a:t>Commons</a:t>
            </a:r>
            <a:r>
              <a:rPr lang="de-DE" dirty="0"/>
              <a:t>-Lizenz verwendet werden. Lizenztext unter </a:t>
            </a:r>
            <a:r>
              <a:rPr lang="de-DE" dirty="0">
                <a:hlinkClick r:id="rId3"/>
              </a:rPr>
              <a:t>http://creativecommons.org/licenses/by-sa/4.0/</a:t>
            </a:r>
            <a:endParaRPr lang="de-DE" dirty="0"/>
          </a:p>
          <a:p>
            <a:endParaRPr lang="de-DE" dirty="0"/>
          </a:p>
        </p:txBody>
      </p:sp>
      <p:sp>
        <p:nvSpPr>
          <p:cNvPr id="4" name="Rechteck 3">
            <a:extLst>
              <a:ext uri="{FF2B5EF4-FFF2-40B4-BE49-F238E27FC236}">
                <a16:creationId xmlns:a16="http://schemas.microsoft.com/office/drawing/2014/main" id="{408E5E6C-2918-1108-B6FA-3716A0EBF38A}"/>
              </a:ext>
            </a:extLst>
          </p:cNvPr>
          <p:cNvSpPr/>
          <p:nvPr/>
        </p:nvSpPr>
        <p:spPr>
          <a:xfrm>
            <a:off x="568960" y="4308475"/>
            <a:ext cx="6096000" cy="1246495"/>
          </a:xfrm>
          <a:prstGeom prst="rect">
            <a:avLst/>
          </a:prstGeom>
        </p:spPr>
        <p:txBody>
          <a:bodyPr>
            <a:spAutoFit/>
          </a:bodyPr>
          <a:lstStyle/>
          <a:p>
            <a:pPr lvl="0"/>
            <a:r>
              <a:rPr lang="de-DE" sz="1500" b="1" dirty="0">
                <a:solidFill>
                  <a:schemeClr val="tx2"/>
                </a:solidFill>
              </a:rPr>
              <a:t>Bildnachweise (sofern nicht anders vermerkt):</a:t>
            </a:r>
          </a:p>
          <a:p>
            <a:r>
              <a:rPr lang="de-DE" sz="1500" dirty="0"/>
              <a:t>Verbraucherzentrale Bundesverband</a:t>
            </a:r>
          </a:p>
          <a:p>
            <a:endParaRPr lang="de-DE" sz="1500" dirty="0"/>
          </a:p>
          <a:p>
            <a:r>
              <a:rPr lang="de-DE" sz="1500" b="1" dirty="0">
                <a:solidFill>
                  <a:schemeClr val="tx2"/>
                </a:solidFill>
              </a:rPr>
              <a:t>Erstellung:</a:t>
            </a:r>
          </a:p>
          <a:p>
            <a:r>
              <a:rPr lang="de-DE" sz="1500" dirty="0"/>
              <a:t>03. Dezember 2025</a:t>
            </a:r>
          </a:p>
        </p:txBody>
      </p:sp>
      <p:sp>
        <p:nvSpPr>
          <p:cNvPr id="2" name="Fußzeilenplatzhalter 1">
            <a:extLst>
              <a:ext uri="{C183D7F6-B498-43B3-948B-1728B52AA6E4}">
                <adec:decorative xmlns:adec="http://schemas.microsoft.com/office/drawing/2017/decorative" val="1"/>
              </a:ext>
            </a:extLst>
          </p:cNvPr>
          <p:cNvSpPr>
            <a:spLocks noGrp="1"/>
          </p:cNvSpPr>
          <p:nvPr>
            <p:ph type="ftr" sz="quarter" idx="22"/>
          </p:nvPr>
        </p:nvSpPr>
        <p:spPr/>
        <p:txBody>
          <a:bodyPr/>
          <a:lstStyle/>
          <a:p>
            <a:pPr>
              <a:defRPr/>
            </a:pPr>
            <a:r>
              <a:rPr lang="de-DE" dirty="0"/>
              <a:t>Lebensmittel-Siegel im Check </a:t>
            </a:r>
          </a:p>
        </p:txBody>
      </p:sp>
      <p:sp>
        <p:nvSpPr>
          <p:cNvPr id="3" name="Foliennummernplatzhalter 2">
            <a:extLst>
              <a:ext uri="{C183D7F6-B498-43B3-948B-1728B52AA6E4}">
                <adec:decorative xmlns:adec="http://schemas.microsoft.com/office/drawing/2017/decorative" val="1"/>
              </a:ext>
            </a:extLst>
          </p:cNvPr>
          <p:cNvSpPr>
            <a:spLocks noGrp="1"/>
          </p:cNvSpPr>
          <p:nvPr>
            <p:ph type="sldNum" sz="quarter" idx="23"/>
          </p:nvPr>
        </p:nvSpPr>
        <p:spPr/>
        <p:txBody>
          <a:bodyPr/>
          <a:lstStyle/>
          <a:p>
            <a:pPr>
              <a:defRPr/>
            </a:pPr>
            <a:fld id="{37193EB5-2FB1-4136-A25E-233A53750E21}" type="slidenum">
              <a:rPr lang="de-DE" smtClean="0"/>
              <a:pPr>
                <a:defRPr/>
              </a:pPr>
              <a:t>17</a:t>
            </a:fld>
            <a:endParaRPr lang="de-DE" dirty="0"/>
          </a:p>
        </p:txBody>
      </p:sp>
    </p:spTree>
    <p:extLst>
      <p:ext uri="{BB962C8B-B14F-4D97-AF65-F5344CB8AC3E}">
        <p14:creationId xmlns:p14="http://schemas.microsoft.com/office/powerpoint/2010/main" val="30717690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13"/>
          <p:cNvSpPr>
            <a:spLocks noGrp="1"/>
          </p:cNvSpPr>
          <p:nvPr>
            <p:ph type="title"/>
          </p:nvPr>
        </p:nvSpPr>
        <p:spPr>
          <a:xfrm>
            <a:off x="682313" y="4014792"/>
            <a:ext cx="6821176" cy="308408"/>
          </a:xfrm>
        </p:spPr>
        <p:txBody>
          <a:bodyPr/>
          <a:lstStyle/>
          <a:p>
            <a:pPr>
              <a:lnSpc>
                <a:spcPct val="100000"/>
              </a:lnSpc>
            </a:pPr>
            <a:r>
              <a:rPr lang="de-DE" sz="1500" dirty="0">
                <a:hlinkClick r:id="rId2"/>
              </a:rPr>
              <a:t>www.verbraucherchecker.de</a:t>
            </a:r>
            <a:br>
              <a:rPr lang="de-DE" sz="1500" dirty="0"/>
            </a:br>
            <a:r>
              <a:rPr lang="de-DE" sz="1500" dirty="0">
                <a:hlinkClick r:id="rId3"/>
              </a:rPr>
              <a:t>instagram.com/</a:t>
            </a:r>
            <a:r>
              <a:rPr lang="de-DE" sz="1500" dirty="0" err="1">
                <a:hlinkClick r:id="rId3"/>
              </a:rPr>
              <a:t>verbraucherzentrale.vzbv</a:t>
            </a:r>
            <a:r>
              <a:rPr lang="de-DE" sz="1500" dirty="0"/>
              <a:t> </a:t>
            </a:r>
          </a:p>
        </p:txBody>
      </p:sp>
      <p:sp>
        <p:nvSpPr>
          <p:cNvPr id="15" name="Textplatzhalter 14"/>
          <p:cNvSpPr>
            <a:spLocks noGrp="1"/>
          </p:cNvSpPr>
          <p:nvPr>
            <p:ph type="body" sz="quarter" idx="19"/>
          </p:nvPr>
        </p:nvSpPr>
        <p:spPr>
          <a:xfrm>
            <a:off x="682313" y="2052000"/>
            <a:ext cx="4832663" cy="1463360"/>
          </a:xfrm>
        </p:spPr>
        <p:txBody>
          <a:bodyPr/>
          <a:lstStyle/>
          <a:p>
            <a:r>
              <a:rPr lang="de-DE" dirty="0"/>
              <a:t>Impressum</a:t>
            </a:r>
          </a:p>
          <a:p>
            <a:r>
              <a:rPr lang="de-DE" b="0" dirty="0">
                <a:solidFill>
                  <a:schemeClr val="tx1"/>
                </a:solidFill>
              </a:rPr>
              <a:t>Verbraucherzentrale Bundesverband e.V.</a:t>
            </a:r>
          </a:p>
          <a:p>
            <a:r>
              <a:rPr lang="de-DE" b="0" dirty="0">
                <a:solidFill>
                  <a:schemeClr val="tx1"/>
                </a:solidFill>
              </a:rPr>
              <a:t>Rudi-Dutschke-Straße 17</a:t>
            </a:r>
          </a:p>
          <a:p>
            <a:r>
              <a:rPr lang="de-DE" b="0" dirty="0">
                <a:solidFill>
                  <a:schemeClr val="tx1"/>
                </a:solidFill>
              </a:rPr>
              <a:t>10969 Berlin</a:t>
            </a:r>
          </a:p>
          <a:p>
            <a:r>
              <a:rPr lang="de-DE" b="0" dirty="0">
                <a:solidFill>
                  <a:schemeClr val="tx1"/>
                </a:solidFill>
                <a:hlinkClick r:id="rId4"/>
              </a:rPr>
              <a:t>info@vzbv.de</a:t>
            </a:r>
            <a:endParaRPr lang="de-DE" b="0" dirty="0">
              <a:solidFill>
                <a:schemeClr val="tx1"/>
              </a:solidFill>
            </a:endParaRPr>
          </a:p>
          <a:p>
            <a:r>
              <a:rPr lang="de-DE" b="0" dirty="0">
                <a:solidFill>
                  <a:schemeClr val="tx1"/>
                </a:solidFill>
                <a:hlinkClick r:id="rId5"/>
              </a:rPr>
              <a:t>www.vzbv.de</a:t>
            </a:r>
            <a:r>
              <a:rPr lang="de-DE" dirty="0"/>
              <a:t>	</a:t>
            </a:r>
          </a:p>
        </p:txBody>
      </p:sp>
      <p:pic>
        <p:nvPicPr>
          <p:cNvPr id="18" name="Bildplatzhalter 17" descr="Förderhinweis des Bundesministerium der Justiz und für Verbraucherschutz."/>
          <p:cNvPicPr>
            <a:picLocks noGrp="1" noChangeAspect="1"/>
          </p:cNvPicPr>
          <p:nvPr>
            <p:ph type="pic" sz="quarter" idx="29"/>
          </p:nvPr>
        </p:nvPicPr>
        <p:blipFill>
          <a:blip r:embed="rId6">
            <a:extLst>
              <a:ext uri="{28A0092B-C50C-407E-A947-70E740481C1C}">
                <a14:useLocalDpi xmlns:a14="http://schemas.microsoft.com/office/drawing/2010/main" val="0"/>
              </a:ext>
            </a:extLst>
          </a:blip>
          <a:srcRect t="1000" b="1000"/>
          <a:stretch>
            <a:fillRect/>
          </a:stretch>
        </p:blipFill>
        <p:spPr>
          <a:xfrm>
            <a:off x="9906000" y="4120000"/>
            <a:ext cx="1603688" cy="1603688"/>
          </a:xfrm>
        </p:spPr>
      </p:pic>
      <p:pic>
        <p:nvPicPr>
          <p:cNvPr id="19" name="Bildplatzhalter 18" descr="Signet des Bildungsprogramm Verbraucherchecker."/>
          <p:cNvPicPr>
            <a:picLocks noGrp="1" noChangeAspect="1"/>
          </p:cNvPicPr>
          <p:nvPr>
            <p:ph type="pic" sz="quarter" idx="27"/>
          </p:nvPr>
        </p:nvPicPr>
        <p:blipFill>
          <a:blip r:embed="rId7">
            <a:extLst>
              <a:ext uri="{28A0092B-C50C-407E-A947-70E740481C1C}">
                <a14:useLocalDpi xmlns:a14="http://schemas.microsoft.com/office/drawing/2010/main" val="0"/>
              </a:ext>
            </a:extLst>
          </a:blip>
          <a:srcRect l="12618" r="12618"/>
          <a:stretch>
            <a:fillRect/>
          </a:stretch>
        </p:blipFill>
        <p:spPr>
          <a:xfrm>
            <a:off x="10038080" y="425450"/>
            <a:ext cx="1471608" cy="1471608"/>
          </a:xfrm>
        </p:spPr>
      </p:pic>
      <p:sp>
        <p:nvSpPr>
          <p:cNvPr id="3" name="Fußzeilenplatzhalter 2">
            <a:extLst>
              <a:ext uri="{C183D7F6-B498-43B3-948B-1728B52AA6E4}">
                <adec:decorative xmlns:adec="http://schemas.microsoft.com/office/drawing/2017/decorative" val="1"/>
              </a:ext>
            </a:extLst>
          </p:cNvPr>
          <p:cNvSpPr>
            <a:spLocks noGrp="1"/>
          </p:cNvSpPr>
          <p:nvPr>
            <p:ph type="ftr" sz="quarter" idx="22"/>
          </p:nvPr>
        </p:nvSpPr>
        <p:spPr/>
        <p:txBody>
          <a:bodyPr/>
          <a:lstStyle/>
          <a:p>
            <a:pPr>
              <a:defRPr/>
            </a:pPr>
            <a:r>
              <a:rPr lang="de-DE" dirty="0"/>
              <a:t>Lebensmittel-Siegel im Check </a:t>
            </a:r>
          </a:p>
        </p:txBody>
      </p:sp>
      <p:sp>
        <p:nvSpPr>
          <p:cNvPr id="4" name="Foliennummernplatzhalter 3">
            <a:extLst>
              <a:ext uri="{C183D7F6-B498-43B3-948B-1728B52AA6E4}">
                <adec:decorative xmlns:adec="http://schemas.microsoft.com/office/drawing/2017/decorative" val="1"/>
              </a:ext>
            </a:extLst>
          </p:cNvPr>
          <p:cNvSpPr>
            <a:spLocks noGrp="1"/>
          </p:cNvSpPr>
          <p:nvPr>
            <p:ph type="sldNum" sz="quarter" idx="23"/>
          </p:nvPr>
        </p:nvSpPr>
        <p:spPr/>
        <p:txBody>
          <a:bodyPr/>
          <a:lstStyle/>
          <a:p>
            <a:pPr>
              <a:defRPr/>
            </a:pPr>
            <a:fld id="{37193EB5-2FB1-4136-A25E-233A53750E21}" type="slidenum">
              <a:rPr lang="de-DE" smtClean="0"/>
              <a:pPr>
                <a:defRPr/>
              </a:pPr>
              <a:t>18</a:t>
            </a:fld>
            <a:endParaRPr lang="de-DE" dirty="0"/>
          </a:p>
        </p:txBody>
      </p:sp>
    </p:spTree>
    <p:extLst>
      <p:ext uri="{BB962C8B-B14F-4D97-AF65-F5344CB8AC3E}">
        <p14:creationId xmlns:p14="http://schemas.microsoft.com/office/powerpoint/2010/main" val="40117484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el 1">
            <a:extLst>
              <a:ext uri="{FF2B5EF4-FFF2-40B4-BE49-F238E27FC236}">
                <a16:creationId xmlns:a16="http://schemas.microsoft.com/office/drawing/2014/main" id="{4D7DB499-12EB-3DAD-8C7C-AD8E05C0B248}"/>
              </a:ext>
            </a:extLst>
          </p:cNvPr>
          <p:cNvSpPr>
            <a:spLocks noGrp="1" noChangeArrowheads="1"/>
          </p:cNvSpPr>
          <p:nvPr>
            <p:ph type="title" idx="4294967295"/>
          </p:nvPr>
        </p:nvSpPr>
        <p:spPr>
          <a:xfrm>
            <a:off x="695325" y="1033463"/>
            <a:ext cx="10801350" cy="973137"/>
          </a:xfrm>
        </p:spPr>
        <p:txBody>
          <a:bodyPr/>
          <a:lstStyle/>
          <a:p>
            <a:r>
              <a:rPr lang="de-DE" altLang="en-US"/>
              <a:t>Ihre Verbraucherzentrale</a:t>
            </a:r>
          </a:p>
        </p:txBody>
      </p:sp>
      <p:pic>
        <p:nvPicPr>
          <p:cNvPr id="5" name="Bildplatzhalter 4" descr="Logo Verbraucherzentrale">
            <a:extLst>
              <a:ext uri="{FF2B5EF4-FFF2-40B4-BE49-F238E27FC236}">
                <a16:creationId xmlns:a16="http://schemas.microsoft.com/office/drawing/2014/main" id="{7C7CA919-311B-D93A-533A-86615F3E495A}"/>
              </a:ext>
            </a:extLst>
          </p:cNvPr>
          <p:cNvPicPr>
            <a:picLocks noGrp="1" noChangeAspect="1"/>
          </p:cNvPicPr>
          <p:nvPr>
            <p:ph type="pic" sz="quarter" idx="4294967295"/>
          </p:nvPr>
        </p:nvPicPr>
        <p:blipFill>
          <a:blip r:embed="rId2"/>
          <a:srcRect l="23" r="23"/>
          <a:stretch>
            <a:fillRect/>
          </a:stretch>
        </p:blipFill>
        <p:spPr>
          <a:xfrm>
            <a:off x="2862263" y="2679700"/>
            <a:ext cx="6467475" cy="149860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B747CD-03A2-55B7-F011-AAF8A0D2475D}"/>
              </a:ext>
            </a:extLst>
          </p:cNvPr>
          <p:cNvSpPr>
            <a:spLocks noGrp="1"/>
          </p:cNvSpPr>
          <p:nvPr>
            <p:ph type="title"/>
          </p:nvPr>
        </p:nvSpPr>
        <p:spPr>
          <a:xfrm>
            <a:off x="682167" y="2052001"/>
            <a:ext cx="11312609" cy="358426"/>
          </a:xfrm>
        </p:spPr>
        <p:txBody>
          <a:bodyPr/>
          <a:lstStyle/>
          <a:p>
            <a:r>
              <a:rPr lang="de-DE" dirty="0">
                <a:solidFill>
                  <a:schemeClr val="accent2"/>
                </a:solidFill>
              </a:rPr>
              <a:t>Welche Eigenschaften eines Produkts sind euch wichtig?</a:t>
            </a:r>
          </a:p>
        </p:txBody>
      </p:sp>
      <p:pic>
        <p:nvPicPr>
          <p:cNvPr id="6" name="Bildplatzhalter 5" descr="Gezeichnetes Bild einer jungen Frau im Supermarkt mit einem Einkaufswagen vor sich und vor einem Regal mit Lebensmitteln stehend. ">
            <a:extLst>
              <a:ext uri="{FF2B5EF4-FFF2-40B4-BE49-F238E27FC236}">
                <a16:creationId xmlns:a16="http://schemas.microsoft.com/office/drawing/2014/main" id="{D36C148C-DD2E-BE06-D582-272D0F0FC855}"/>
              </a:ext>
            </a:extLst>
          </p:cNvPr>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l="4387" t="5818" r="1413" b="71774"/>
          <a:stretch>
            <a:fillRect/>
          </a:stretch>
        </p:blipFill>
        <p:spPr>
          <a:xfrm>
            <a:off x="0" y="2759075"/>
            <a:ext cx="12192000" cy="4098925"/>
          </a:xfrm>
          <a:prstGeom prst="rect">
            <a:avLst/>
          </a:prstGeom>
        </p:spPr>
      </p:pic>
      <p:sp>
        <p:nvSpPr>
          <p:cNvPr id="4" name="Fußzeilenplatzhalter 3">
            <a:extLst>
              <a:ext uri="{FF2B5EF4-FFF2-40B4-BE49-F238E27FC236}">
                <a16:creationId xmlns:a16="http://schemas.microsoft.com/office/drawing/2014/main" id="{1514FE37-5830-AB47-817F-FEC894826EAB}"/>
              </a:ext>
              <a:ext uri="{C183D7F6-B498-43B3-948B-1728B52AA6E4}">
                <adec:decorative xmlns:adec="http://schemas.microsoft.com/office/drawing/2017/decorative" val="1"/>
              </a:ext>
            </a:extLst>
          </p:cNvPr>
          <p:cNvSpPr>
            <a:spLocks noGrp="1"/>
          </p:cNvSpPr>
          <p:nvPr>
            <p:ph type="ftr" sz="quarter" idx="16"/>
          </p:nvPr>
        </p:nvSpPr>
        <p:spPr/>
        <p:txBody>
          <a:bodyPr/>
          <a:lstStyle/>
          <a:p>
            <a:pPr>
              <a:defRPr/>
            </a:pPr>
            <a:r>
              <a:rPr lang="de-DE"/>
              <a:t>Lebensmittelsiegel</a:t>
            </a:r>
          </a:p>
        </p:txBody>
      </p:sp>
      <p:sp>
        <p:nvSpPr>
          <p:cNvPr id="5" name="Foliennummernplatzhalter 4">
            <a:extLst>
              <a:ext uri="{FF2B5EF4-FFF2-40B4-BE49-F238E27FC236}">
                <a16:creationId xmlns:a16="http://schemas.microsoft.com/office/drawing/2014/main" id="{C509C391-7325-8E0E-1973-AD962D083CA4}"/>
              </a:ext>
              <a:ext uri="{C183D7F6-B498-43B3-948B-1728B52AA6E4}">
                <adec:decorative xmlns:adec="http://schemas.microsoft.com/office/drawing/2017/decorative" val="1"/>
              </a:ext>
            </a:extLst>
          </p:cNvPr>
          <p:cNvSpPr>
            <a:spLocks noGrp="1"/>
          </p:cNvSpPr>
          <p:nvPr>
            <p:ph type="sldNum" sz="quarter" idx="17"/>
          </p:nvPr>
        </p:nvSpPr>
        <p:spPr/>
        <p:txBody>
          <a:bodyPr/>
          <a:lstStyle/>
          <a:p>
            <a:pPr>
              <a:defRPr/>
            </a:pPr>
            <a:fld id="{C8C581B8-E11B-4CB8-B306-6AAAFE66ACA6}" type="slidenum">
              <a:rPr lang="de-DE" smtClean="0"/>
              <a:pPr>
                <a:defRPr/>
              </a:pPr>
              <a:t>2</a:t>
            </a:fld>
            <a:endParaRPr lang="de-DE" dirty="0"/>
          </a:p>
        </p:txBody>
      </p:sp>
    </p:spTree>
    <p:extLst>
      <p:ext uri="{BB962C8B-B14F-4D97-AF65-F5344CB8AC3E}">
        <p14:creationId xmlns:p14="http://schemas.microsoft.com/office/powerpoint/2010/main" val="2452877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0C2015-B6DA-D79B-0B8A-EE92499A3B7F}"/>
              </a:ext>
            </a:extLst>
          </p:cNvPr>
          <p:cNvSpPr>
            <a:spLocks noGrp="1"/>
          </p:cNvSpPr>
          <p:nvPr>
            <p:ph type="title"/>
          </p:nvPr>
        </p:nvSpPr>
        <p:spPr>
          <a:xfrm>
            <a:off x="682166" y="2052000"/>
            <a:ext cx="4543089" cy="1219520"/>
          </a:xfrm>
        </p:spPr>
        <p:txBody>
          <a:bodyPr/>
          <a:lstStyle/>
          <a:p>
            <a:r>
              <a:rPr lang="de-DE" dirty="0">
                <a:solidFill>
                  <a:srgbClr val="61328A"/>
                </a:solidFill>
              </a:rPr>
              <a:t>Verschiedene Produkteigenschaften</a:t>
            </a:r>
          </a:p>
        </p:txBody>
      </p:sp>
      <p:sp>
        <p:nvSpPr>
          <p:cNvPr id="5" name="Textplatzhalter 4">
            <a:extLst>
              <a:ext uri="{FF2B5EF4-FFF2-40B4-BE49-F238E27FC236}">
                <a16:creationId xmlns:a16="http://schemas.microsoft.com/office/drawing/2014/main" id="{673B6964-FC17-EDD2-EB59-A65E944854AA}"/>
              </a:ext>
            </a:extLst>
          </p:cNvPr>
          <p:cNvSpPr>
            <a:spLocks noGrp="1"/>
          </p:cNvSpPr>
          <p:nvPr>
            <p:ph type="body" sz="quarter" idx="15"/>
          </p:nvPr>
        </p:nvSpPr>
        <p:spPr>
          <a:xfrm>
            <a:off x="682807" y="3505200"/>
            <a:ext cx="4542447" cy="1828860"/>
          </a:xfrm>
        </p:spPr>
        <p:txBody>
          <a:bodyPr/>
          <a:lstStyle/>
          <a:p>
            <a:pPr marL="285750" indent="-285750">
              <a:buFont typeface="Arial" panose="020B0604020202020204" pitchFamily="34" charset="0"/>
              <a:buChar char="•"/>
            </a:pPr>
            <a:r>
              <a:rPr lang="de-DE" b="1" dirty="0"/>
              <a:t>Sucheigenschaften:</a:t>
            </a:r>
            <a:r>
              <a:rPr lang="de-DE" dirty="0"/>
              <a:t> Aussehen, Preis und Inhaltsstoffe</a:t>
            </a:r>
          </a:p>
          <a:p>
            <a:pPr marL="285750" indent="-285750">
              <a:buFont typeface="Arial" panose="020B0604020202020204" pitchFamily="34" charset="0"/>
              <a:buChar char="•"/>
            </a:pPr>
            <a:r>
              <a:rPr lang="de-DE" b="1" dirty="0"/>
              <a:t>Erfahrungseigenschaften: </a:t>
            </a:r>
            <a:r>
              <a:rPr lang="de-DE" dirty="0"/>
              <a:t>zum Beispiel Geschmack und Haltbarkeit</a:t>
            </a:r>
          </a:p>
          <a:p>
            <a:pPr marL="285750" indent="-285750">
              <a:buFont typeface="Arial" panose="020B0604020202020204" pitchFamily="34" charset="0"/>
              <a:buChar char="•"/>
            </a:pPr>
            <a:r>
              <a:rPr lang="de-DE" b="1" dirty="0"/>
              <a:t>Vertrauenseigenschaften: </a:t>
            </a:r>
            <a:r>
              <a:rPr lang="de-DE" dirty="0"/>
              <a:t>gesundheitliche Effekte und Produktionsbedingungen</a:t>
            </a:r>
          </a:p>
        </p:txBody>
      </p:sp>
      <p:sp>
        <p:nvSpPr>
          <p:cNvPr id="6" name="Textfeld 5">
            <a:extLst>
              <a:ext uri="{FF2B5EF4-FFF2-40B4-BE49-F238E27FC236}">
                <a16:creationId xmlns:a16="http://schemas.microsoft.com/office/drawing/2014/main" id="{ECE9BA46-CD6B-3B40-1AA0-CB45D4219A63}"/>
              </a:ext>
            </a:extLst>
          </p:cNvPr>
          <p:cNvSpPr txBox="1"/>
          <p:nvPr/>
        </p:nvSpPr>
        <p:spPr>
          <a:xfrm>
            <a:off x="673708" y="5478522"/>
            <a:ext cx="4631470" cy="307777"/>
          </a:xfrm>
          <a:prstGeom prst="rect">
            <a:avLst/>
          </a:prstGeom>
          <a:noFill/>
        </p:spPr>
        <p:txBody>
          <a:bodyPr wrap="square" lIns="0" tIns="0" rIns="0" bIns="0" rtlCol="0">
            <a:spAutoFit/>
          </a:bodyPr>
          <a:lstStyle/>
          <a:p>
            <a:pPr lvl="0" eaLnBrk="1" hangingPunct="1">
              <a:spcAft>
                <a:spcPts val="0"/>
              </a:spcAft>
              <a:buClr>
                <a:srgbClr val="DC020E"/>
              </a:buClr>
              <a:defRPr/>
            </a:pPr>
            <a:r>
              <a:rPr lang="de-DE" sz="1000" dirty="0">
                <a:latin typeface="Aptos"/>
              </a:rPr>
              <a:t>Quelle: </a:t>
            </a:r>
            <a:r>
              <a:rPr lang="de-DE" sz="1000" i="1" dirty="0">
                <a:latin typeface="Aptos"/>
              </a:rPr>
              <a:t>Hoffmann, Stefan und Akbar, </a:t>
            </a:r>
            <a:r>
              <a:rPr lang="de-DE" sz="1000" i="1" dirty="0" err="1">
                <a:latin typeface="Aptos"/>
              </a:rPr>
              <a:t>Payam</a:t>
            </a:r>
            <a:r>
              <a:rPr lang="de-DE" sz="1000" i="1" dirty="0">
                <a:latin typeface="Aptos"/>
              </a:rPr>
              <a:t> (2024): Konsumenten verstehen – Marketingmaßnahmen gestalten. Springer Gabler Wiesbaden.</a:t>
            </a:r>
            <a:endParaRPr lang="de-DE" sz="1000" i="1" dirty="0"/>
          </a:p>
        </p:txBody>
      </p:sp>
      <p:pic>
        <p:nvPicPr>
          <p:cNvPr id="7" name="Inhaltsplatzhalter 4" descr="Dekoratives Bild mit Begriffen zu Produkteigenschaften in verschiedenen Schriftarten.">
            <a:extLst>
              <a:ext uri="{FF2B5EF4-FFF2-40B4-BE49-F238E27FC236}">
                <a16:creationId xmlns:a16="http://schemas.microsoft.com/office/drawing/2014/main" id="{6A9F723E-FC5A-4B37-81E9-466AFA9E4210}"/>
              </a:ext>
            </a:extLst>
          </p:cNvPr>
          <p:cNvPicPr>
            <a:picLocks noGrp="1" noChangeAspect="1"/>
          </p:cNvPicPr>
          <p:nvPr>
            <p:ph type="chart" sz="quarter" idx="19"/>
          </p:nvPr>
        </p:nvPicPr>
        <p:blipFill rotWithShape="1">
          <a:blip r:embed="rId3"/>
          <a:srcRect r="10846"/>
          <a:stretch>
            <a:fillRect/>
          </a:stretch>
        </p:blipFill>
        <p:spPr>
          <a:xfrm>
            <a:off x="5349241" y="1826871"/>
            <a:ext cx="6583226" cy="4544994"/>
          </a:xfrm>
          <a:prstGeom prst="rect">
            <a:avLst/>
          </a:prstGeom>
        </p:spPr>
      </p:pic>
      <p:sp>
        <p:nvSpPr>
          <p:cNvPr id="3" name="Fußzeilenplatzhalter 2">
            <a:extLst>
              <a:ext uri="{FF2B5EF4-FFF2-40B4-BE49-F238E27FC236}">
                <a16:creationId xmlns:a16="http://schemas.microsoft.com/office/drawing/2014/main" id="{D3ED1C71-F513-2026-8B91-6E53DB8C2707}"/>
              </a:ext>
              <a:ext uri="{C183D7F6-B498-43B3-948B-1728B52AA6E4}">
                <adec:decorative xmlns:adec="http://schemas.microsoft.com/office/drawing/2017/decorative" val="1"/>
              </a:ext>
            </a:extLst>
          </p:cNvPr>
          <p:cNvSpPr>
            <a:spLocks noGrp="1"/>
          </p:cNvSpPr>
          <p:nvPr>
            <p:ph type="ftr" sz="quarter" idx="20"/>
          </p:nvPr>
        </p:nvSpPr>
        <p:spPr/>
        <p:txBody>
          <a:bodyPr/>
          <a:lstStyle/>
          <a:p>
            <a:pPr>
              <a:defRPr/>
            </a:pPr>
            <a:r>
              <a:rPr lang="de-DE" dirty="0"/>
              <a:t>Lebensmittel-Siegel im Check </a:t>
            </a:r>
          </a:p>
        </p:txBody>
      </p:sp>
      <p:sp>
        <p:nvSpPr>
          <p:cNvPr id="4" name="Foliennummernplatzhalter 3">
            <a:extLst>
              <a:ext uri="{FF2B5EF4-FFF2-40B4-BE49-F238E27FC236}">
                <a16:creationId xmlns:a16="http://schemas.microsoft.com/office/drawing/2014/main" id="{05E4E08E-2E83-68E8-05B8-FC6E5A94461B}"/>
              </a:ext>
              <a:ext uri="{C183D7F6-B498-43B3-948B-1728B52AA6E4}">
                <adec:decorative xmlns:adec="http://schemas.microsoft.com/office/drawing/2017/decorative" val="1"/>
              </a:ext>
            </a:extLst>
          </p:cNvPr>
          <p:cNvSpPr>
            <a:spLocks noGrp="1"/>
          </p:cNvSpPr>
          <p:nvPr>
            <p:ph type="sldNum" sz="quarter" idx="21"/>
          </p:nvPr>
        </p:nvSpPr>
        <p:spPr/>
        <p:txBody>
          <a:bodyPr/>
          <a:lstStyle/>
          <a:p>
            <a:pPr>
              <a:defRPr/>
            </a:pPr>
            <a:fld id="{D00E3744-E8F7-421C-B152-2AE9695367A3}" type="slidenum">
              <a:rPr lang="de-DE" smtClean="0"/>
              <a:pPr>
                <a:defRPr/>
              </a:pPr>
              <a:t>3</a:t>
            </a:fld>
            <a:endParaRPr lang="de-DE" dirty="0"/>
          </a:p>
        </p:txBody>
      </p:sp>
    </p:spTree>
    <p:extLst>
      <p:ext uri="{BB962C8B-B14F-4D97-AF65-F5344CB8AC3E}">
        <p14:creationId xmlns:p14="http://schemas.microsoft.com/office/powerpoint/2010/main" val="2788359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109C88-8478-A47A-C325-57BDA4A59E4D}"/>
              </a:ext>
            </a:extLst>
          </p:cNvPr>
          <p:cNvSpPr>
            <a:spLocks noGrp="1"/>
          </p:cNvSpPr>
          <p:nvPr>
            <p:ph type="title"/>
          </p:nvPr>
        </p:nvSpPr>
        <p:spPr/>
        <p:txBody>
          <a:bodyPr/>
          <a:lstStyle/>
          <a:p>
            <a:r>
              <a:rPr lang="de-DE" dirty="0">
                <a:solidFill>
                  <a:srgbClr val="61328A"/>
                </a:solidFill>
              </a:rPr>
              <a:t>Dieser</a:t>
            </a:r>
            <a:r>
              <a:rPr lang="de-DE" dirty="0">
                <a:solidFill>
                  <a:schemeClr val="accent2"/>
                </a:solidFill>
              </a:rPr>
              <a:t> Comic zeigt…</a:t>
            </a:r>
          </a:p>
        </p:txBody>
      </p:sp>
      <p:sp>
        <p:nvSpPr>
          <p:cNvPr id="3" name="Textplatzhalter 2">
            <a:extLst>
              <a:ext uri="{FF2B5EF4-FFF2-40B4-BE49-F238E27FC236}">
                <a16:creationId xmlns:a16="http://schemas.microsoft.com/office/drawing/2014/main" id="{EF9ECFE7-5B54-80B4-C71A-E2AD422783F5}"/>
              </a:ext>
            </a:extLst>
          </p:cNvPr>
          <p:cNvSpPr>
            <a:spLocks noGrp="1"/>
          </p:cNvSpPr>
          <p:nvPr>
            <p:ph type="body" sz="quarter" idx="15"/>
          </p:nvPr>
        </p:nvSpPr>
        <p:spPr/>
        <p:txBody>
          <a:bodyPr/>
          <a:lstStyle/>
          <a:p>
            <a:r>
              <a:rPr lang="de-DE" dirty="0"/>
              <a:t>Anna möchte gern nachhaltig und bewusst einkaufen. </a:t>
            </a:r>
          </a:p>
          <a:p>
            <a:r>
              <a:rPr lang="de-DE" dirty="0"/>
              <a:t>Sie hatte gehofft, dass ihr die Gütesiegel auf den Lebensmittelverpackungen mehr über die Herkunft und Eigenschaften der Produkte verraten.</a:t>
            </a:r>
          </a:p>
          <a:p>
            <a:endParaRPr lang="de-DE" dirty="0"/>
          </a:p>
        </p:txBody>
      </p:sp>
      <p:pic>
        <p:nvPicPr>
          <p:cNvPr id="8" name="Inhaltsplatzhalter 10" descr="Comic zu einer jungen Frau im Supermarkt mit fragendem Gesicht zu den vielen Siegeln auf den Lebensmittelverpackungen. ">
            <a:extLst>
              <a:ext uri="{FF2B5EF4-FFF2-40B4-BE49-F238E27FC236}">
                <a16:creationId xmlns:a16="http://schemas.microsoft.com/office/drawing/2014/main" id="{D3FC73CE-A588-5AB1-A62F-70E7DCAE85AD}"/>
              </a:ext>
            </a:extLst>
          </p:cNvPr>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t="8201" b="12182"/>
          <a:stretch>
            <a:fillRect/>
          </a:stretch>
        </p:blipFill>
        <p:spPr>
          <a:xfrm>
            <a:off x="6096000" y="0"/>
            <a:ext cx="6094413" cy="6858000"/>
          </a:xfrm>
          <a:prstGeom prst="rect">
            <a:avLst/>
          </a:prstGeom>
        </p:spPr>
      </p:pic>
      <p:sp>
        <p:nvSpPr>
          <p:cNvPr id="5" name="Fußzeilenplatzhalter 4">
            <a:extLst>
              <a:ext uri="{FF2B5EF4-FFF2-40B4-BE49-F238E27FC236}">
                <a16:creationId xmlns:a16="http://schemas.microsoft.com/office/drawing/2014/main" id="{2B175343-7830-FB9D-0D48-2A7D5BA0B697}"/>
              </a:ext>
              <a:ext uri="{C183D7F6-B498-43B3-948B-1728B52AA6E4}">
                <adec:decorative xmlns:adec="http://schemas.microsoft.com/office/drawing/2017/decorative" val="1"/>
              </a:ext>
            </a:extLst>
          </p:cNvPr>
          <p:cNvSpPr>
            <a:spLocks noGrp="1"/>
          </p:cNvSpPr>
          <p:nvPr>
            <p:ph type="ftr" sz="quarter" idx="16"/>
          </p:nvPr>
        </p:nvSpPr>
        <p:spPr/>
        <p:txBody>
          <a:bodyPr/>
          <a:lstStyle/>
          <a:p>
            <a:pPr>
              <a:defRPr/>
            </a:pPr>
            <a:r>
              <a:rPr lang="de-DE" dirty="0"/>
              <a:t>Lebensmittel-Siegel im Check </a:t>
            </a:r>
          </a:p>
        </p:txBody>
      </p:sp>
      <p:sp>
        <p:nvSpPr>
          <p:cNvPr id="6" name="Foliennummernplatzhalter 5">
            <a:extLst>
              <a:ext uri="{FF2B5EF4-FFF2-40B4-BE49-F238E27FC236}">
                <a16:creationId xmlns:a16="http://schemas.microsoft.com/office/drawing/2014/main" id="{379006B4-8145-7F9A-31AA-7E0B479B716A}"/>
              </a:ext>
              <a:ext uri="{C183D7F6-B498-43B3-948B-1728B52AA6E4}">
                <adec:decorative xmlns:adec="http://schemas.microsoft.com/office/drawing/2017/decorative" val="0"/>
              </a:ext>
            </a:extLst>
          </p:cNvPr>
          <p:cNvSpPr>
            <a:spLocks noGrp="1"/>
          </p:cNvSpPr>
          <p:nvPr>
            <p:ph type="sldNum" sz="quarter" idx="17"/>
          </p:nvPr>
        </p:nvSpPr>
        <p:spPr/>
        <p:txBody>
          <a:bodyPr/>
          <a:lstStyle/>
          <a:p>
            <a:pPr>
              <a:defRPr/>
            </a:pPr>
            <a:fld id="{71800CA1-AC69-4E59-BF6F-9D0B0E676D69}" type="slidenum">
              <a:rPr lang="de-DE" smtClean="0"/>
              <a:pPr>
                <a:defRPr/>
              </a:pPr>
              <a:t>4</a:t>
            </a:fld>
            <a:endParaRPr lang="de-DE" dirty="0"/>
          </a:p>
        </p:txBody>
      </p:sp>
    </p:spTree>
    <p:extLst>
      <p:ext uri="{BB962C8B-B14F-4D97-AF65-F5344CB8AC3E}">
        <p14:creationId xmlns:p14="http://schemas.microsoft.com/office/powerpoint/2010/main" val="3425417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FCCB17-36A3-A44B-8033-A79C697FE1B4}"/>
              </a:ext>
            </a:extLst>
          </p:cNvPr>
          <p:cNvSpPr>
            <a:spLocks noGrp="1"/>
          </p:cNvSpPr>
          <p:nvPr>
            <p:ph type="title"/>
          </p:nvPr>
        </p:nvSpPr>
        <p:spPr>
          <a:xfrm>
            <a:off x="682167" y="2052000"/>
            <a:ext cx="4320000" cy="756000"/>
          </a:xfrm>
        </p:spPr>
        <p:txBody>
          <a:bodyPr wrap="square" anchor="t">
            <a:normAutofit/>
          </a:bodyPr>
          <a:lstStyle/>
          <a:p>
            <a:r>
              <a:rPr lang="de-DE" dirty="0">
                <a:solidFill>
                  <a:srgbClr val="61328A"/>
                </a:solidFill>
              </a:rPr>
              <a:t>Ein reales Beispiel</a:t>
            </a:r>
          </a:p>
        </p:txBody>
      </p:sp>
      <p:sp>
        <p:nvSpPr>
          <p:cNvPr id="3" name="Textplatzhalter 2">
            <a:extLst>
              <a:ext uri="{FF2B5EF4-FFF2-40B4-BE49-F238E27FC236}">
                <a16:creationId xmlns:a16="http://schemas.microsoft.com/office/drawing/2014/main" id="{D16CC64D-1230-6259-0CB3-92680B5D3631}"/>
              </a:ext>
            </a:extLst>
          </p:cNvPr>
          <p:cNvSpPr>
            <a:spLocks noGrp="1"/>
          </p:cNvSpPr>
          <p:nvPr>
            <p:ph type="body" sz="quarter" idx="15"/>
          </p:nvPr>
        </p:nvSpPr>
        <p:spPr>
          <a:xfrm>
            <a:off x="684000" y="3060000"/>
            <a:ext cx="7774200" cy="2880000"/>
          </a:xfrm>
        </p:spPr>
        <p:txBody>
          <a:bodyPr wrap="square" anchor="t">
            <a:normAutofit/>
          </a:bodyPr>
          <a:lstStyle/>
          <a:p>
            <a:r>
              <a:rPr lang="de-DE" dirty="0"/>
              <a:t>Welche Siegel und Kennzeichnungen erkennt ihr auf der Verpackung? </a:t>
            </a:r>
          </a:p>
          <a:p>
            <a:r>
              <a:rPr lang="de-DE" dirty="0"/>
              <a:t>Für welche Eigenschaften des Produkts stehen die Siegel?</a:t>
            </a:r>
          </a:p>
          <a:p>
            <a:endParaRPr lang="de-DE" dirty="0"/>
          </a:p>
        </p:txBody>
      </p:sp>
      <p:pic>
        <p:nvPicPr>
          <p:cNvPr id="11" name="Grafik 10" descr="Beispiel einer Milchpackung mit verschiedenen Siegeln darauf.">
            <a:extLst>
              <a:ext uri="{FF2B5EF4-FFF2-40B4-BE49-F238E27FC236}">
                <a16:creationId xmlns:a16="http://schemas.microsoft.com/office/drawing/2014/main" id="{33386DCA-A194-7D76-363F-128F9F12CA48}"/>
              </a:ext>
            </a:extLst>
          </p:cNvPr>
          <p:cNvPicPr>
            <a:picLocks noChangeAspect="1"/>
          </p:cNvPicPr>
          <p:nvPr/>
        </p:nvPicPr>
        <p:blipFill>
          <a:blip r:embed="rId3"/>
          <a:srcRect l="1" r="-77"/>
          <a:stretch>
            <a:fillRect/>
          </a:stretch>
        </p:blipFill>
        <p:spPr>
          <a:xfrm>
            <a:off x="8897655" y="0"/>
            <a:ext cx="3294345" cy="6858000"/>
          </a:xfrm>
          <a:prstGeom prst="rect">
            <a:avLst/>
          </a:prstGeom>
          <a:noFill/>
        </p:spPr>
      </p:pic>
      <p:sp>
        <p:nvSpPr>
          <p:cNvPr id="5" name="Fußzeilenplatzhalter 4">
            <a:extLst>
              <a:ext uri="{FF2B5EF4-FFF2-40B4-BE49-F238E27FC236}">
                <a16:creationId xmlns:a16="http://schemas.microsoft.com/office/drawing/2014/main" id="{24777CC3-F486-CD6F-4051-F234D1DC81D3}"/>
              </a:ext>
              <a:ext uri="{C183D7F6-B498-43B3-948B-1728B52AA6E4}">
                <adec:decorative xmlns:adec="http://schemas.microsoft.com/office/drawing/2017/decorative" val="1"/>
              </a:ext>
            </a:extLst>
          </p:cNvPr>
          <p:cNvSpPr>
            <a:spLocks noGrp="1"/>
          </p:cNvSpPr>
          <p:nvPr>
            <p:ph type="ftr" sz="quarter" idx="16"/>
          </p:nvPr>
        </p:nvSpPr>
        <p:spPr>
          <a:xfrm>
            <a:off x="684213" y="6364288"/>
            <a:ext cx="4984750" cy="144462"/>
          </a:xfrm>
        </p:spPr>
        <p:txBody>
          <a:bodyPr anchor="ctr">
            <a:noAutofit/>
          </a:bodyPr>
          <a:lstStyle/>
          <a:p>
            <a:pPr>
              <a:defRPr/>
            </a:pPr>
            <a:r>
              <a:rPr lang="de-DE" dirty="0"/>
              <a:t>Lebensmittel-Siegel im Check </a:t>
            </a:r>
          </a:p>
        </p:txBody>
      </p:sp>
    </p:spTree>
    <p:extLst>
      <p:ext uri="{BB962C8B-B14F-4D97-AF65-F5344CB8AC3E}">
        <p14:creationId xmlns:p14="http://schemas.microsoft.com/office/powerpoint/2010/main" val="877083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C70009C7-754E-8E07-F25B-09A7CBFE971F}"/>
              </a:ext>
            </a:extLst>
          </p:cNvPr>
          <p:cNvSpPr>
            <a:spLocks noGrp="1"/>
          </p:cNvSpPr>
          <p:nvPr>
            <p:ph type="title"/>
          </p:nvPr>
        </p:nvSpPr>
        <p:spPr>
          <a:xfrm>
            <a:off x="682167" y="2052001"/>
            <a:ext cx="11312609" cy="358426"/>
          </a:xfrm>
        </p:spPr>
        <p:txBody>
          <a:bodyPr/>
          <a:lstStyle/>
          <a:p>
            <a:r>
              <a:rPr lang="de-DE" dirty="0">
                <a:solidFill>
                  <a:schemeClr val="accent2"/>
                </a:solidFill>
              </a:rPr>
              <a:t>Welche Lebensmittelsiegel kennt ihr?</a:t>
            </a:r>
          </a:p>
        </p:txBody>
      </p:sp>
      <p:pic>
        <p:nvPicPr>
          <p:cNvPr id="7" name="Grafik 6" descr="Tabelle mit Lebensmittelsiegeln und Fragen dazu.">
            <a:extLst>
              <a:ext uri="{FF2B5EF4-FFF2-40B4-BE49-F238E27FC236}">
                <a16:creationId xmlns:a16="http://schemas.microsoft.com/office/drawing/2014/main" id="{65927948-1859-0950-A928-21C14A30DEB3}"/>
              </a:ext>
            </a:extLst>
          </p:cNvPr>
          <p:cNvPicPr>
            <a:picLocks noChangeAspect="1"/>
          </p:cNvPicPr>
          <p:nvPr/>
        </p:nvPicPr>
        <p:blipFill>
          <a:blip r:embed="rId3"/>
          <a:stretch>
            <a:fillRect/>
          </a:stretch>
        </p:blipFill>
        <p:spPr>
          <a:xfrm>
            <a:off x="1402464" y="2580035"/>
            <a:ext cx="9099648" cy="3626523"/>
          </a:xfrm>
          <a:prstGeom prst="rect">
            <a:avLst/>
          </a:prstGeom>
        </p:spPr>
      </p:pic>
      <p:sp>
        <p:nvSpPr>
          <p:cNvPr id="17" name="Rechteck 16" descr="Kästchen deckt eine der Fragen in der Tabelle ab.">
            <a:extLst>
              <a:ext uri="{FF2B5EF4-FFF2-40B4-BE49-F238E27FC236}">
                <a16:creationId xmlns:a16="http://schemas.microsoft.com/office/drawing/2014/main" id="{45C91E77-D454-69CE-2BB5-3D376FE4267C}"/>
              </a:ext>
              <a:ext uri="{C183D7F6-B498-43B3-948B-1728B52AA6E4}">
                <adec:decorative xmlns:adec="http://schemas.microsoft.com/office/drawing/2017/decorative" val="0"/>
              </a:ext>
            </a:extLst>
          </p:cNvPr>
          <p:cNvSpPr/>
          <p:nvPr/>
        </p:nvSpPr>
        <p:spPr>
          <a:xfrm>
            <a:off x="5996763" y="2623572"/>
            <a:ext cx="2137144" cy="68200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46990EFD-C7B9-1E10-978C-472D7A65D148}"/>
              </a:ext>
              <a:ext uri="{C183D7F6-B498-43B3-948B-1728B52AA6E4}">
                <adec:decorative xmlns:adec="http://schemas.microsoft.com/office/drawing/2017/decorative" val="1"/>
              </a:ext>
            </a:extLst>
          </p:cNvPr>
          <p:cNvSpPr/>
          <p:nvPr/>
        </p:nvSpPr>
        <p:spPr>
          <a:xfrm>
            <a:off x="8249437" y="2623572"/>
            <a:ext cx="2137144" cy="68200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Foliennummernplatzhalter 5">
            <a:extLst>
              <a:ext uri="{FF2B5EF4-FFF2-40B4-BE49-F238E27FC236}">
                <a16:creationId xmlns:a16="http://schemas.microsoft.com/office/drawing/2014/main" id="{CD968702-4CFD-413E-D4F3-F2A93152A611}"/>
              </a:ext>
              <a:ext uri="{C183D7F6-B498-43B3-948B-1728B52AA6E4}">
                <adec:decorative xmlns:adec="http://schemas.microsoft.com/office/drawing/2017/decorative" val="1"/>
              </a:ext>
            </a:extLst>
          </p:cNvPr>
          <p:cNvSpPr>
            <a:spLocks noGrp="1"/>
          </p:cNvSpPr>
          <p:nvPr>
            <p:ph type="sldNum" sz="quarter" idx="19"/>
          </p:nvPr>
        </p:nvSpPr>
        <p:spPr/>
        <p:txBody>
          <a:bodyPr/>
          <a:lstStyle/>
          <a:p>
            <a:pPr>
              <a:defRPr/>
            </a:pPr>
            <a:fld id="{C8C581B8-E11B-4CB8-B306-6AAAFE66ACA6}" type="slidenum">
              <a:rPr lang="de-DE" smtClean="0"/>
              <a:pPr>
                <a:defRPr/>
              </a:pPr>
              <a:t>6</a:t>
            </a:fld>
            <a:endParaRPr lang="de-DE" dirty="0"/>
          </a:p>
        </p:txBody>
      </p:sp>
      <p:sp>
        <p:nvSpPr>
          <p:cNvPr id="5" name="Fußzeilenplatzhalter 4">
            <a:extLst>
              <a:ext uri="{FF2B5EF4-FFF2-40B4-BE49-F238E27FC236}">
                <a16:creationId xmlns:a16="http://schemas.microsoft.com/office/drawing/2014/main" id="{1973D8CA-A849-0DA4-A08E-383DF0BC5970}"/>
              </a:ext>
              <a:ext uri="{C183D7F6-B498-43B3-948B-1728B52AA6E4}">
                <adec:decorative xmlns:adec="http://schemas.microsoft.com/office/drawing/2017/decorative" val="1"/>
              </a:ext>
            </a:extLst>
          </p:cNvPr>
          <p:cNvSpPr>
            <a:spLocks noGrp="1"/>
          </p:cNvSpPr>
          <p:nvPr>
            <p:ph type="ftr" sz="quarter" idx="20"/>
          </p:nvPr>
        </p:nvSpPr>
        <p:spPr/>
        <p:txBody>
          <a:bodyPr/>
          <a:lstStyle/>
          <a:p>
            <a:pPr>
              <a:defRPr/>
            </a:pPr>
            <a:r>
              <a:rPr lang="de-DE" dirty="0"/>
              <a:t>Lebensmittel-Siegel im Check </a:t>
            </a:r>
          </a:p>
        </p:txBody>
      </p:sp>
    </p:spTree>
    <p:extLst>
      <p:ext uri="{BB962C8B-B14F-4D97-AF65-F5344CB8AC3E}">
        <p14:creationId xmlns:p14="http://schemas.microsoft.com/office/powerpoint/2010/main" val="1874244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a:xfrm>
            <a:off x="682625" y="2029245"/>
            <a:ext cx="10800000" cy="396000"/>
          </a:xfrm>
        </p:spPr>
        <p:txBody>
          <a:bodyPr/>
          <a:lstStyle/>
          <a:p>
            <a:r>
              <a:rPr lang="de-DE" dirty="0"/>
              <a:t>Aufgabenstellung</a:t>
            </a:r>
          </a:p>
        </p:txBody>
      </p:sp>
      <p:sp>
        <p:nvSpPr>
          <p:cNvPr id="12" name="Textplatzhalter 11"/>
          <p:cNvSpPr>
            <a:spLocks noGrp="1"/>
          </p:cNvSpPr>
          <p:nvPr>
            <p:ph type="body" sz="quarter" idx="18"/>
          </p:nvPr>
        </p:nvSpPr>
        <p:spPr>
          <a:xfrm>
            <a:off x="682625" y="2700000"/>
            <a:ext cx="6738901" cy="3240000"/>
          </a:xfrm>
        </p:spPr>
        <p:txBody>
          <a:bodyPr/>
          <a:lstStyle/>
          <a:p>
            <a:r>
              <a:rPr lang="de-DE" dirty="0"/>
              <a:t>Findet euch bitte in gleich großen </a:t>
            </a:r>
            <a:r>
              <a:rPr lang="de-DE" b="1" dirty="0"/>
              <a:t>Kleingruppen</a:t>
            </a:r>
            <a:r>
              <a:rPr lang="de-DE" dirty="0"/>
              <a:t> zusammen. </a:t>
            </a:r>
          </a:p>
          <a:p>
            <a:r>
              <a:rPr lang="de-DE" b="1" dirty="0"/>
              <a:t>Entscheidet euch </a:t>
            </a:r>
            <a:r>
              <a:rPr lang="de-DE" dirty="0"/>
              <a:t>für ein Gütesiegel/eine Lebensmittelkennzeichnung. </a:t>
            </a:r>
          </a:p>
          <a:p>
            <a:r>
              <a:rPr lang="de-DE" dirty="0"/>
              <a:t>Nehmt euch jeweils ein </a:t>
            </a:r>
            <a:r>
              <a:rPr lang="de-DE" b="1" dirty="0"/>
              <a:t>Arbeitsblatt</a:t>
            </a:r>
            <a:r>
              <a:rPr lang="de-DE" dirty="0"/>
              <a:t> zu </a:t>
            </a:r>
            <a:r>
              <a:rPr lang="de-DE" dirty="0" err="1"/>
              <a:t>Fairtade</a:t>
            </a:r>
            <a:r>
              <a:rPr lang="de-DE" dirty="0"/>
              <a:t>, EU-Bio-Siegel, Nutri-Score oder Initiative Tierwohl. </a:t>
            </a:r>
          </a:p>
          <a:p>
            <a:r>
              <a:rPr lang="de-DE" dirty="0"/>
              <a:t>Nutz für eure Recherche die Informationen im </a:t>
            </a:r>
            <a:r>
              <a:rPr lang="de-DE" b="1" dirty="0"/>
              <a:t>Checker-Space</a:t>
            </a:r>
            <a:r>
              <a:rPr lang="de-DE" dirty="0"/>
              <a:t>.</a:t>
            </a:r>
          </a:p>
        </p:txBody>
      </p:sp>
      <p:pic>
        <p:nvPicPr>
          <p:cNvPr id="14" name="Grafik 13" descr="Checkerspace. Konsumthemen und Methoden für Recherche und eigene Projekt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7078" y="2656462"/>
            <a:ext cx="3516260" cy="689704"/>
          </a:xfrm>
          <a:prstGeom prst="rect">
            <a:avLst/>
          </a:prstGeom>
        </p:spPr>
      </p:pic>
      <p:pic>
        <p:nvPicPr>
          <p:cNvPr id="10" name="Grafik 9" descr="QR Code zum Checker Spac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47078" y="3537818"/>
            <a:ext cx="1591676" cy="1591676"/>
          </a:xfrm>
          <a:prstGeom prst="rect">
            <a:avLst/>
          </a:prstGeom>
        </p:spPr>
      </p:pic>
      <p:sp>
        <p:nvSpPr>
          <p:cNvPr id="16" name="Rechteck 15"/>
          <p:cNvSpPr/>
          <p:nvPr/>
        </p:nvSpPr>
        <p:spPr>
          <a:xfrm>
            <a:off x="7920570" y="5321147"/>
            <a:ext cx="3223680" cy="553998"/>
          </a:xfrm>
          <a:prstGeom prst="rect">
            <a:avLst/>
          </a:prstGeom>
        </p:spPr>
        <p:txBody>
          <a:bodyPr wrap="square">
            <a:spAutoFit/>
          </a:bodyPr>
          <a:lstStyle/>
          <a:p>
            <a:r>
              <a:rPr lang="de-DE" sz="1500" dirty="0">
                <a:solidFill>
                  <a:schemeClr val="tx2"/>
                </a:solidFill>
                <a:hlinkClick r:id="rId5">
                  <a:extLst>
                    <a:ext uri="{A12FA001-AC4F-418D-AE19-62706E023703}">
                      <ahyp:hlinkClr xmlns:ahyp="http://schemas.microsoft.com/office/drawing/2018/hyperlinkcolor" val="tx"/>
                    </a:ext>
                  </a:extLst>
                </a:hlinkClick>
              </a:rPr>
              <a:t>www.verbraucherbildung.de/verbraucherchecker/checkerspace</a:t>
            </a:r>
            <a:endParaRPr lang="de-DE" sz="1500" dirty="0">
              <a:solidFill>
                <a:schemeClr val="tx2"/>
              </a:solidFill>
            </a:endParaRPr>
          </a:p>
        </p:txBody>
      </p:sp>
      <p:sp>
        <p:nvSpPr>
          <p:cNvPr id="4" name="Fußzeilenplatzhalter 3">
            <a:extLst>
              <a:ext uri="{C183D7F6-B498-43B3-948B-1728B52AA6E4}">
                <adec:decorative xmlns:adec="http://schemas.microsoft.com/office/drawing/2017/decorative" val="1"/>
              </a:ext>
            </a:extLst>
          </p:cNvPr>
          <p:cNvSpPr>
            <a:spLocks noGrp="1"/>
          </p:cNvSpPr>
          <p:nvPr>
            <p:ph type="ftr" sz="quarter" idx="32"/>
          </p:nvPr>
        </p:nvSpPr>
        <p:spPr/>
        <p:txBody>
          <a:bodyPr/>
          <a:lstStyle/>
          <a:p>
            <a:pPr>
              <a:defRPr/>
            </a:pPr>
            <a:r>
              <a:rPr lang="de-DE" dirty="0"/>
              <a:t>Lebensmittel-Siegel im Check </a:t>
            </a:r>
          </a:p>
        </p:txBody>
      </p:sp>
      <p:sp>
        <p:nvSpPr>
          <p:cNvPr id="5" name="Foliennummernplatzhalter 4">
            <a:extLst>
              <a:ext uri="{C183D7F6-B498-43B3-948B-1728B52AA6E4}">
                <adec:decorative xmlns:adec="http://schemas.microsoft.com/office/drawing/2017/decorative" val="1"/>
              </a:ext>
            </a:extLst>
          </p:cNvPr>
          <p:cNvSpPr>
            <a:spLocks noGrp="1"/>
          </p:cNvSpPr>
          <p:nvPr>
            <p:ph type="sldNum" sz="quarter" idx="33"/>
          </p:nvPr>
        </p:nvSpPr>
        <p:spPr/>
        <p:txBody>
          <a:bodyPr/>
          <a:lstStyle/>
          <a:p>
            <a:pPr>
              <a:defRPr/>
            </a:pPr>
            <a:fld id="{C8C581B8-E11B-4CB8-B306-6AAAFE66ACA6}" type="slidenum">
              <a:rPr lang="de-DE" smtClean="0"/>
              <a:pPr>
                <a:defRPr/>
              </a:pPr>
              <a:t>7</a:t>
            </a:fld>
            <a:endParaRPr lang="de-DE" dirty="0"/>
          </a:p>
        </p:txBody>
      </p:sp>
    </p:spTree>
    <p:extLst>
      <p:ext uri="{BB962C8B-B14F-4D97-AF65-F5344CB8AC3E}">
        <p14:creationId xmlns:p14="http://schemas.microsoft.com/office/powerpoint/2010/main" val="116679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23996F-68EA-E886-EAEB-5ACE1E34B016}"/>
              </a:ext>
            </a:extLst>
          </p:cNvPr>
          <p:cNvSpPr>
            <a:spLocks noGrp="1"/>
          </p:cNvSpPr>
          <p:nvPr>
            <p:ph type="title"/>
          </p:nvPr>
        </p:nvSpPr>
        <p:spPr/>
        <p:txBody>
          <a:bodyPr/>
          <a:lstStyle/>
          <a:p>
            <a:r>
              <a:rPr lang="de-DE" dirty="0"/>
              <a:t>Findet euch jetzt in neuen Gruppen zusammen </a:t>
            </a:r>
          </a:p>
        </p:txBody>
      </p:sp>
      <p:sp>
        <p:nvSpPr>
          <p:cNvPr id="3" name="Textplatzhalter 2">
            <a:extLst>
              <a:ext uri="{FF2B5EF4-FFF2-40B4-BE49-F238E27FC236}">
                <a16:creationId xmlns:a16="http://schemas.microsoft.com/office/drawing/2014/main" id="{54FCDDB8-F89B-AD4F-DFCE-B40B08FED08F}"/>
              </a:ext>
            </a:extLst>
          </p:cNvPr>
          <p:cNvSpPr>
            <a:spLocks noGrp="1"/>
          </p:cNvSpPr>
          <p:nvPr>
            <p:ph type="body" sz="quarter" idx="18"/>
          </p:nvPr>
        </p:nvSpPr>
        <p:spPr/>
        <p:txBody>
          <a:bodyPr/>
          <a:lstStyle/>
          <a:p>
            <a:pPr marL="0" indent="0">
              <a:buNone/>
            </a:pPr>
            <a:r>
              <a:rPr lang="de-DE" b="1" dirty="0"/>
              <a:t>… und tauscht eure Ergebnisse aus!</a:t>
            </a:r>
          </a:p>
          <a:p>
            <a:endParaRPr lang="de-DE" dirty="0"/>
          </a:p>
        </p:txBody>
      </p:sp>
      <p:grpSp>
        <p:nvGrpSpPr>
          <p:cNvPr id="7" name="Gruppieren 6" descr="Abbildung mit der Gruppenverteilung von Expertengruppen zu gemischten Expertengruppen.">
            <a:extLst>
              <a:ext uri="{FF2B5EF4-FFF2-40B4-BE49-F238E27FC236}">
                <a16:creationId xmlns:a16="http://schemas.microsoft.com/office/drawing/2014/main" id="{B92CE02A-1B30-990C-DF7A-918F75867B49}"/>
              </a:ext>
            </a:extLst>
          </p:cNvPr>
          <p:cNvGrpSpPr/>
          <p:nvPr/>
        </p:nvGrpSpPr>
        <p:grpSpPr>
          <a:xfrm>
            <a:off x="4056863" y="2948802"/>
            <a:ext cx="6768300" cy="3415486"/>
            <a:chOff x="1943394" y="2164863"/>
            <a:chExt cx="8059411" cy="4004137"/>
          </a:xfrm>
        </p:grpSpPr>
        <p:pic>
          <p:nvPicPr>
            <p:cNvPr id="8" name="Grafik 7">
              <a:extLst>
                <a:ext uri="{FF2B5EF4-FFF2-40B4-BE49-F238E27FC236}">
                  <a16:creationId xmlns:a16="http://schemas.microsoft.com/office/drawing/2014/main" id="{1651ABAB-3052-53A7-34FD-E470CF9397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3394" y="2200145"/>
              <a:ext cx="2807754" cy="3968855"/>
            </a:xfrm>
            <a:prstGeom prst="rect">
              <a:avLst/>
            </a:prstGeom>
          </p:spPr>
        </p:pic>
        <p:pic>
          <p:nvPicPr>
            <p:cNvPr id="9" name="Grafik 8">
              <a:extLst>
                <a:ext uri="{FF2B5EF4-FFF2-40B4-BE49-F238E27FC236}">
                  <a16:creationId xmlns:a16="http://schemas.microsoft.com/office/drawing/2014/main" id="{4053033F-F026-AFEA-977A-D7B0D9C477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6157" y="2164863"/>
              <a:ext cx="3536648" cy="3895235"/>
            </a:xfrm>
            <a:prstGeom prst="rect">
              <a:avLst/>
            </a:prstGeom>
          </p:spPr>
        </p:pic>
        <p:sp>
          <p:nvSpPr>
            <p:cNvPr id="10" name="Pfeil nach rechts 14">
              <a:extLst>
                <a:ext uri="{FF2B5EF4-FFF2-40B4-BE49-F238E27FC236}">
                  <a16:creationId xmlns:a16="http://schemas.microsoft.com/office/drawing/2014/main" id="{1A38D72F-9AB8-DB72-FF0A-22C3AA8C26BB}"/>
                </a:ext>
              </a:extLst>
            </p:cNvPr>
            <p:cNvSpPr/>
            <p:nvPr/>
          </p:nvSpPr>
          <p:spPr>
            <a:xfrm>
              <a:off x="5022903" y="3707069"/>
              <a:ext cx="1110882" cy="589448"/>
            </a:xfrm>
            <a:prstGeom prst="rightArrow">
              <a:avLst/>
            </a:prstGeom>
            <a:solidFill>
              <a:srgbClr val="6B368A"/>
            </a:solidFill>
            <a:ln>
              <a:solidFill>
                <a:srgbClr val="6B36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Pfeil nach rechts 16">
              <a:extLst>
                <a:ext uri="{FF2B5EF4-FFF2-40B4-BE49-F238E27FC236}">
                  <a16:creationId xmlns:a16="http://schemas.microsoft.com/office/drawing/2014/main" id="{4BE0568A-9E53-09CF-1345-54BE40DC463C}"/>
                </a:ext>
              </a:extLst>
            </p:cNvPr>
            <p:cNvSpPr/>
            <p:nvPr/>
          </p:nvSpPr>
          <p:spPr>
            <a:xfrm rot="20593499">
              <a:off x="4983887" y="2917623"/>
              <a:ext cx="1110882" cy="589448"/>
            </a:xfrm>
            <a:prstGeom prst="rightArrow">
              <a:avLst/>
            </a:prstGeom>
            <a:solidFill>
              <a:srgbClr val="6B368A"/>
            </a:solidFill>
            <a:ln>
              <a:solidFill>
                <a:srgbClr val="6B36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Pfeil nach rechts 17">
              <a:extLst>
                <a:ext uri="{FF2B5EF4-FFF2-40B4-BE49-F238E27FC236}">
                  <a16:creationId xmlns:a16="http://schemas.microsoft.com/office/drawing/2014/main" id="{CE3B1730-0209-67C1-F18A-6AF0EAB70659}"/>
                </a:ext>
              </a:extLst>
            </p:cNvPr>
            <p:cNvSpPr/>
            <p:nvPr/>
          </p:nvSpPr>
          <p:spPr>
            <a:xfrm rot="984078">
              <a:off x="5022903" y="4517141"/>
              <a:ext cx="1110882" cy="589448"/>
            </a:xfrm>
            <a:prstGeom prst="rightArrow">
              <a:avLst/>
            </a:prstGeom>
            <a:solidFill>
              <a:srgbClr val="6B368A"/>
            </a:solidFill>
            <a:ln>
              <a:solidFill>
                <a:srgbClr val="6B36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5" name="Fußzeilenplatzhalter 4">
            <a:extLst>
              <a:ext uri="{FF2B5EF4-FFF2-40B4-BE49-F238E27FC236}">
                <a16:creationId xmlns:a16="http://schemas.microsoft.com/office/drawing/2014/main" id="{A00D5097-5C1C-B015-9758-CA0408E1788F}"/>
              </a:ext>
              <a:ext uri="{C183D7F6-B498-43B3-948B-1728B52AA6E4}">
                <adec:decorative xmlns:adec="http://schemas.microsoft.com/office/drawing/2017/decorative" val="1"/>
              </a:ext>
            </a:extLst>
          </p:cNvPr>
          <p:cNvSpPr>
            <a:spLocks noGrp="1"/>
          </p:cNvSpPr>
          <p:nvPr>
            <p:ph type="ftr" sz="quarter" idx="32"/>
          </p:nvPr>
        </p:nvSpPr>
        <p:spPr/>
        <p:txBody>
          <a:bodyPr/>
          <a:lstStyle/>
          <a:p>
            <a:pPr>
              <a:defRPr/>
            </a:pPr>
            <a:r>
              <a:rPr lang="de-DE" dirty="0"/>
              <a:t>Lebensmittel-Siegel im Check </a:t>
            </a:r>
          </a:p>
        </p:txBody>
      </p:sp>
      <p:sp>
        <p:nvSpPr>
          <p:cNvPr id="6" name="Foliennummernplatzhalter 5">
            <a:extLst>
              <a:ext uri="{FF2B5EF4-FFF2-40B4-BE49-F238E27FC236}">
                <a16:creationId xmlns:a16="http://schemas.microsoft.com/office/drawing/2014/main" id="{FEB2C9E8-98CC-B2B8-83CD-5C944520E9DD}"/>
              </a:ext>
              <a:ext uri="{C183D7F6-B498-43B3-948B-1728B52AA6E4}">
                <adec:decorative xmlns:adec="http://schemas.microsoft.com/office/drawing/2017/decorative" val="1"/>
              </a:ext>
            </a:extLst>
          </p:cNvPr>
          <p:cNvSpPr>
            <a:spLocks noGrp="1"/>
          </p:cNvSpPr>
          <p:nvPr>
            <p:ph type="sldNum" sz="quarter" idx="33"/>
          </p:nvPr>
        </p:nvSpPr>
        <p:spPr/>
        <p:txBody>
          <a:bodyPr/>
          <a:lstStyle/>
          <a:p>
            <a:pPr>
              <a:defRPr/>
            </a:pPr>
            <a:fld id="{715AFBCD-1CB6-42AB-958A-187683AAA438}" type="slidenum">
              <a:rPr lang="de-DE" smtClean="0"/>
              <a:pPr>
                <a:defRPr/>
              </a:pPr>
              <a:t>8</a:t>
            </a:fld>
            <a:endParaRPr lang="de-DE" dirty="0"/>
          </a:p>
        </p:txBody>
      </p:sp>
    </p:spTree>
    <p:extLst>
      <p:ext uri="{BB962C8B-B14F-4D97-AF65-F5344CB8AC3E}">
        <p14:creationId xmlns:p14="http://schemas.microsoft.com/office/powerpoint/2010/main" val="1269309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46F374-4C9C-BF75-8D8C-E390FD3F6BAF}"/>
              </a:ext>
            </a:extLst>
          </p:cNvPr>
          <p:cNvSpPr>
            <a:spLocks noGrp="1"/>
          </p:cNvSpPr>
          <p:nvPr>
            <p:ph type="title"/>
          </p:nvPr>
        </p:nvSpPr>
        <p:spPr>
          <a:xfrm>
            <a:off x="704192" y="2206004"/>
            <a:ext cx="4803364" cy="756000"/>
          </a:xfrm>
        </p:spPr>
        <p:txBody>
          <a:bodyPr/>
          <a:lstStyle/>
          <a:p>
            <a:r>
              <a:rPr lang="de-DE" dirty="0">
                <a:solidFill>
                  <a:schemeClr val="tx2"/>
                </a:solidFill>
              </a:rPr>
              <a:t>Fassen wir zusammen!</a:t>
            </a:r>
          </a:p>
        </p:txBody>
      </p:sp>
      <p:sp>
        <p:nvSpPr>
          <p:cNvPr id="5" name="Fußzeilenplatzhalter 4">
            <a:extLst>
              <a:ext uri="{FF2B5EF4-FFF2-40B4-BE49-F238E27FC236}">
                <a16:creationId xmlns:a16="http://schemas.microsoft.com/office/drawing/2014/main" id="{F3F55E42-1FEE-0E12-3EE9-8FFAB036DF35}"/>
              </a:ext>
              <a:ext uri="{C183D7F6-B498-43B3-948B-1728B52AA6E4}">
                <adec:decorative xmlns:adec="http://schemas.microsoft.com/office/drawing/2017/decorative" val="1"/>
              </a:ext>
            </a:extLst>
          </p:cNvPr>
          <p:cNvSpPr>
            <a:spLocks noGrp="1"/>
          </p:cNvSpPr>
          <p:nvPr>
            <p:ph type="ftr" sz="quarter" idx="22"/>
          </p:nvPr>
        </p:nvSpPr>
        <p:spPr/>
        <p:txBody>
          <a:bodyPr/>
          <a:lstStyle/>
          <a:p>
            <a:pPr>
              <a:defRPr/>
            </a:pPr>
            <a:r>
              <a:rPr lang="de-DE"/>
              <a:t>Lebensmittelsiegel</a:t>
            </a:r>
            <a:endParaRPr lang="de-DE" dirty="0"/>
          </a:p>
        </p:txBody>
      </p:sp>
      <p:sp>
        <p:nvSpPr>
          <p:cNvPr id="6" name="Foliennummernplatzhalter 5">
            <a:extLst>
              <a:ext uri="{FF2B5EF4-FFF2-40B4-BE49-F238E27FC236}">
                <a16:creationId xmlns:a16="http://schemas.microsoft.com/office/drawing/2014/main" id="{7B9A5569-46D3-6126-7EFE-7DA0532AB323}"/>
              </a:ext>
              <a:ext uri="{C183D7F6-B498-43B3-948B-1728B52AA6E4}">
                <adec:decorative xmlns:adec="http://schemas.microsoft.com/office/drawing/2017/decorative" val="1"/>
              </a:ext>
            </a:extLst>
          </p:cNvPr>
          <p:cNvSpPr>
            <a:spLocks noGrp="1"/>
          </p:cNvSpPr>
          <p:nvPr>
            <p:ph type="sldNum" sz="quarter" idx="23"/>
          </p:nvPr>
        </p:nvSpPr>
        <p:spPr/>
        <p:txBody>
          <a:bodyPr/>
          <a:lstStyle/>
          <a:p>
            <a:pPr>
              <a:defRPr/>
            </a:pPr>
            <a:fld id="{715AFBCD-1CB6-42AB-958A-187683AAA438}" type="slidenum">
              <a:rPr lang="de-DE" smtClean="0"/>
              <a:pPr>
                <a:defRPr/>
              </a:pPr>
              <a:t>9</a:t>
            </a:fld>
            <a:endParaRPr lang="de-DE" dirty="0"/>
          </a:p>
        </p:txBody>
      </p:sp>
    </p:spTree>
    <p:extLst>
      <p:ext uri="{BB962C8B-B14F-4D97-AF65-F5344CB8AC3E}">
        <p14:creationId xmlns:p14="http://schemas.microsoft.com/office/powerpoint/2010/main" val="2018468946"/>
      </p:ext>
    </p:extLst>
  </p:cSld>
  <p:clrMapOvr>
    <a:masterClrMapping/>
  </p:clrMapOvr>
</p:sld>
</file>

<file path=ppt/theme/theme1.xml><?xml version="1.0" encoding="utf-8"?>
<a:theme xmlns:a="http://schemas.openxmlformats.org/drawingml/2006/main" name="1_Titel mit Ebenen">
  <a:themeElements>
    <a:clrScheme name="Verbraucherzentrale">
      <a:dk1>
        <a:srgbClr val="000000"/>
      </a:dk1>
      <a:lt1>
        <a:srgbClr val="FFFFFF"/>
      </a:lt1>
      <a:dk2>
        <a:srgbClr val="DC020E"/>
      </a:dk2>
      <a:lt2>
        <a:srgbClr val="ECECEC"/>
      </a:lt2>
      <a:accent1>
        <a:srgbClr val="DC020E"/>
      </a:accent1>
      <a:accent2>
        <a:srgbClr val="61328A"/>
      </a:accent2>
      <a:accent3>
        <a:srgbClr val="005C78"/>
      </a:accent3>
      <a:accent4>
        <a:srgbClr val="FFD128"/>
      </a:accent4>
      <a:accent5>
        <a:srgbClr val="AE0A14"/>
      </a:accent5>
      <a:accent6>
        <a:srgbClr val="575656"/>
      </a:accent6>
      <a:hlink>
        <a:srgbClr val="000000"/>
      </a:hlink>
      <a:folHlink>
        <a:srgbClr val="000000"/>
      </a:folHlink>
    </a:clrScheme>
    <a:fontScheme name="Verbraucherzentrale">
      <a:majorFont>
        <a:latin typeface="Aptos Bold"/>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3" id="{FF24586F-137B-401C-AC1F-76D8644D2671}" vid="{E7456CED-8682-4388-B8F9-60C43461FC0D}"/>
    </a:ext>
  </a:extLst>
</a:theme>
</file>

<file path=ppt/theme/theme2.xml><?xml version="1.0" encoding="utf-8"?>
<a:theme xmlns:a="http://schemas.openxmlformats.org/drawingml/2006/main" name="2_Inhalt mit Ebenen, Rot">
  <a:themeElements>
    <a:clrScheme name="Verbraucherzentrale">
      <a:dk1>
        <a:srgbClr val="000000"/>
      </a:dk1>
      <a:lt1>
        <a:srgbClr val="FFFFFF"/>
      </a:lt1>
      <a:dk2>
        <a:srgbClr val="DC020E"/>
      </a:dk2>
      <a:lt2>
        <a:srgbClr val="ECECEC"/>
      </a:lt2>
      <a:accent1>
        <a:srgbClr val="DC020E"/>
      </a:accent1>
      <a:accent2>
        <a:srgbClr val="61328A"/>
      </a:accent2>
      <a:accent3>
        <a:srgbClr val="005C78"/>
      </a:accent3>
      <a:accent4>
        <a:srgbClr val="FFD128"/>
      </a:accent4>
      <a:accent5>
        <a:srgbClr val="AE0A14"/>
      </a:accent5>
      <a:accent6>
        <a:srgbClr val="575656"/>
      </a:accent6>
      <a:hlink>
        <a:srgbClr val="000000"/>
      </a:hlink>
      <a:folHlink>
        <a:srgbClr val="000000"/>
      </a:folHlink>
    </a:clrScheme>
    <a:fontScheme name="Verbraucherzentrale">
      <a:majorFont>
        <a:latin typeface="Aptos Bold"/>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dirty="0"/>
        </a:defPPr>
      </a:lstStyle>
    </a:txDef>
  </a:objectDefaults>
  <a:extraClrSchemeLst/>
  <a:extLst>
    <a:ext uri="{05A4C25C-085E-4340-85A3-A5531E510DB2}">
      <thm15:themeFamily xmlns:thm15="http://schemas.microsoft.com/office/thememl/2012/main" name="Präsentation3" id="{FF24586F-137B-401C-AC1F-76D8644D2671}" vid="{6B331F5F-8210-4D86-B3C2-38E809A8850E}"/>
    </a:ext>
  </a:extLst>
</a:theme>
</file>

<file path=ppt/theme/theme3.xml><?xml version="1.0" encoding="utf-8"?>
<a:theme xmlns:a="http://schemas.openxmlformats.org/drawingml/2006/main" name="3_Inhalt_Aufzählung, Violett">
  <a:themeElements>
    <a:clrScheme name="Verbraucherzentrale">
      <a:dk1>
        <a:srgbClr val="000000"/>
      </a:dk1>
      <a:lt1>
        <a:srgbClr val="FFFFFF"/>
      </a:lt1>
      <a:dk2>
        <a:srgbClr val="DC020E"/>
      </a:dk2>
      <a:lt2>
        <a:srgbClr val="ECECEC"/>
      </a:lt2>
      <a:accent1>
        <a:srgbClr val="DC020E"/>
      </a:accent1>
      <a:accent2>
        <a:srgbClr val="61328A"/>
      </a:accent2>
      <a:accent3>
        <a:srgbClr val="005C78"/>
      </a:accent3>
      <a:accent4>
        <a:srgbClr val="FFD128"/>
      </a:accent4>
      <a:accent5>
        <a:srgbClr val="AE0A14"/>
      </a:accent5>
      <a:accent6>
        <a:srgbClr val="575656"/>
      </a:accent6>
      <a:hlink>
        <a:srgbClr val="000000"/>
      </a:hlink>
      <a:folHlink>
        <a:srgbClr val="000000"/>
      </a:folHlink>
    </a:clrScheme>
    <a:fontScheme name="Verbraucherzentrale">
      <a:majorFont>
        <a:latin typeface="Aptos Bold"/>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dirty="0"/>
        </a:defPPr>
      </a:lstStyle>
    </a:txDef>
  </a:objectDefaults>
  <a:extraClrSchemeLst/>
  <a:extLst>
    <a:ext uri="{05A4C25C-085E-4340-85A3-A5531E510DB2}">
      <thm15:themeFamily xmlns:thm15="http://schemas.microsoft.com/office/thememl/2012/main" name="Präsentation3" id="{FF24586F-137B-401C-AC1F-76D8644D2671}" vid="{6B331F5F-8210-4D86-B3C2-38E809A8850E}"/>
    </a:ext>
  </a:extLst>
</a:theme>
</file>

<file path=ppt/theme/theme4.xml><?xml version="1.0" encoding="utf-8"?>
<a:theme xmlns:a="http://schemas.openxmlformats.org/drawingml/2006/main" name="4_Inhalt mit Ebenen_U2, Rot">
  <a:themeElements>
    <a:clrScheme name="Verbraucherzentrale">
      <a:dk1>
        <a:srgbClr val="000000"/>
      </a:dk1>
      <a:lt1>
        <a:srgbClr val="FFFFFF"/>
      </a:lt1>
      <a:dk2>
        <a:srgbClr val="DC020E"/>
      </a:dk2>
      <a:lt2>
        <a:srgbClr val="ECECEC"/>
      </a:lt2>
      <a:accent1>
        <a:srgbClr val="DC020E"/>
      </a:accent1>
      <a:accent2>
        <a:srgbClr val="61328A"/>
      </a:accent2>
      <a:accent3>
        <a:srgbClr val="005C78"/>
      </a:accent3>
      <a:accent4>
        <a:srgbClr val="FFD128"/>
      </a:accent4>
      <a:accent5>
        <a:srgbClr val="AE0A14"/>
      </a:accent5>
      <a:accent6>
        <a:srgbClr val="575656"/>
      </a:accent6>
      <a:hlink>
        <a:srgbClr val="000000"/>
      </a:hlink>
      <a:folHlink>
        <a:srgbClr val="000000"/>
      </a:folHlink>
    </a:clrScheme>
    <a:fontScheme name="Verbraucherzentrale">
      <a:majorFont>
        <a:latin typeface="Aptos Bold"/>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dirty="0"/>
        </a:defPPr>
      </a:lstStyle>
    </a:txDef>
  </a:objectDefaults>
  <a:extraClrSchemeLst/>
  <a:extLst>
    <a:ext uri="{05A4C25C-085E-4340-85A3-A5531E510DB2}">
      <thm15:themeFamily xmlns:thm15="http://schemas.microsoft.com/office/thememl/2012/main" name="Präsentation3" id="{FF24586F-137B-401C-AC1F-76D8644D2671}" vid="{6B331F5F-8210-4D86-B3C2-38E809A8850E}"/>
    </a:ext>
  </a:extLst>
</a:theme>
</file>

<file path=ppt/theme/theme5.xml><?xml version="1.0" encoding="utf-8"?>
<a:theme xmlns:a="http://schemas.openxmlformats.org/drawingml/2006/main" name="Zusätzliche Folien">
  <a:themeElements>
    <a:clrScheme name="Verbraucherzentrale">
      <a:dk1>
        <a:srgbClr val="000000"/>
      </a:dk1>
      <a:lt1>
        <a:srgbClr val="FFFFFF"/>
      </a:lt1>
      <a:dk2>
        <a:srgbClr val="DC020E"/>
      </a:dk2>
      <a:lt2>
        <a:srgbClr val="ECECEC"/>
      </a:lt2>
      <a:accent1>
        <a:srgbClr val="DC020E"/>
      </a:accent1>
      <a:accent2>
        <a:srgbClr val="61328A"/>
      </a:accent2>
      <a:accent3>
        <a:srgbClr val="005C78"/>
      </a:accent3>
      <a:accent4>
        <a:srgbClr val="FFD128"/>
      </a:accent4>
      <a:accent5>
        <a:srgbClr val="AE0A14"/>
      </a:accent5>
      <a:accent6>
        <a:srgbClr val="575656"/>
      </a:accent6>
      <a:hlink>
        <a:srgbClr val="000000"/>
      </a:hlink>
      <a:folHlink>
        <a:srgbClr val="000000"/>
      </a:folHlink>
    </a:clrScheme>
    <a:fontScheme name="Verbraucherzentrale">
      <a:majorFont>
        <a:latin typeface="Aptos Bold"/>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3" id="{FF24586F-137B-401C-AC1F-76D8644D2671}" vid="{069C3F95-4019-473B-9916-F8AFC8A4B296}"/>
    </a:ext>
  </a:extLst>
</a:theme>
</file>

<file path=ppt/theme/theme6.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Powerpoint_Projekte_16zu9_Dachmarke_VCH</Template>
  <TotalTime>0</TotalTime>
  <Words>2584</Words>
  <Application>Microsoft Office PowerPoint</Application>
  <PresentationFormat>Breitbild</PresentationFormat>
  <Paragraphs>261</Paragraphs>
  <Slides>19</Slides>
  <Notes>16</Notes>
  <HiddenSlides>0</HiddenSlides>
  <MMClips>0</MMClips>
  <ScaleCrop>false</ScaleCrop>
  <HeadingPairs>
    <vt:vector size="6" baseType="variant">
      <vt:variant>
        <vt:lpstr>Verwendete Schriftarten</vt:lpstr>
      </vt:variant>
      <vt:variant>
        <vt:i4>4</vt:i4>
      </vt:variant>
      <vt:variant>
        <vt:lpstr>Design</vt:lpstr>
      </vt:variant>
      <vt:variant>
        <vt:i4>5</vt:i4>
      </vt:variant>
      <vt:variant>
        <vt:lpstr>Folientitel</vt:lpstr>
      </vt:variant>
      <vt:variant>
        <vt:i4>19</vt:i4>
      </vt:variant>
    </vt:vector>
  </HeadingPairs>
  <TitlesOfParts>
    <vt:vector size="28" baseType="lpstr">
      <vt:lpstr>Aptos</vt:lpstr>
      <vt:lpstr>Aptos Bold</vt:lpstr>
      <vt:lpstr>Arial</vt:lpstr>
      <vt:lpstr>Calibri</vt:lpstr>
      <vt:lpstr>1_Titel mit Ebenen</vt:lpstr>
      <vt:lpstr>2_Inhalt mit Ebenen, Rot</vt:lpstr>
      <vt:lpstr>3_Inhalt_Aufzählung, Violett</vt:lpstr>
      <vt:lpstr>4_Inhalt mit Ebenen_U2, Rot</vt:lpstr>
      <vt:lpstr>Zusätzliche Folien</vt:lpstr>
      <vt:lpstr>Lebensmittel-Siegel im Check</vt:lpstr>
      <vt:lpstr>Welche Eigenschaften eines Produkts sind euch wichtig?</vt:lpstr>
      <vt:lpstr>Verschiedene Produkteigenschaften</vt:lpstr>
      <vt:lpstr>Dieser Comic zeigt…</vt:lpstr>
      <vt:lpstr>Ein reales Beispiel</vt:lpstr>
      <vt:lpstr>Welche Lebensmittelsiegel kennt ihr?</vt:lpstr>
      <vt:lpstr>Aufgabenstellung</vt:lpstr>
      <vt:lpstr>Findet euch jetzt in neuen Gruppen zusammen </vt:lpstr>
      <vt:lpstr>Fassen wir zusammen!</vt:lpstr>
      <vt:lpstr>Fairtrade</vt:lpstr>
      <vt:lpstr>Nutri-Score</vt:lpstr>
      <vt:lpstr>EU-Bio-Siegel</vt:lpstr>
      <vt:lpstr>Initiative Tierwohl</vt:lpstr>
      <vt:lpstr>Das Hühner-Spiel</vt:lpstr>
      <vt:lpstr>Frage in die Runde</vt:lpstr>
      <vt:lpstr>Weitere Infos findet ihr hier:</vt:lpstr>
      <vt:lpstr>Bildnachweise</vt:lpstr>
      <vt:lpstr>www.verbraucherchecker.de instagram.com/verbraucherzentrale.vzbv </vt:lpstr>
      <vt:lpstr>Ihre Verbraucherzentrale</vt:lpstr>
    </vt:vector>
  </TitlesOfParts>
  <Company>Verbraucherzentrale Bundesverband e. 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Präsentation Lebensmittel-Siegel im Check</dc:title>
  <dc:creator>Doerte.Adam-Gutsch@vzbv.de</dc:creator>
  <cp:lastModifiedBy>Schnieder, Lena (vzbv)</cp:lastModifiedBy>
  <cp:revision>134</cp:revision>
  <dcterms:created xsi:type="dcterms:W3CDTF">2025-07-22T09:47:03Z</dcterms:created>
  <dcterms:modified xsi:type="dcterms:W3CDTF">2026-04-24T09:07:53Z</dcterms:modified>
</cp:coreProperties>
</file>