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 id="2147483792" r:id="rId3"/>
    <p:sldMasterId id="2147483849" r:id="rId4"/>
    <p:sldMasterId id="2147483673" r:id="rId5"/>
  </p:sldMasterIdLst>
  <p:notesMasterIdLst>
    <p:notesMasterId r:id="rId19"/>
  </p:notesMasterIdLst>
  <p:handoutMasterIdLst>
    <p:handoutMasterId r:id="rId20"/>
  </p:handoutMasterIdLst>
  <p:sldIdLst>
    <p:sldId id="341" r:id="rId6"/>
    <p:sldId id="382" r:id="rId7"/>
    <p:sldId id="386" r:id="rId8"/>
    <p:sldId id="392" r:id="rId9"/>
    <p:sldId id="387" r:id="rId10"/>
    <p:sldId id="388" r:id="rId11"/>
    <p:sldId id="389" r:id="rId12"/>
    <p:sldId id="390" r:id="rId13"/>
    <p:sldId id="391" r:id="rId14"/>
    <p:sldId id="272" r:id="rId15"/>
    <p:sldId id="377" r:id="rId16"/>
    <p:sldId id="378" r:id="rId17"/>
    <p:sldId id="285" r:id="rId18"/>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5F1A4-A531-7577-F36D-38554E2E5265}" name="Schnieder, Lena (vzbv)" initials="LS" userId="S::l.schnieder@vzbv.de::ae1a9fc8-f240-4258-aa73-18b438590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xer, Lenja Mandavi (vzbv)"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1328A"/>
    <a:srgbClr val="FFFFFF"/>
    <a:srgbClr val="FFFAED"/>
    <a:srgbClr val="E8F1F7"/>
    <a:srgbClr val="EDE9F5"/>
    <a:srgbClr val="F7E7E1"/>
    <a:srgbClr val="ECECEC"/>
    <a:srgbClr val="DE00E3"/>
    <a:srgbClr val="FAD8C8"/>
    <a:srgbClr val="E9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3447" autoAdjust="0"/>
  </p:normalViewPr>
  <p:slideViewPr>
    <p:cSldViewPr snapToGrid="0">
      <p:cViewPr varScale="1">
        <p:scale>
          <a:sx n="71" d="100"/>
          <a:sy n="71" d="100"/>
        </p:scale>
        <p:origin x="376"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0598791-4985-DC37-757C-20D0BDDAAE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64213A70-38B5-0EE1-7EE0-68A065B06E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BEA0040-0835-4268-9631-ADF01049CCFD}" type="datetimeFigureOut">
              <a:rPr lang="de-DE"/>
              <a:pPr>
                <a:defRPr/>
              </a:pPr>
              <a:t>24.04.2026</a:t>
            </a:fld>
            <a:endParaRPr lang="de-DE"/>
          </a:p>
        </p:txBody>
      </p:sp>
      <p:sp>
        <p:nvSpPr>
          <p:cNvPr id="4" name="Fußzeilenplatzhalter 3">
            <a:extLst>
              <a:ext uri="{FF2B5EF4-FFF2-40B4-BE49-F238E27FC236}">
                <a16:creationId xmlns:a16="http://schemas.microsoft.com/office/drawing/2014/main" id="{8E324884-2047-D93A-5476-539843D153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a:extLst>
              <a:ext uri="{FF2B5EF4-FFF2-40B4-BE49-F238E27FC236}">
                <a16:creationId xmlns:a16="http://schemas.microsoft.com/office/drawing/2014/main" id="{3DBDC99F-9C18-71E4-2F55-093A751C7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9B7F60A-CD7F-4CC9-A23C-321251B9AAF5}"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1F89ECB-4B29-2406-3A1B-8604557E2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a:extLst>
              <a:ext uri="{FF2B5EF4-FFF2-40B4-BE49-F238E27FC236}">
                <a16:creationId xmlns:a16="http://schemas.microsoft.com/office/drawing/2014/main" id="{5140DE0C-C000-8149-5351-25992723C36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B7BDA61-1BA1-4B2F-A3DA-A40ABF7A72A6}" type="datetimeFigureOut">
              <a:rPr lang="de-DE"/>
              <a:pPr>
                <a:defRPr/>
              </a:pPr>
              <a:t>24.04.2026</a:t>
            </a:fld>
            <a:endParaRPr lang="de-DE"/>
          </a:p>
        </p:txBody>
      </p:sp>
      <p:sp>
        <p:nvSpPr>
          <p:cNvPr id="4" name="Folienbildplatzhalter 3">
            <a:extLst>
              <a:ext uri="{FF2B5EF4-FFF2-40B4-BE49-F238E27FC236}">
                <a16:creationId xmlns:a16="http://schemas.microsoft.com/office/drawing/2014/main" id="{FC00F193-E956-F3E3-B182-8CE261A9C35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6E270C65-D56C-E72A-31F3-CC7F402C31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7C50F253-21C2-6BC9-C822-4EAE351B8D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a:extLst>
              <a:ext uri="{FF2B5EF4-FFF2-40B4-BE49-F238E27FC236}">
                <a16:creationId xmlns:a16="http://schemas.microsoft.com/office/drawing/2014/main" id="{EAE1F44A-A253-4695-D5FB-7FF7C014C7E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B50A89-AEE9-454C-B2A9-437B137527E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Sprechtext-Vorschlag:</a:t>
            </a:r>
          </a:p>
          <a:p>
            <a:endParaRPr lang="de-DE" dirty="0">
              <a:latin typeface="Aptos" panose="020B0004020202020204" pitchFamily="34" charset="0"/>
            </a:endParaRPr>
          </a:p>
          <a:p>
            <a:r>
              <a:rPr lang="de-DE" i="1" dirty="0">
                <a:latin typeface="Aptos" panose="020B0004020202020204" pitchFamily="34" charset="0"/>
              </a:rPr>
              <a:t>„Willkommen zum Workshop „Meine Rolle als </a:t>
            </a:r>
            <a:r>
              <a:rPr lang="de-DE" i="1" dirty="0" err="1">
                <a:latin typeface="Aptos" panose="020B0004020202020204" pitchFamily="34" charset="0"/>
              </a:rPr>
              <a:t>Verbraucher:in</a:t>
            </a:r>
            <a:r>
              <a:rPr lang="de-DE" i="1" dirty="0">
                <a:latin typeface="Aptos" panose="020B0004020202020204" pitchFamily="34" charset="0"/>
              </a:rPr>
              <a:t>“! Lasst uns über Verbraucherschutz sprechen! </a:t>
            </a:r>
          </a:p>
          <a:p>
            <a:endParaRPr lang="de-DE" i="1" dirty="0">
              <a:latin typeface="Aptos" panose="020B0004020202020204" pitchFamily="34" charset="0"/>
            </a:endParaRPr>
          </a:p>
          <a:p>
            <a:r>
              <a:rPr lang="de-DE" i="1" dirty="0">
                <a:latin typeface="Aptos" panose="020B0004020202020204" pitchFamily="34" charset="0"/>
              </a:rPr>
              <a:t>In diesem Workshop beschäftigen wir uns damit, wann wir eigentlich </a:t>
            </a:r>
            <a:r>
              <a:rPr lang="de-DE" i="1" dirty="0" err="1">
                <a:latin typeface="Aptos" panose="020B0004020202020204" pitchFamily="34" charset="0"/>
              </a:rPr>
              <a:t>Verbraucher:innen</a:t>
            </a:r>
            <a:r>
              <a:rPr lang="de-DE" i="1" dirty="0">
                <a:latin typeface="Aptos" panose="020B0004020202020204" pitchFamily="34" charset="0"/>
              </a:rPr>
              <a:t> sind und was es mit dem Schutz von Verbraucherrechten auf sich hat, wo wir uns Beratung holen und wie wir selbst aktiv werden können.“</a:t>
            </a:r>
          </a:p>
        </p:txBody>
      </p:sp>
      <p:sp>
        <p:nvSpPr>
          <p:cNvPr id="4" name="Foliennummernplatzhalter 3"/>
          <p:cNvSpPr>
            <a:spLocks noGrp="1"/>
          </p:cNvSpPr>
          <p:nvPr>
            <p:ph type="sldNum" sz="quarter" idx="10"/>
          </p:nvPr>
        </p:nvSpPr>
        <p:spPr/>
        <p:txBody>
          <a:bodyPr/>
          <a:lstStyle/>
          <a:p>
            <a:pPr>
              <a:defRPr/>
            </a:pPr>
            <a:fld id="{44B50A89-AEE9-454C-B2A9-437B137527E0}" type="slidenum">
              <a:rPr lang="de-DE" smtClean="0"/>
              <a:pPr>
                <a:defRPr/>
              </a:pPr>
              <a:t>1</a:t>
            </a:fld>
            <a:endParaRPr lang="de-DE"/>
          </a:p>
        </p:txBody>
      </p:sp>
    </p:spTree>
    <p:extLst>
      <p:ext uri="{BB962C8B-B14F-4D97-AF65-F5344CB8AC3E}">
        <p14:creationId xmlns:p14="http://schemas.microsoft.com/office/powerpoint/2010/main" val="77318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10</a:t>
            </a:fld>
            <a:endParaRPr lang="de-DE"/>
          </a:p>
        </p:txBody>
      </p:sp>
    </p:spTree>
    <p:extLst>
      <p:ext uri="{BB962C8B-B14F-4D97-AF65-F5344CB8AC3E}">
        <p14:creationId xmlns:p14="http://schemas.microsoft.com/office/powerpoint/2010/main" val="292869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11</a:t>
            </a:fld>
            <a:endParaRPr lang="de-DE"/>
          </a:p>
        </p:txBody>
      </p:sp>
    </p:spTree>
    <p:extLst>
      <p:ext uri="{BB962C8B-B14F-4D97-AF65-F5344CB8AC3E}">
        <p14:creationId xmlns:p14="http://schemas.microsoft.com/office/powerpoint/2010/main" val="9753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12</a:t>
            </a:fld>
            <a:endParaRPr lang="de-DE"/>
          </a:p>
        </p:txBody>
      </p:sp>
    </p:spTree>
    <p:extLst>
      <p:ext uri="{BB962C8B-B14F-4D97-AF65-F5344CB8AC3E}">
        <p14:creationId xmlns:p14="http://schemas.microsoft.com/office/powerpoint/2010/main" val="42304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i="1" dirty="0">
                <a:latin typeface="Aptos" panose="020B0004020202020204" pitchFamily="34" charset="0"/>
              </a:rPr>
              <a:t>„In welchen Momenten genau sind wir </a:t>
            </a:r>
            <a:r>
              <a:rPr lang="de-DE" i="1" dirty="0" err="1">
                <a:latin typeface="Aptos" panose="020B0004020202020204" pitchFamily="34" charset="0"/>
              </a:rPr>
              <a:t>Verbraucher:innen</a:t>
            </a:r>
            <a:r>
              <a:rPr lang="de-DE" i="1" dirty="0">
                <a:latin typeface="Aptos" panose="020B0004020202020204" pitchFamily="34" charset="0"/>
              </a:rPr>
              <a:t>? Diese Frage haben wir </a:t>
            </a:r>
            <a:r>
              <a:rPr lang="de-DE" i="1" dirty="0" err="1">
                <a:latin typeface="Aptos" panose="020B0004020202020204" pitchFamily="34" charset="0"/>
              </a:rPr>
              <a:t>Schüler:innen</a:t>
            </a:r>
            <a:r>
              <a:rPr lang="de-DE" i="1" dirty="0">
                <a:latin typeface="Aptos" panose="020B0004020202020204" pitchFamily="34" charset="0"/>
              </a:rPr>
              <a:t> des Film-Gymnasiums Potsdam gestellt. Ihre Gedanken und Ideen haben die </a:t>
            </a:r>
            <a:r>
              <a:rPr lang="de-DE" i="1" dirty="0" err="1">
                <a:latin typeface="Aptos" panose="020B0004020202020204" pitchFamily="34" charset="0"/>
              </a:rPr>
              <a:t>Schüler:innen</a:t>
            </a:r>
            <a:r>
              <a:rPr lang="de-DE" i="1" dirty="0">
                <a:latin typeface="Aptos" panose="020B0004020202020204" pitchFamily="34" charset="0"/>
              </a:rPr>
              <a:t> im folgenden Video umgesetzt.“</a:t>
            </a:r>
          </a:p>
          <a:p>
            <a:endParaRPr lang="de-DE" dirty="0">
              <a:latin typeface="Aptos" panose="020B0004020202020204" pitchFamily="34" charset="0"/>
            </a:endParaRPr>
          </a:p>
          <a:p>
            <a:r>
              <a:rPr lang="de-DE" dirty="0">
                <a:latin typeface="Aptos" panose="020B0004020202020204" pitchFamily="34" charset="0"/>
              </a:rPr>
              <a:t>Die </a:t>
            </a:r>
            <a:r>
              <a:rPr lang="de-DE" dirty="0" err="1">
                <a:latin typeface="Aptos" panose="020B0004020202020204" pitchFamily="34" charset="0"/>
              </a:rPr>
              <a:t>Trainer:innen</a:t>
            </a:r>
            <a:r>
              <a:rPr lang="de-DE" dirty="0">
                <a:latin typeface="Aptos" panose="020B0004020202020204" pitchFamily="34" charset="0"/>
              </a:rPr>
              <a:t> spielen das Video „Wann bin ich </a:t>
            </a:r>
            <a:r>
              <a:rPr lang="de-DE" dirty="0" err="1">
                <a:latin typeface="Aptos" panose="020B0004020202020204" pitchFamily="34" charset="0"/>
              </a:rPr>
              <a:t>Verbraucher:in</a:t>
            </a:r>
            <a:r>
              <a:rPr lang="de-DE" dirty="0">
                <a:latin typeface="Aptos" panose="020B0004020202020204" pitchFamily="34" charset="0"/>
              </a:rPr>
              <a:t>?“ ab: https://www.youtube.com/watch?v=NByVvaS7vJc</a:t>
            </a:r>
          </a:p>
          <a:p>
            <a:endParaRPr lang="de-DE" dirty="0">
              <a:latin typeface="Aptos" panose="020B0004020202020204" pitchFamily="34" charset="0"/>
            </a:endParaRPr>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2</a:t>
            </a:fld>
            <a:endParaRPr lang="de-DE"/>
          </a:p>
        </p:txBody>
      </p:sp>
    </p:spTree>
    <p:extLst>
      <p:ext uri="{BB962C8B-B14F-4D97-AF65-F5344CB8AC3E}">
        <p14:creationId xmlns:p14="http://schemas.microsoft.com/office/powerpoint/2010/main" val="26211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i="1" dirty="0"/>
              <a:t>„Jetzt geben wir die Frage an euch weiter. Wann in</a:t>
            </a:r>
            <a:r>
              <a:rPr lang="de-DE" i="1" baseline="0" dirty="0"/>
              <a:t> eurem Alltag seid ihr </a:t>
            </a:r>
            <a:r>
              <a:rPr lang="de-DE" i="1" baseline="0" dirty="0" err="1"/>
              <a:t>Verbraucher:innen</a:t>
            </a:r>
            <a:r>
              <a:rPr lang="de-DE" i="1" baseline="0" dirty="0"/>
              <a:t>? </a:t>
            </a:r>
          </a:p>
          <a:p>
            <a:endParaRPr lang="de-DE" sz="1200" i="1" baseline="0" dirty="0">
              <a:latin typeface="Arial" panose="020B0604020202020204" pitchFamily="34" charset="0"/>
              <a:ea typeface="MS PGothic" pitchFamily="34" charset="-128"/>
              <a:cs typeface="Arial" panose="020B0604020202020204" pitchFamily="34" charset="0"/>
            </a:endParaRPr>
          </a:p>
          <a:p>
            <a:r>
              <a:rPr lang="de-DE" sz="1200" i="1" dirty="0">
                <a:latin typeface="Arial" panose="020B0604020202020204" pitchFamily="34" charset="0"/>
                <a:ea typeface="MS PGothic" pitchFamily="34" charset="-128"/>
                <a:cs typeface="Arial" panose="020B0604020202020204" pitchFamily="34" charset="0"/>
              </a:rPr>
              <a:t>Überlegt, welche Produkte und Dienstleistungen ihr an einem Tag verwendet: die Zahnbürste am Morgen, den Musik-Streaming-Dienst auf dem Weg zur Schule und / oder der Kauf</a:t>
            </a:r>
            <a:r>
              <a:rPr lang="de-DE" sz="1200" i="1" baseline="0" dirty="0">
                <a:latin typeface="Arial" panose="020B0604020202020204" pitchFamily="34" charset="0"/>
                <a:ea typeface="MS PGothic" pitchFamily="34" charset="-128"/>
                <a:cs typeface="Arial" panose="020B0604020202020204" pitchFamily="34" charset="0"/>
              </a:rPr>
              <a:t> passender Sportklamotten für den Lieblingssport.  </a:t>
            </a:r>
          </a:p>
          <a:p>
            <a:endParaRPr lang="de-DE" sz="1200" i="1" baseline="0" dirty="0">
              <a:latin typeface="Arial" panose="020B0604020202020204" pitchFamily="34" charset="0"/>
              <a:ea typeface="MS PGothic" pitchFamily="34" charset="-128"/>
              <a:cs typeface="Arial" panose="020B0604020202020204" pitchFamily="34" charset="0"/>
            </a:endParaRPr>
          </a:p>
          <a:p>
            <a:r>
              <a:rPr lang="de-DE" sz="1200" i="1" baseline="0" dirty="0">
                <a:latin typeface="Arial" panose="020B0604020202020204" pitchFamily="34" charset="0"/>
                <a:ea typeface="MS PGothic" pitchFamily="34" charset="-128"/>
                <a:cs typeface="Arial" panose="020B0604020202020204" pitchFamily="34" charset="0"/>
              </a:rPr>
              <a:t>Geht einmal einen Tag in der Woche für euch durch und überlegt, zu welcher Tageszeit ihr welche Produkte am häufigsten nutzt.</a:t>
            </a:r>
          </a:p>
          <a:p>
            <a:endParaRPr lang="de-DE" sz="1200" i="1" baseline="0" dirty="0">
              <a:latin typeface="Arial" panose="020B0604020202020204" pitchFamily="34" charset="0"/>
              <a:ea typeface="MS PGothic" pitchFamily="34" charset="-128"/>
              <a:cs typeface="Arial" panose="020B0604020202020204" pitchFamily="34" charset="0"/>
            </a:endParaRPr>
          </a:p>
          <a:p>
            <a:r>
              <a:rPr lang="de-DE" sz="1200" i="1" baseline="0" dirty="0">
                <a:latin typeface="Arial" panose="020B0604020202020204" pitchFamily="34" charset="0"/>
                <a:ea typeface="MS PGothic" pitchFamily="34" charset="-128"/>
                <a:cs typeface="Arial" panose="020B0604020202020204" pitchFamily="34" charset="0"/>
              </a:rPr>
              <a:t>Nehmt euch dazu den Action Planner – das Begleitheft, welches wir euch jetzt austeilen – und notiert die Produkte und Dienstleistungen aus eurem Alltag.“</a:t>
            </a:r>
          </a:p>
          <a:p>
            <a:endParaRPr lang="de-DE" sz="1200" i="1" baseline="0" dirty="0">
              <a:latin typeface="Arial" panose="020B0604020202020204" pitchFamily="34" charset="0"/>
              <a:ea typeface="MS PGothic" pitchFamily="34" charset="-128"/>
              <a:cs typeface="Arial" panose="020B0604020202020204" pitchFamily="34" charset="0"/>
            </a:endParaRPr>
          </a:p>
          <a:p>
            <a:r>
              <a:rPr lang="de-DE" sz="1200" i="0" baseline="0" dirty="0">
                <a:latin typeface="Arial" panose="020B0604020202020204" pitchFamily="34" charset="0"/>
                <a:ea typeface="MS PGothic" pitchFamily="34" charset="-128"/>
                <a:cs typeface="Arial" panose="020B0604020202020204" pitchFamily="34" charset="0"/>
              </a:rPr>
              <a:t>Hinweis:</a:t>
            </a:r>
          </a:p>
          <a:p>
            <a:r>
              <a:rPr lang="de-DE" sz="1200" i="0" baseline="0" dirty="0">
                <a:latin typeface="Arial" panose="020B0604020202020204" pitchFamily="34" charset="0"/>
                <a:ea typeface="MS PGothic" pitchFamily="34" charset="-128"/>
                <a:cs typeface="Arial" panose="020B0604020202020204" pitchFamily="34" charset="0"/>
              </a:rPr>
              <a:t>Je nach Möglichkeit, kann diese Aufgabe im Action Planner ausgefüllt werden oder interaktiv auf einem Smartboard.</a:t>
            </a:r>
          </a:p>
          <a:p>
            <a:endParaRPr lang="de-DE" sz="1200" i="0" baseline="0" dirty="0">
              <a:latin typeface="Arial" panose="020B0604020202020204" pitchFamily="34" charset="0"/>
              <a:ea typeface="MS PGothic" pitchFamily="34" charset="-128"/>
              <a:cs typeface="Arial" panose="020B0604020202020204" pitchFamily="34" charset="0"/>
            </a:endParaRPr>
          </a:p>
          <a:p>
            <a:r>
              <a:rPr lang="de-DE" sz="1200" i="0" baseline="0" dirty="0">
                <a:latin typeface="Arial" panose="020B0604020202020204" pitchFamily="34" charset="0"/>
                <a:ea typeface="MS PGothic" pitchFamily="34" charset="-128"/>
                <a:cs typeface="Arial" panose="020B0604020202020204" pitchFamily="34" charset="0"/>
              </a:rPr>
              <a:t>Sprechtext zum Abschluss der Aufgabe:</a:t>
            </a:r>
            <a:endParaRPr lang="de-DE" i="0" dirty="0"/>
          </a:p>
          <a:p>
            <a:endParaRPr lang="de-DE" dirty="0"/>
          </a:p>
          <a:p>
            <a:r>
              <a:rPr lang="de-DE" b="0" i="1" dirty="0"/>
              <a:t>„Vielen Dank für eure Beiträge. Ihr habt schon gemerkt, im Grunde gibt es keinen Moment am Tag, an dem ihr nicht </a:t>
            </a:r>
            <a:r>
              <a:rPr lang="de-DE" b="0" i="1" dirty="0" err="1"/>
              <a:t>Verbraucher:innen</a:t>
            </a:r>
            <a:r>
              <a:rPr lang="de-DE" b="0" i="1" dirty="0"/>
              <a:t> seid. Ihr putzt Zähne (Zahnpasta und Bürste), checkt die ersten Nachrichten auf dem Smartphone, streamt Musik auf dem Weg zur Schule und so weiter.“ </a:t>
            </a: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3</a:t>
            </a:fld>
            <a:endParaRPr lang="de-DE"/>
          </a:p>
        </p:txBody>
      </p:sp>
    </p:spTree>
    <p:extLst>
      <p:ext uri="{BB962C8B-B14F-4D97-AF65-F5344CB8AC3E}">
        <p14:creationId xmlns:p14="http://schemas.microsoft.com/office/powerpoint/2010/main" val="390086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1497E-C7D4-CA6A-3D93-6736A5124F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C15A90-B314-7571-26D4-702D22150D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D4D3A3C-B34B-BEDD-1FAF-271619EB16F6}"/>
              </a:ext>
            </a:extLst>
          </p:cNvPr>
          <p:cNvSpPr>
            <a:spLocks noGrp="1"/>
          </p:cNvSpPr>
          <p:nvPr>
            <p:ph type="body" idx="1"/>
          </p:nvPr>
        </p:nvSpPr>
        <p:spPr/>
        <p:txBody>
          <a:bodyPr/>
          <a:lstStyle/>
          <a:p>
            <a:r>
              <a:rPr lang="de-DE" dirty="0"/>
              <a:t>Sprechtext (Vorschlag):</a:t>
            </a:r>
          </a:p>
          <a:p>
            <a:endParaRPr lang="de-DE" dirty="0"/>
          </a:p>
          <a:p>
            <a:r>
              <a:rPr lang="de-DE" i="1" dirty="0"/>
              <a:t>„Kennt denn</a:t>
            </a:r>
            <a:r>
              <a:rPr lang="de-DE" i="1" baseline="0" dirty="0"/>
              <a:t> jemand von euch die Verbraucherzentrale? Wer hat davon schon mal gehört?</a:t>
            </a:r>
          </a:p>
          <a:p>
            <a:r>
              <a:rPr lang="de-DE" i="1" baseline="0" dirty="0"/>
              <a:t>Und wer weiß, was die Verbraucherzentralen machen? </a:t>
            </a:r>
          </a:p>
          <a:p>
            <a:endParaRPr lang="de-DE" i="1" dirty="0"/>
          </a:p>
          <a:p>
            <a:r>
              <a:rPr lang="de-DE" i="1" dirty="0"/>
              <a:t>Die Verbraucherzentrale</a:t>
            </a:r>
            <a:r>
              <a:rPr lang="de-DE" i="1" baseline="0" dirty="0"/>
              <a:t> gibt es in allen Bundesländern mit insgesamt rund 200 Beratungsstellen. Über die Verbraucherzentralen könnt ihr euch zuverlässig und unabhängig zu Verbraucherthemen informieren. Ihr könnt bei Problemen zur Beratung gehen oder anrufen. Die Beratungen der Verbraucherzentralen, z. B. bei Verträgen, zu gesunder Ernährung oder Datenschutz sind unabhängig, juristisch sicher und günstiger als beim Anwalt. Und die Verbraucherzentrale kommt für Bildungsangebote auch zu euch an Schulen, damit ihr gar nicht erst in die Klemme geratet und Problemen vorbeugen könnt!</a:t>
            </a:r>
          </a:p>
          <a:p>
            <a:endParaRPr lang="de-D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Die Verbraucherzentrale vertritt alle </a:t>
            </a:r>
            <a:r>
              <a:rPr lang="de-DE" i="1" dirty="0" err="1"/>
              <a:t>Verbraucher:innen</a:t>
            </a:r>
            <a:r>
              <a:rPr lang="de-DE" i="1" baseline="0" dirty="0"/>
              <a:t> in Deutschland </a:t>
            </a:r>
            <a:r>
              <a:rPr lang="de-DE" sz="1200" i="1" dirty="0"/>
              <a:t>gegenüber Politik, Wirtschaft und der Öffentlichkeit und klagt Verbraucherrechte ein.</a:t>
            </a:r>
            <a:endParaRPr lang="de-DE" i="1" dirty="0"/>
          </a:p>
          <a:p>
            <a:endParaRPr lang="de-DE" i="1" baseline="0" dirty="0"/>
          </a:p>
          <a:p>
            <a:r>
              <a:rPr lang="de-DE" i="1" dirty="0"/>
              <a:t>Im Video zeigen wir euch drei</a:t>
            </a:r>
            <a:r>
              <a:rPr lang="de-DE" i="1" baseline="0" dirty="0"/>
              <a:t> Beispiele für Situationen, in denen ihr als </a:t>
            </a:r>
            <a:r>
              <a:rPr lang="de-DE" i="1" baseline="0" dirty="0" err="1"/>
              <a:t>Verbraucher:innen</a:t>
            </a:r>
            <a:r>
              <a:rPr lang="de-DE" i="1" baseline="0" dirty="0"/>
              <a:t> Fragen oder Probleme haben könntet, lernt ihr in diesem Video kennen.“</a:t>
            </a:r>
          </a:p>
          <a:p>
            <a:endParaRPr lang="de-DE" i="1" baseline="0" dirty="0"/>
          </a:p>
          <a:p>
            <a:r>
              <a:rPr lang="de-DE" i="0" baseline="0" dirty="0"/>
              <a:t>Die </a:t>
            </a:r>
            <a:r>
              <a:rPr lang="de-DE" i="0" baseline="0" dirty="0" err="1"/>
              <a:t>Trainer:innen</a:t>
            </a:r>
            <a:r>
              <a:rPr lang="de-DE" i="0" baseline="0" dirty="0"/>
              <a:t> spielen das Video ab: </a:t>
            </a:r>
            <a:r>
              <a:rPr lang="de-DE" sz="1200" i="0" u="sng" kern="1200" dirty="0">
                <a:solidFill>
                  <a:schemeClr val="tx1"/>
                </a:solidFill>
                <a:effectLst/>
                <a:latin typeface="+mn-lt"/>
                <a:ea typeface="+mn-ea"/>
                <a:cs typeface="+mn-cs"/>
              </a:rPr>
              <a:t>https://www.youtube.com/watch?v=G1DB_79Hv30</a:t>
            </a:r>
          </a:p>
          <a:p>
            <a:endParaRPr lang="de-DE"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de-DE" dirty="0"/>
            </a:br>
            <a:endParaRPr lang="de-DE" dirty="0"/>
          </a:p>
          <a:p>
            <a:endParaRPr lang="de-DE" dirty="0">
              <a:latin typeface="Aptos" panose="020B0004020202020204" pitchFamily="34" charset="0"/>
            </a:endParaRPr>
          </a:p>
        </p:txBody>
      </p:sp>
      <p:sp>
        <p:nvSpPr>
          <p:cNvPr id="4" name="Foliennummernplatzhalter 3">
            <a:extLst>
              <a:ext uri="{FF2B5EF4-FFF2-40B4-BE49-F238E27FC236}">
                <a16:creationId xmlns:a16="http://schemas.microsoft.com/office/drawing/2014/main" id="{7E246C9F-C3A9-8972-F6B5-D4F9208C86D9}"/>
              </a:ext>
            </a:extLst>
          </p:cNvPr>
          <p:cNvSpPr>
            <a:spLocks noGrp="1"/>
          </p:cNvSpPr>
          <p:nvPr>
            <p:ph type="sldNum" sz="quarter" idx="5"/>
          </p:nvPr>
        </p:nvSpPr>
        <p:spPr/>
        <p:txBody>
          <a:bodyPr/>
          <a:lstStyle/>
          <a:p>
            <a:pPr>
              <a:defRPr/>
            </a:pPr>
            <a:fld id="{44B50A89-AEE9-454C-B2A9-437B137527E0}" type="slidenum">
              <a:rPr lang="de-DE" smtClean="0"/>
              <a:pPr>
                <a:defRPr/>
              </a:pPr>
              <a:t>4</a:t>
            </a:fld>
            <a:endParaRPr lang="de-DE"/>
          </a:p>
        </p:txBody>
      </p:sp>
    </p:spTree>
    <p:extLst>
      <p:ext uri="{BB962C8B-B14F-4D97-AF65-F5344CB8AC3E}">
        <p14:creationId xmlns:p14="http://schemas.microsoft.com/office/powerpoint/2010/main" val="281595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r>
              <a:rPr lang="de-DE" b="0" i="1" dirty="0">
                <a:latin typeface="Aptos" panose="020B0004020202020204" pitchFamily="34" charset="0"/>
              </a:rPr>
              <a:t>„Aber nicht nur die Verbraucherzentrale steht für eure Rechte ein. Auch ihr selbst könnt aktiv werden. </a:t>
            </a:r>
          </a:p>
          <a:p>
            <a:endParaRPr lang="de-DE" b="0" i="1" dirty="0">
              <a:latin typeface="Aptos" panose="020B0004020202020204" pitchFamily="34" charset="0"/>
            </a:endParaRPr>
          </a:p>
          <a:p>
            <a:r>
              <a:rPr lang="de-DE" sz="1200" i="1" dirty="0"/>
              <a:t>Es fehlen Kennzeichnungen für eine Produkteigenschaft? Unternehmen missachten Verbraucherrechte? Werbung ist als solche nicht erkennbar? Dann muss sich was ändern! </a:t>
            </a:r>
            <a:endParaRPr lang="de-DE" b="0" i="1" dirty="0">
              <a:latin typeface="Aptos" panose="020B0004020202020204" pitchFamily="34" charset="0"/>
            </a:endParaRPr>
          </a:p>
          <a:p>
            <a:endParaRPr lang="de-DE" b="0" i="1" dirty="0">
              <a:latin typeface="Aptos" panose="020B0004020202020204" pitchFamily="34" charset="0"/>
            </a:endParaRPr>
          </a:p>
          <a:p>
            <a:r>
              <a:rPr lang="de-DE" b="0" i="1" dirty="0">
                <a:latin typeface="Aptos" panose="020B0004020202020204" pitchFamily="34" charset="0"/>
              </a:rPr>
              <a:t>Ihr selbst könnt euch für eure Anliegen einsetzen und dafür gegenüber Unternehmen und Politik Beachtung einfordern. Wenn</a:t>
            </a:r>
            <a:r>
              <a:rPr lang="de-DE" b="0" i="1" baseline="0" dirty="0">
                <a:latin typeface="Aptos" panose="020B0004020202020204" pitchFamily="34" charset="0"/>
              </a:rPr>
              <a:t> ihr gut informiert seid, könnt ihr umso besser für eure Rechte einstehen. Das geht in Form unterschiedlicher Aktionen. Welche das sind, finden wir jetzt heraus.“</a:t>
            </a:r>
            <a:endParaRPr lang="de-DE" b="0" i="1" dirty="0">
              <a:latin typeface="Aptos"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5</a:t>
            </a:fld>
            <a:endParaRPr lang="de-DE"/>
          </a:p>
        </p:txBody>
      </p:sp>
    </p:spTree>
    <p:extLst>
      <p:ext uri="{BB962C8B-B14F-4D97-AF65-F5344CB8AC3E}">
        <p14:creationId xmlns:p14="http://schemas.microsoft.com/office/powerpoint/2010/main" val="372720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1" cap="none" dirty="0"/>
              <a:t>„</a:t>
            </a:r>
            <a:r>
              <a:rPr lang="de-DE" sz="1200" i="1" kern="1200" dirty="0">
                <a:solidFill>
                  <a:schemeClr val="tx1"/>
                </a:solidFill>
                <a:effectLst/>
                <a:latin typeface="+mn-lt"/>
                <a:ea typeface="+mn-ea"/>
                <a:cs typeface="+mn-cs"/>
              </a:rPr>
              <a:t>Findet euch zu zweit oder in Kleingruppen zusammen, bearbeitet die Aufgaben zum Thema Consumer Citizenship und findet heraus, welche Möglichkeiten ihr als </a:t>
            </a:r>
            <a:r>
              <a:rPr lang="de-DE" sz="1200" i="1" kern="1200" dirty="0" err="1">
                <a:solidFill>
                  <a:schemeClr val="tx1"/>
                </a:solidFill>
                <a:effectLst/>
                <a:latin typeface="+mn-lt"/>
                <a:ea typeface="+mn-ea"/>
                <a:cs typeface="+mn-cs"/>
              </a:rPr>
              <a:t>Verbraucher:innen</a:t>
            </a:r>
            <a:r>
              <a:rPr lang="de-DE" sz="1200" i="1" kern="1200" dirty="0">
                <a:solidFill>
                  <a:schemeClr val="tx1"/>
                </a:solidFill>
                <a:effectLst/>
                <a:latin typeface="+mn-lt"/>
                <a:ea typeface="+mn-ea"/>
                <a:cs typeface="+mn-cs"/>
              </a:rPr>
              <a:t> habt, eure Anliegen sichtbar zu machen.</a:t>
            </a:r>
            <a:r>
              <a:rPr lang="de-DE" b="0" i="1" cap="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1" cap="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cap="none" dirty="0"/>
              <a:t>Hintergrundinfo</a:t>
            </a:r>
            <a:r>
              <a:rPr lang="de-DE" b="0" i="0" cap="none" baseline="0" dirty="0"/>
              <a:t>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cap="none" baseline="0" dirty="0"/>
              <a:t>Das Material zu dieser Aufgabe sowie eine Handreichung mit Lösungen liegen hier: https://www.verbraucherzentrale-bawue.de/bildung-bw/unterrichtsmaterial-consumer-citizenship-52971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1" cap="non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6</a:t>
            </a:fld>
            <a:endParaRPr lang="de-DE"/>
          </a:p>
        </p:txBody>
      </p:sp>
    </p:spTree>
    <p:extLst>
      <p:ext uri="{BB962C8B-B14F-4D97-AF65-F5344CB8AC3E}">
        <p14:creationId xmlns:p14="http://schemas.microsoft.com/office/powerpoint/2010/main" val="159640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1" cap="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1" cap="none" dirty="0"/>
              <a:t>„</a:t>
            </a:r>
            <a:r>
              <a:rPr lang="de-DE" sz="1200" i="1" kern="1200" dirty="0">
                <a:solidFill>
                  <a:schemeClr val="tx1"/>
                </a:solidFill>
                <a:effectLst/>
                <a:latin typeface="+mn-lt"/>
                <a:ea typeface="+mn-ea"/>
                <a:cs typeface="+mn-cs"/>
              </a:rPr>
              <a:t>Lasst uns die zentralen Informationen zusammentragen. Lasst uns zuerst klären, was Consumer Citizenship ist. (siehe Folie)</a:t>
            </a:r>
            <a:r>
              <a:rPr lang="de-DE" b="0" i="1" cap="none" dirty="0"/>
              <a:t>“</a:t>
            </a:r>
          </a:p>
          <a:p>
            <a:endParaRPr lang="de-DE" dirty="0"/>
          </a:p>
          <a:p>
            <a:endParaRPr lang="de-DE" dirty="0"/>
          </a:p>
          <a:p>
            <a:r>
              <a:rPr lang="de-DE" baseline="0" dirty="0"/>
              <a:t>Hintergrundinformation:</a:t>
            </a:r>
          </a:p>
          <a:p>
            <a:endParaRPr lang="de-DE" baseline="0" dirty="0"/>
          </a:p>
          <a:p>
            <a:r>
              <a:rPr lang="de-DE" baseline="0" dirty="0"/>
              <a:t>Quelle: https://www.verbraucherzentrale-bawue.de/bildung-bw/hintergrundwissen-consumer-citizenship</a:t>
            </a:r>
          </a:p>
          <a:p>
            <a:endParaRPr lang="de-DE" baseline="0" dirty="0"/>
          </a:p>
          <a:p>
            <a:r>
              <a:rPr lang="de-DE" b="1" dirty="0"/>
              <a:t>Hintergrundwissen: Consumer Citizenship </a:t>
            </a:r>
          </a:p>
          <a:p>
            <a:r>
              <a:rPr lang="de-DE" dirty="0"/>
              <a:t>Möglichkeiten, die </a:t>
            </a:r>
            <a:r>
              <a:rPr lang="de-DE" dirty="0" err="1"/>
              <a:t>Verbraucher:innen</a:t>
            </a:r>
            <a:r>
              <a:rPr lang="de-DE" dirty="0"/>
              <a:t> haben, um sich gegenüber Unternehmen und Politik für ihre Anliegen einzusetzen und deren Beachtung einzufordern.</a:t>
            </a:r>
          </a:p>
          <a:p>
            <a:endParaRPr lang="de-DE" dirty="0"/>
          </a:p>
          <a:p>
            <a:r>
              <a:rPr lang="de-DE" dirty="0"/>
              <a:t>Wenn es eine Kennzeichnung für eine Produkteigenschaft gar nicht gibt, ein Unternehmen Verbraucherrechte nicht beachtet oder Werbung nicht als solche erkennbar ist, dann wird es Zeit, dass sich daran was ändert. Mit der Consumer Citizenship haben </a:t>
            </a:r>
            <a:r>
              <a:rPr lang="de-DE" dirty="0" err="1"/>
              <a:t>Verbraucher:innen</a:t>
            </a:r>
            <a:r>
              <a:rPr lang="de-DE" dirty="0"/>
              <a:t> unterschiedliche Handlungsoptionen.</a:t>
            </a:r>
          </a:p>
          <a:p>
            <a:endParaRPr lang="de-DE" b="1" dirty="0"/>
          </a:p>
          <a:p>
            <a:r>
              <a:rPr lang="de-DE" b="1" dirty="0"/>
              <a:t>Consumer Citizenship </a:t>
            </a:r>
            <a:br>
              <a:rPr lang="de-DE" dirty="0"/>
            </a:br>
            <a:r>
              <a:rPr lang="de-DE" dirty="0" err="1"/>
              <a:t>Verbraucher:innen</a:t>
            </a:r>
            <a:r>
              <a:rPr lang="de-DE" dirty="0"/>
              <a:t> setzen auf Grundlage ihrer Analyse einer verbraucherrelevanten Situation und der eigenen Interessenlage direkte beziehungsweise indirekte konsumbezogene Handlungen ein ("politischer Konsum"), um die vorgefundene Lage im Sinne ihrer Interessen zu beeinflussen. Politischer Konsum ist dabei eine Form politischer Partizipation, vorausgesetzt ihm liegen die freiheitlich-demokratischen Prinzipien Freiheit, Gleichheit, Gerechtigkeit und Solidarität zugrunde.</a:t>
            </a:r>
          </a:p>
          <a:p>
            <a:r>
              <a:rPr lang="de-DE" dirty="0"/>
              <a:t>Aktionen im Sinne der Consumer Citizenship können entweder die Politik oder ein oder mehrere Unternehmen adressieren. Die Aktionen haben dabei zum Ziel, dass sich etwas an der Konsumumgebung, also am Verhalten von Unternehmen oder den gesetzlichen Rahmenbedingungen, ändert. Deshalb spricht man bei solchen Aktionen auch von politischem Konsum bzw. konsumbezogenen Handlungen. Diese Handlungen werden in zwei unterschiedliche Arten eingeteilt: Solche, die direkt etwas mit Kaufen zu tun haben und solche, die nur indirekt damit verbunden sind.</a:t>
            </a:r>
          </a:p>
          <a:p>
            <a:endParaRPr lang="de-DE" dirty="0"/>
          </a:p>
          <a:p>
            <a:r>
              <a:rPr lang="de-DE" dirty="0"/>
              <a:t>Die Aktionsart, die direkt in Verbindung mit Kaufen steht, ist der Boykott. Unter Boykott versteht man, dass bestimmte Produkte oder auch verschiedene Produkte einer bestimmten Marke oder eines Unternehmens nicht mehr gekauft werden. Mit einem Boykott soll eine Veränderung des Unternehmensverhaltens erreicht werden.</a:t>
            </a:r>
          </a:p>
          <a:p>
            <a:endParaRPr lang="de-DE" dirty="0"/>
          </a:p>
          <a:p>
            <a:r>
              <a:rPr lang="de-DE" dirty="0"/>
              <a:t>Die zweite Aktionsart bezieht sich indirekt auf Kaufen und Konsum. Manche der zu dieser Art zählenden Aktionen sind konfrontativ und manche sind kooperativ.</a:t>
            </a:r>
          </a:p>
          <a:p>
            <a:r>
              <a:rPr lang="de-DE" dirty="0"/>
              <a:t>Konfrontativ ist eine Aktion, wenn mit ihr etwa das Unternehmen, dessen Verhalten geändert werden soll, kritisiert oder verballhornt wird. Wenn zum Beispiel der Name oder das Logo eines Unternehmens verfremdet und damit satirisch aufs Korn genommen wird, handelt es sich um eine konfrontative Aktion. Dieses Verfremden von Markennamen oder Logos nennt man Culture </a:t>
            </a:r>
            <a:r>
              <a:rPr lang="de-DE" dirty="0" err="1"/>
              <a:t>Jamming</a:t>
            </a:r>
            <a:r>
              <a:rPr lang="de-DE" dirty="0"/>
              <a:t>. Kooperativ ist eine Aktion, wenn versucht wird, gemeinsam mit Unternehmen oder </a:t>
            </a:r>
            <a:r>
              <a:rPr lang="de-DE" dirty="0" err="1"/>
              <a:t>Politiker:innen</a:t>
            </a:r>
            <a:r>
              <a:rPr lang="de-DE" dirty="0"/>
              <a:t> die Konsumumgebung im Interesse der </a:t>
            </a:r>
            <a:r>
              <a:rPr lang="de-DE" dirty="0" err="1"/>
              <a:t>Verbraucher:innen</a:t>
            </a:r>
            <a:r>
              <a:rPr lang="de-DE" dirty="0"/>
              <a:t> zu verändern. So zählen etwa Gespräche mit Unternehmen oder </a:t>
            </a:r>
            <a:r>
              <a:rPr lang="de-DE" dirty="0" err="1"/>
              <a:t>Politiker:innen</a:t>
            </a:r>
            <a:r>
              <a:rPr lang="de-DE" dirty="0"/>
              <a:t> zu den kooperativen Aktionen. </a:t>
            </a:r>
          </a:p>
          <a:p>
            <a:endParaRPr lang="de-DE" dirty="0"/>
          </a:p>
          <a:p>
            <a:r>
              <a:rPr lang="de-DE" dirty="0"/>
              <a:t>Eine weitere Handlungsmöglichkeit, die nur indirekt etwas mit Kaufen zu tun hat, ist, sich an eine Organisation zu wenden, die sich für die Interessen der </a:t>
            </a:r>
            <a:r>
              <a:rPr lang="de-DE" dirty="0" err="1"/>
              <a:t>Verbraucher:innen</a:t>
            </a:r>
            <a:r>
              <a:rPr lang="de-DE" dirty="0"/>
              <a:t> einsetzt. Ziel dabei ist es, die Organisation als Fürsprecherin gegenüber Unternehmen und Politik zu gewinnen.  Beispielsweise setzen sich die Verbraucherzentralen für Verbraucherinteressen ein. Das machen sie beispielsweise, indem sie rechtlich gegen Unternehmen vorgehen, die Verbraucherrechte nicht beachten. Außerdem versuchen sie durch Gespräche mit </a:t>
            </a:r>
            <a:r>
              <a:rPr lang="de-DE" dirty="0" err="1"/>
              <a:t>Politiker:innen</a:t>
            </a:r>
            <a:r>
              <a:rPr lang="de-DE" dirty="0"/>
              <a:t> diese davon zu überzeugen, sich für Anliegen der </a:t>
            </a:r>
            <a:r>
              <a:rPr lang="de-DE" dirty="0" err="1"/>
              <a:t>Verbraucher:innen</a:t>
            </a:r>
            <a:r>
              <a:rPr lang="de-DE" dirty="0"/>
              <a:t> einzusetzen.</a:t>
            </a:r>
          </a:p>
          <a:p>
            <a:endParaRPr lang="de-DE" dirty="0"/>
          </a:p>
          <a:p>
            <a:r>
              <a:rPr lang="de-DE" dirty="0"/>
              <a:t>Die möglichen Handlungsoptionen für </a:t>
            </a:r>
            <a:r>
              <a:rPr lang="de-DE" dirty="0" err="1"/>
              <a:t>Verbraucher:innen</a:t>
            </a:r>
            <a:r>
              <a:rPr lang="de-DE" dirty="0"/>
              <a:t> sind also vielfältig: Sie können Unternehmen und Politik mit Interessen konfrontieren oder auf Zusammenarbeit und gegenseitiges Verständnis ausgerichtet sein. Außerdem müssen sie nicht unbedingt etwas mit Kaufen an sich zu tun haben, sondern können auch auf andere Weise unsere Interessen zum Ausdruck bringen. Solange diese Handlungen im Kontext unseres Verbraucherdaseins stehen, wird von Consumer Citizenship gesprochen.</a:t>
            </a:r>
          </a:p>
          <a:p>
            <a:endParaRPr lang="de-DE" dirty="0"/>
          </a:p>
          <a:p>
            <a:r>
              <a:rPr lang="de-DE" dirty="0"/>
              <a:t>Um Consumer Citizenship handelt es sich jedoch nicht, wenn der Impuls zum „politischen Konsum“ etwa von Unternehmen ausgeht. Unternehmen stellen gerne in ihrer Werbung den Konsum ihrer Waren als Teil der Lösung eines politischen Problems dar. Hier nutzen sie aber nur das Instrumentarium der Consumer Citizenship, um sich ein politisches „Trendthema“ zur eigenen Absatzförderung zunutze zu machen. Ein Beispiel hierfür sind Unternehmen, die damit werben, dass der Erwerb ihrer Produkte zur Nachhaltigkeit (grüne Geldanlagen) beiträgt.</a:t>
            </a:r>
          </a:p>
          <a:p>
            <a:endParaRPr lang="de-DE" dirty="0"/>
          </a:p>
          <a:p>
            <a:r>
              <a:rPr lang="de-DE" dirty="0"/>
              <a:t>Von Consumer Citizenship wird aber vor allem dann gesprochen, wenn sie auf selbstbestimmter Ausübung beruht und der Förderung freiheitlich-­demokratischer Prinzipien dient. Das ist deshalb wichtig zu erwähnen, da das Instrument politischen Konsums auch zur Ausweitung von Diskriminierung, Rassismus und Exklusion missbraucht werden kann und wird. Das Instrument kann also auch undemokratisch, diskriminierend und rassistisch daherkommen, wie etwa beim Boykott jüdischer Geschäfte im Nationalsozialismus.</a:t>
            </a:r>
          </a:p>
          <a:p>
            <a:endParaRPr lang="de-DE" dirty="0"/>
          </a:p>
          <a:p>
            <a:r>
              <a:rPr lang="de-DE" dirty="0"/>
              <a:t>Consumer Citizenship trägt zur Demokratiebildung bei.</a:t>
            </a:r>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7</a:t>
            </a:fld>
            <a:endParaRPr lang="de-DE"/>
          </a:p>
        </p:txBody>
      </p:sp>
    </p:spTree>
    <p:extLst>
      <p:ext uri="{BB962C8B-B14F-4D97-AF65-F5344CB8AC3E}">
        <p14:creationId xmlns:p14="http://schemas.microsoft.com/office/powerpoint/2010/main" val="34919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ptos" panose="020B0004020202020204" pitchFamily="34" charset="0"/>
              </a:rPr>
              <a:t>Sprechtext (Vorschlag):</a:t>
            </a:r>
          </a:p>
          <a:p>
            <a:endParaRPr lang="de-DE"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1" cap="none" dirty="0">
                <a:latin typeface="Aptos" panose="020B0004020202020204" pitchFamily="34" charset="0"/>
              </a:rPr>
              <a:t>„Auf den Bildern </a:t>
            </a:r>
            <a:r>
              <a:rPr lang="de-DE" sz="1200" i="1" kern="1200" dirty="0">
                <a:solidFill>
                  <a:schemeClr val="tx1"/>
                </a:solidFill>
                <a:effectLst/>
                <a:latin typeface="Aptos" panose="020B0004020202020204" pitchFamily="34" charset="0"/>
                <a:ea typeface="+mn-ea"/>
                <a:cs typeface="+mn-cs"/>
              </a:rPr>
              <a:t>sind A</a:t>
            </a:r>
            <a:r>
              <a:rPr lang="de-DE" sz="1200" i="1" kern="1200" baseline="0" dirty="0">
                <a:solidFill>
                  <a:schemeClr val="tx1"/>
                </a:solidFill>
                <a:effectLst/>
                <a:latin typeface="Aptos" panose="020B0004020202020204" pitchFamily="34" charset="0"/>
                <a:ea typeface="+mn-ea"/>
                <a:cs typeface="+mn-cs"/>
              </a:rPr>
              <a:t>ktionen aufgezeigt, die </a:t>
            </a:r>
            <a:r>
              <a:rPr lang="de-DE" sz="1200" i="1" kern="1200" baseline="0" dirty="0" err="1">
                <a:solidFill>
                  <a:schemeClr val="tx1"/>
                </a:solidFill>
                <a:effectLst/>
                <a:latin typeface="Aptos" panose="020B0004020202020204" pitchFamily="34" charset="0"/>
                <a:ea typeface="+mn-ea"/>
                <a:cs typeface="+mn-cs"/>
              </a:rPr>
              <a:t>Verbraucher:innen</a:t>
            </a:r>
            <a:r>
              <a:rPr lang="de-DE" sz="1200" i="1" kern="1200" baseline="0" dirty="0">
                <a:solidFill>
                  <a:schemeClr val="tx1"/>
                </a:solidFill>
                <a:effectLst/>
                <a:latin typeface="Aptos" panose="020B0004020202020204" pitchFamily="34" charset="0"/>
                <a:ea typeface="+mn-ea"/>
                <a:cs typeface="+mn-cs"/>
              </a:rPr>
              <a:t> nutzen können, um eine Konsumsituation zu verändern. Bennent sie gern! Was habt ihr dazu herausgefunden?</a:t>
            </a:r>
            <a:r>
              <a:rPr lang="de-DE" b="0" i="1" cap="none" dirty="0">
                <a:latin typeface="Aptos" panose="020B0004020202020204" pitchFamily="34" charset="0"/>
              </a:rPr>
              <a:t>“</a:t>
            </a:r>
          </a:p>
          <a:p>
            <a:endParaRPr lang="de-DE" dirty="0">
              <a:latin typeface="Aptos" panose="020B0004020202020204" pitchFamily="34" charset="0"/>
            </a:endParaRPr>
          </a:p>
          <a:p>
            <a:endParaRPr lang="de-DE" dirty="0">
              <a:latin typeface="Aptos" panose="020B0004020202020204" pitchFamily="34" charset="0"/>
            </a:endParaRPr>
          </a:p>
          <a:p>
            <a:r>
              <a:rPr lang="de-DE" dirty="0">
                <a:latin typeface="Aptos" panose="020B0004020202020204" pitchFamily="34" charset="0"/>
              </a:rPr>
              <a:t>Quelle: https://www.verbraucherzentrale-bawue.de/sites/default/files/2025-02/2025_aes_consumercitizenship_g_m_e_handreichung.pdf</a:t>
            </a:r>
          </a:p>
          <a:p>
            <a:endParaRPr lang="de-DE" baseline="0"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44B50A89-AEE9-454C-B2A9-437B137527E0}" type="slidenum">
              <a:rPr lang="de-DE" smtClean="0"/>
              <a:pPr>
                <a:defRPr/>
              </a:pPr>
              <a:t>8</a:t>
            </a:fld>
            <a:endParaRPr lang="de-DE"/>
          </a:p>
        </p:txBody>
      </p:sp>
    </p:spTree>
    <p:extLst>
      <p:ext uri="{BB962C8B-B14F-4D97-AF65-F5344CB8AC3E}">
        <p14:creationId xmlns:p14="http://schemas.microsoft.com/office/powerpoint/2010/main" val="355007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C271-3D94-F49F-BE1A-87629F2AF5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85762E-B2F5-07B7-D73B-B7F44D9938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F247F26-154D-BFAC-C744-69E0B79BC2CF}"/>
              </a:ext>
            </a:extLst>
          </p:cNvPr>
          <p:cNvSpPr>
            <a:spLocks noGrp="1"/>
          </p:cNvSpPr>
          <p:nvPr>
            <p:ph type="body" idx="1"/>
          </p:nvPr>
        </p:nvSpPr>
        <p:spPr/>
        <p:txBody>
          <a:bodyPr/>
          <a:lstStyle/>
          <a:p>
            <a:r>
              <a:rPr lang="de-DE" dirty="0">
                <a:latin typeface="Aptos" panose="020B0004020202020204" pitchFamily="34" charset="0"/>
                <a:ea typeface="ADLaM Display" panose="020F0502020204030204" pitchFamily="2" charset="0"/>
                <a:cs typeface="ADLaM Display" panose="020F0502020204030204" pitchFamily="2" charset="0"/>
              </a:rPr>
              <a:t>Sprechtext (Vorschlag):</a:t>
            </a:r>
          </a:p>
          <a:p>
            <a:endParaRPr lang="de-DE" dirty="0">
              <a:latin typeface="Aptos" panose="020B0004020202020204" pitchFamily="34" charset="0"/>
              <a:ea typeface="ADLaM Display" panose="020F0502020204030204" pitchFamily="2" charset="0"/>
              <a:cs typeface="ADLaM Display"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1" cap="none" dirty="0">
                <a:latin typeface="Aptos" panose="020B0004020202020204" pitchFamily="34" charset="0"/>
                <a:ea typeface="ADLaM Display" panose="020F0502020204030204" pitchFamily="2" charset="0"/>
                <a:cs typeface="ADLaM Display" panose="020F0502020204030204" pitchFamily="2" charset="0"/>
              </a:rPr>
              <a:t>„</a:t>
            </a:r>
            <a:r>
              <a:rPr lang="de-DE" sz="1200" i="1" kern="1200" dirty="0">
                <a:solidFill>
                  <a:schemeClr val="tx1"/>
                </a:solidFill>
                <a:effectLst/>
                <a:latin typeface="Aptos" panose="020B0004020202020204" pitchFamily="34" charset="0"/>
                <a:ea typeface="ADLaM Display" panose="020F0502020204030204" pitchFamily="2" charset="0"/>
                <a:cs typeface="ADLaM Display" panose="020F0502020204030204" pitchFamily="2" charset="0"/>
              </a:rPr>
              <a:t>Hier ist noch eine </a:t>
            </a:r>
            <a:r>
              <a:rPr lang="de-DE" sz="1200" i="1" kern="1200" baseline="0" dirty="0">
                <a:solidFill>
                  <a:schemeClr val="tx1"/>
                </a:solidFill>
                <a:effectLst/>
                <a:latin typeface="Aptos" panose="020B0004020202020204" pitchFamily="34" charset="0"/>
                <a:ea typeface="ADLaM Display" panose="020F0502020204030204" pitchFamily="2" charset="0"/>
                <a:cs typeface="ADLaM Display" panose="020F0502020204030204" pitchFamily="2" charset="0"/>
              </a:rPr>
              <a:t>Aktion aufgezeigt und ein Beispiel, wie bereits in den 1950er Jahren Erfolge errungen wurden. Mit dem Boykott. </a:t>
            </a:r>
            <a:r>
              <a:rPr lang="de-DE" sz="1200" i="1" kern="1200" dirty="0">
                <a:solidFill>
                  <a:schemeClr val="tx1"/>
                </a:solidFill>
                <a:effectLst/>
                <a:latin typeface="Aptos" panose="020B0004020202020204" pitchFamily="34" charset="0"/>
                <a:ea typeface="ADLaM Display" panose="020F0502020204030204" pitchFamily="2" charset="0"/>
                <a:cs typeface="ADLaM Display" panose="020F0502020204030204" pitchFamily="2" charset="0"/>
              </a:rPr>
              <a:t>(siehe Folie)</a:t>
            </a:r>
            <a:r>
              <a:rPr lang="de-DE" b="0" i="1" cap="none" dirty="0">
                <a:latin typeface="Aptos" panose="020B0004020202020204" pitchFamily="34" charset="0"/>
                <a:ea typeface="ADLaM Display" panose="020F0502020204030204" pitchFamily="2" charset="0"/>
                <a:cs typeface="ADLaM Display" panose="020F0502020204030204" pitchFamily="2" charset="0"/>
              </a:rPr>
              <a:t>“</a:t>
            </a:r>
          </a:p>
          <a:p>
            <a:endParaRPr lang="de-DE" dirty="0">
              <a:latin typeface="Aptos" panose="020B0004020202020204" pitchFamily="34" charset="0"/>
              <a:ea typeface="ADLaM Display" panose="020F0502020204030204" pitchFamily="2" charset="0"/>
              <a:cs typeface="ADLaM Display" panose="020F0502020204030204" pitchFamily="2" charset="0"/>
            </a:endParaRPr>
          </a:p>
          <a:p>
            <a:endParaRPr lang="de-DE" dirty="0">
              <a:latin typeface="Aptos" panose="020B0004020202020204" pitchFamily="34" charset="0"/>
              <a:ea typeface="ADLaM Display" panose="020F0502020204030204" pitchFamily="2" charset="0"/>
              <a:cs typeface="ADLaM Display" panose="020F0502020204030204" pitchFamily="2" charset="0"/>
            </a:endParaRPr>
          </a:p>
          <a:p>
            <a:r>
              <a:rPr lang="de-DE" dirty="0">
                <a:latin typeface="Aptos" panose="020B0004020202020204" pitchFamily="34" charset="0"/>
                <a:ea typeface="ADLaM Display" panose="020F0502020204030204" pitchFamily="2" charset="0"/>
                <a:cs typeface="ADLaM Display" panose="020F0502020204030204" pitchFamily="2" charset="0"/>
              </a:rPr>
              <a:t>Dieses Beispiel kann von den </a:t>
            </a:r>
            <a:r>
              <a:rPr lang="de-DE" dirty="0" err="1">
                <a:latin typeface="Aptos" panose="020B0004020202020204" pitchFamily="34" charset="0"/>
                <a:ea typeface="ADLaM Display" panose="020F0502020204030204" pitchFamily="2" charset="0"/>
                <a:cs typeface="ADLaM Display" panose="020F0502020204030204" pitchFamily="2" charset="0"/>
              </a:rPr>
              <a:t>Trainer:innen</a:t>
            </a:r>
            <a:r>
              <a:rPr lang="de-DE" dirty="0">
                <a:latin typeface="Aptos" panose="020B0004020202020204" pitchFamily="34" charset="0"/>
                <a:ea typeface="ADLaM Display" panose="020F0502020204030204" pitchFamily="2" charset="0"/>
                <a:cs typeface="ADLaM Display" panose="020F0502020204030204" pitchFamily="2" charset="0"/>
              </a:rPr>
              <a:t> oder von Workshop-Teilnehmenden vorgelesen</a:t>
            </a:r>
            <a:r>
              <a:rPr lang="de-DE" baseline="0" dirty="0">
                <a:latin typeface="Aptos" panose="020B0004020202020204" pitchFamily="34" charset="0"/>
                <a:ea typeface="ADLaM Display" panose="020F0502020204030204" pitchFamily="2" charset="0"/>
                <a:cs typeface="ADLaM Display" panose="020F0502020204030204" pitchFamily="2" charset="0"/>
              </a:rPr>
              <a:t> werden.</a:t>
            </a:r>
          </a:p>
          <a:p>
            <a:endParaRPr lang="de-DE" baseline="0" dirty="0">
              <a:latin typeface="Aptos" panose="020B0004020202020204" pitchFamily="34" charset="0"/>
              <a:ea typeface="ADLaM Display" panose="020F0502020204030204" pitchFamily="2" charset="0"/>
              <a:cs typeface="ADLaM Display" panose="020F0502020204030204" pitchFamily="2" charset="0"/>
            </a:endParaRPr>
          </a:p>
          <a:p>
            <a:r>
              <a:rPr lang="de-DE" baseline="0" dirty="0">
                <a:latin typeface="Aptos" panose="020B0004020202020204" pitchFamily="34" charset="0"/>
                <a:ea typeface="ADLaM Display" panose="020F0502020204030204" pitchFamily="2" charset="0"/>
                <a:cs typeface="ADLaM Display" panose="020F0502020204030204" pitchFamily="2" charset="0"/>
              </a:rPr>
              <a:t>Quelle: https://www.verbraucherzentrale-bawue.de/verbraucherzentrale/butterstreik-61173</a:t>
            </a:r>
          </a:p>
          <a:p>
            <a:endParaRPr lang="de-DE" b="1" dirty="0">
              <a:latin typeface="Aptos" panose="020B0004020202020204" pitchFamily="34" charset="0"/>
              <a:ea typeface="ADLaM Display" panose="020F0502020204030204" pitchFamily="2" charset="0"/>
              <a:cs typeface="ADLaM Display" panose="020F0502020204030204" pitchFamily="2" charset="0"/>
            </a:endParaRPr>
          </a:p>
          <a:p>
            <a:r>
              <a:rPr lang="de-DE" b="1" dirty="0">
                <a:latin typeface="Aptos" panose="020B0004020202020204" pitchFamily="34" charset="0"/>
                <a:ea typeface="ADLaM Display" panose="020F0502020204030204" pitchFamily="2" charset="0"/>
                <a:cs typeface="ADLaM Display" panose="020F0502020204030204" pitchFamily="2" charset="0"/>
              </a:rPr>
              <a:t>Butterstreik </a:t>
            </a:r>
          </a:p>
          <a:p>
            <a:r>
              <a:rPr lang="de-DE" dirty="0">
                <a:latin typeface="Aptos" panose="020B0004020202020204" pitchFamily="34" charset="0"/>
                <a:ea typeface="ADLaM Display" panose="020F0502020204030204" pitchFamily="2" charset="0"/>
                <a:cs typeface="ADLaM Display" panose="020F0502020204030204" pitchFamily="2" charset="0"/>
              </a:rPr>
              <a:t>Karlsruhe, Oktober 1952. In der Molkereizentrale Karlsruhe kommt es zu einem heftigen Schlagabtausch: Die Hausfrauen, die wegen der massiv gestiegenen Butterpreise einen Kaufboykott ausgerufen haben, sind dem Angebot der Geschäftsleitung gefolgt, sich zu einer Aussprache zu treffen.</a:t>
            </a:r>
          </a:p>
          <a:p>
            <a:endParaRPr lang="de-DE" b="1" i="1" dirty="0">
              <a:latin typeface="Aptos" panose="020B0004020202020204" pitchFamily="34" charset="0"/>
              <a:ea typeface="ADLaM Display" panose="020F0502020204030204" pitchFamily="2" charset="0"/>
              <a:cs typeface="ADLaM Display" panose="020F0502020204030204" pitchFamily="2" charset="0"/>
            </a:endParaRPr>
          </a:p>
          <a:p>
            <a:r>
              <a:rPr lang="de-DE" b="1" i="1" dirty="0">
                <a:latin typeface="Aptos" panose="020B0004020202020204" pitchFamily="34" charset="0"/>
                <a:ea typeface="ADLaM Display" panose="020F0502020204030204" pitchFamily="2" charset="0"/>
                <a:cs typeface="ADLaM Display" panose="020F0502020204030204" pitchFamily="2" charset="0"/>
              </a:rPr>
              <a:t>Karlsruhe, Oktober 1952.</a:t>
            </a:r>
            <a:r>
              <a:rPr lang="de-DE" dirty="0">
                <a:latin typeface="Aptos" panose="020B0004020202020204" pitchFamily="34" charset="0"/>
                <a:ea typeface="ADLaM Display" panose="020F0502020204030204" pitchFamily="2" charset="0"/>
                <a:cs typeface="ADLaM Display" panose="020F0502020204030204" pitchFamily="2" charset="0"/>
              </a:rPr>
              <a:t> In der Molkereizentrale Karlsruhe kommt es zu einem heftigen Schlagabtausch: Die Hausfrauen, die wegen der massiv gestiegenen Butterpreise einen Kaufboykott ausgerufen haben, sind dem Angebot der Geschäftsleitung gefolgt, sich zu einer Aussprache zu treffen. Das Angebot der Molkereizentrale den Preis wieder um einen halben Pfennig zu senken, überzeugt die Hausfrauen jedoch nicht. Immerhin war der Preis zuvor innerhalb weniger Wochen von 80 auf 90 Pfennig für ein Viertelpfund Butter gestiegen.</a:t>
            </a:r>
          </a:p>
          <a:p>
            <a:r>
              <a:rPr lang="de-DE" dirty="0">
                <a:latin typeface="Aptos" panose="020B0004020202020204" pitchFamily="34" charset="0"/>
                <a:ea typeface="ADLaM Display" panose="020F0502020204030204" pitchFamily="2" charset="0"/>
                <a:cs typeface="ADLaM Display" panose="020F0502020204030204" pitchFamily="2" charset="0"/>
              </a:rPr>
              <a:t>Der Tenor ist klar: Die Frauen sollen sich nicht so anstellen und den Boykott stoppen. Aber dazu sind sie nicht bereit. Die Kontrahenten gehen ohne Einigung auseinander.</a:t>
            </a:r>
          </a:p>
          <a:p>
            <a:r>
              <a:rPr lang="de-DE" dirty="0">
                <a:latin typeface="Aptos" panose="020B0004020202020204" pitchFamily="34" charset="0"/>
                <a:ea typeface="ADLaM Display" panose="020F0502020204030204" pitchFamily="2" charset="0"/>
                <a:cs typeface="ADLaM Display" panose="020F0502020204030204" pitchFamily="2" charset="0"/>
              </a:rPr>
              <a:t>Die Molkereizentrale erhöhte in den darauffolgenden Tagen den Druck und überzeugte den württembergischen Landwirtschaftsminister, eine Stellungnahme abzugeben. Dieser forderte die Hausfrauen öffentlich dazu auf, den Streik zu beenden. Doch auch er konnte sie nicht zum Aufgeben bewegen. Sie streikten wie geplant weiter: vom 15. Oktober bis zum 25. Oktober 1952 –  und die Butterkäufe brachen in diesem Zeitraum um 30 bis 80 Prozent ein.</a:t>
            </a:r>
          </a:p>
          <a:p>
            <a:r>
              <a:rPr lang="de-DE" dirty="0">
                <a:latin typeface="Aptos" panose="020B0004020202020204" pitchFamily="34" charset="0"/>
                <a:ea typeface="ADLaM Display" panose="020F0502020204030204" pitchFamily="2" charset="0"/>
                <a:cs typeface="ADLaM Display" panose="020F0502020204030204" pitchFamily="2" charset="0"/>
              </a:rPr>
              <a:t>Die Frauen konnten etwas bewegen, wenn sie sich organisierten…</a:t>
            </a:r>
          </a:p>
          <a:p>
            <a:endParaRPr lang="de-DE" dirty="0">
              <a:latin typeface="Aptos" panose="020B0004020202020204" pitchFamily="34" charset="0"/>
              <a:ea typeface="ADLaM Display" panose="020F0502020204030204" pitchFamily="2" charset="0"/>
              <a:cs typeface="ADLaM Display" panose="020F0502020204030204" pitchFamily="2" charset="0"/>
            </a:endParaRPr>
          </a:p>
          <a:p>
            <a:endParaRPr lang="de-DE" dirty="0">
              <a:latin typeface="Aptos" panose="020B0004020202020204" pitchFamily="34" charset="0"/>
              <a:ea typeface="ADLaM Display" panose="020F0502020204030204" pitchFamily="2" charset="0"/>
              <a:cs typeface="ADLaM Display" panose="020F0502020204030204" pitchFamily="2" charset="0"/>
            </a:endParaRPr>
          </a:p>
          <a:p>
            <a:r>
              <a:rPr lang="de-DE" dirty="0">
                <a:latin typeface="Aptos" panose="020B0004020202020204" pitchFamily="34" charset="0"/>
                <a:ea typeface="ADLaM Display" panose="020F0502020204030204" pitchFamily="2" charset="0"/>
                <a:cs typeface="ADLaM Display" panose="020F0502020204030204" pitchFamily="2" charset="0"/>
              </a:rPr>
              <a:t>Quelle: https://www.verbraucherzentrale-bawue.de/sites/default/files/2025-02/2025_aes_consumercitizenship_g_m_e_handreichung.pdf</a:t>
            </a:r>
          </a:p>
          <a:p>
            <a:endParaRPr lang="de-DE" dirty="0">
              <a:latin typeface="Aptos" panose="020B0004020202020204" pitchFamily="34" charset="0"/>
              <a:ea typeface="ADLaM Display" panose="020F0502020204030204" pitchFamily="2" charset="0"/>
              <a:cs typeface="ADLaM Display" panose="020F0502020204030204" pitchFamily="2" charset="0"/>
            </a:endParaRPr>
          </a:p>
          <a:p>
            <a:endParaRPr lang="de-DE" baseline="0" dirty="0">
              <a:latin typeface="Aptos" panose="020B0004020202020204" pitchFamily="34" charset="0"/>
              <a:ea typeface="ADLaM Display" panose="020F0502020204030204" pitchFamily="2" charset="0"/>
              <a:cs typeface="ADLaM Display" panose="020F0502020204030204" pitchFamily="2" charset="0"/>
            </a:endParaRPr>
          </a:p>
          <a:p>
            <a:endParaRPr lang="de-DE" dirty="0">
              <a:latin typeface="Aptos" panose="020B0004020202020204" pitchFamily="34" charset="0"/>
              <a:ea typeface="ADLaM Display" panose="020F0502020204030204" pitchFamily="2" charset="0"/>
              <a:cs typeface="ADLaM Display" panose="020F0502020204030204" pitchFamily="2" charset="0"/>
            </a:endParaRPr>
          </a:p>
          <a:p>
            <a:endParaRPr lang="de-DE" dirty="0">
              <a:latin typeface="Aptos" panose="020B0004020202020204" pitchFamily="34" charset="0"/>
              <a:ea typeface="ADLaM Display" panose="020F0502020204030204" pitchFamily="2" charset="0"/>
              <a:cs typeface="ADLaM Display" panose="020F0502020204030204" pitchFamily="2" charset="0"/>
            </a:endParaRPr>
          </a:p>
        </p:txBody>
      </p:sp>
      <p:sp>
        <p:nvSpPr>
          <p:cNvPr id="4" name="Foliennummernplatzhalter 3">
            <a:extLst>
              <a:ext uri="{FF2B5EF4-FFF2-40B4-BE49-F238E27FC236}">
                <a16:creationId xmlns:a16="http://schemas.microsoft.com/office/drawing/2014/main" id="{1875F24F-0CDE-9B01-FEE4-55A88DF096D2}"/>
              </a:ext>
            </a:extLst>
          </p:cNvPr>
          <p:cNvSpPr>
            <a:spLocks noGrp="1"/>
          </p:cNvSpPr>
          <p:nvPr>
            <p:ph type="sldNum" sz="quarter" idx="5"/>
          </p:nvPr>
        </p:nvSpPr>
        <p:spPr/>
        <p:txBody>
          <a:bodyPr/>
          <a:lstStyle/>
          <a:p>
            <a:pPr>
              <a:defRPr/>
            </a:pPr>
            <a:fld id="{44B50A89-AEE9-454C-B2A9-437B137527E0}" type="slidenum">
              <a:rPr lang="de-DE" smtClean="0"/>
              <a:pPr>
                <a:defRPr/>
              </a:pPr>
              <a:t>9</a:t>
            </a:fld>
            <a:endParaRPr lang="de-DE"/>
          </a:p>
        </p:txBody>
      </p:sp>
    </p:spTree>
    <p:extLst>
      <p:ext uri="{BB962C8B-B14F-4D97-AF65-F5344CB8AC3E}">
        <p14:creationId xmlns:p14="http://schemas.microsoft.com/office/powerpoint/2010/main" val="3934984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it Bild + 1 Projektlogo">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83704" y="2340000"/>
            <a:ext cx="5400000" cy="2340000"/>
          </a:xfrm>
        </p:spPr>
        <p:txBody>
          <a:bodyPr anchor="b"/>
          <a:lstStyle>
            <a:lvl1pPr>
              <a:defRPr sz="6000"/>
            </a:lvl1pPr>
          </a:lstStyle>
          <a:p>
            <a:r>
              <a:rPr lang="de-DE" dirty="0" err="1"/>
              <a:t>TitelmasterforFFormat</a:t>
            </a:r>
            <a:r>
              <a:rPr lang="de-DE" dirty="0"/>
              <a:t> durch Klicken bearbeiten</a:t>
            </a:r>
          </a:p>
        </p:txBody>
      </p:sp>
      <p:sp>
        <p:nvSpPr>
          <p:cNvPr id="16" name="Textplatzhalter 15"/>
          <p:cNvSpPr>
            <a:spLocks noGrp="1"/>
          </p:cNvSpPr>
          <p:nvPr>
            <p:ph type="body" sz="quarter" idx="10"/>
          </p:nvPr>
        </p:nvSpPr>
        <p:spPr>
          <a:xfrm>
            <a:off x="683383" y="5124602"/>
            <a:ext cx="7119308" cy="684265"/>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3" name="Bildplatzhalter 12"/>
          <p:cNvSpPr>
            <a:spLocks noGrp="1"/>
          </p:cNvSpPr>
          <p:nvPr>
            <p:ph type="pic" sz="quarter" idx="18"/>
          </p:nvPr>
        </p:nvSpPr>
        <p:spPr>
          <a:xfrm>
            <a:off x="6660000" y="-1368000"/>
            <a:ext cx="6840000" cy="6840000"/>
          </a:xfrm>
          <a:prstGeom prst="ellipse">
            <a:avLst/>
          </a:prstGeom>
          <a:solidFill>
            <a:schemeClr val="accent6">
              <a:lumMod val="20000"/>
              <a:lumOff val="80000"/>
            </a:schemeClr>
          </a:solidFill>
        </p:spPr>
        <p:txBody>
          <a:bodyPr tIns="3348000" rtlCol="0">
            <a:noAutofit/>
          </a:bodyPr>
          <a:lstStyle>
            <a:lvl1pPr marL="0" indent="0" algn="ctr">
              <a:lnSpc>
                <a:spcPct val="100000"/>
              </a:lnSpc>
              <a:spcBef>
                <a:spcPts val="0"/>
              </a:spcBef>
              <a:buFontTx/>
              <a:buNone/>
              <a:defRPr>
                <a:solidFill>
                  <a:schemeClr val="tx1"/>
                </a:solidFill>
              </a:defRPr>
            </a:lvl1pPr>
          </a:lstStyle>
          <a:p>
            <a:pPr lvl="0"/>
            <a:r>
              <a:rPr lang="de-DE" noProof="0"/>
              <a:t>Bild durch Klicken auf Symbol hinzufügen</a:t>
            </a:r>
            <a:endParaRPr lang="de-DE" noProof="0" dirty="0"/>
          </a:p>
        </p:txBody>
      </p:sp>
      <p:sp>
        <p:nvSpPr>
          <p:cNvPr id="5" name="Bildplatzhalter 12"/>
          <p:cNvSpPr>
            <a:spLocks noGrp="1"/>
          </p:cNvSpPr>
          <p:nvPr>
            <p:ph type="pic" sz="quarter" idx="20" hasCustomPrompt="1"/>
          </p:nvPr>
        </p:nvSpPr>
        <p:spPr>
          <a:xfrm>
            <a:off x="5193713" y="306000"/>
            <a:ext cx="2160000" cy="2160000"/>
          </a:xfrm>
          <a:prstGeom prst="ellipse">
            <a:avLst/>
          </a:prstGeom>
          <a:solidFill>
            <a:schemeClr val="bg1"/>
          </a:solidFill>
        </p:spPr>
        <p:txBody>
          <a:bodyPr rtlCol="0" anchor="ctr">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Klicken auf Symbol hinzufügen</a:t>
            </a:r>
          </a:p>
        </p:txBody>
      </p:sp>
      <p:pic>
        <p:nvPicPr>
          <p:cNvPr id="8" name="Grafik 7" descr="&quot;&quot;">
            <a:extLst>
              <a:ext uri="{FF2B5EF4-FFF2-40B4-BE49-F238E27FC236}">
                <a16:creationId xmlns:a16="http://schemas.microsoft.com/office/drawing/2014/main" id="{9C2A97C1-B121-302D-51D0-F4FB42467383}"/>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2" name="Textplatzhalter 8">
            <a:extLst>
              <a:ext uri="{FF2B5EF4-FFF2-40B4-BE49-F238E27FC236}">
                <a16:creationId xmlns:a16="http://schemas.microsoft.com/office/drawing/2014/main" id="{189F9120-FE8B-FDF5-3519-452FBA92CEF5}"/>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52031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genda einspaltig_Aufzählung_Zahlen_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155576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 mit Aufzählung, Ro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Tree>
    <p:extLst>
      <p:ext uri="{BB962C8B-B14F-4D97-AF65-F5344CB8AC3E}">
        <p14:creationId xmlns:p14="http://schemas.microsoft.com/office/powerpoint/2010/main" val="31698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mit Aufzählung, Ro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3869686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mit Aufzählung, Ebenen,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Tree>
    <p:extLst>
      <p:ext uri="{BB962C8B-B14F-4D97-AF65-F5344CB8AC3E}">
        <p14:creationId xmlns:p14="http://schemas.microsoft.com/office/powerpoint/2010/main" val="32378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2-spalti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92438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Tree>
    <p:extLst>
      <p:ext uri="{BB962C8B-B14F-4D97-AF65-F5344CB8AC3E}">
        <p14:creationId xmlns:p14="http://schemas.microsoft.com/office/powerpoint/2010/main" val="281777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ilder Kreis mit Text, Ro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92020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mit Bild 1zu1,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Verbraucherschutz</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972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mit Bild 1zu1, Text gr_fett,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48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Verbraucherschutz</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694047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ild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800" y="0"/>
            <a:ext cx="76962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693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mit Text + Projektsignet">
    <p:spTree>
      <p:nvGrpSpPr>
        <p:cNvPr id="1" name=""/>
        <p:cNvGrpSpPr/>
        <p:nvPr/>
      </p:nvGrpSpPr>
      <p:grpSpPr>
        <a:xfrm>
          <a:off x="0" y="0"/>
          <a:ext cx="0" cy="0"/>
          <a:chOff x="0" y="0"/>
          <a:chExt cx="0" cy="0"/>
        </a:xfrm>
      </p:grpSpPr>
      <p:sp>
        <p:nvSpPr>
          <p:cNvPr id="5" name="Titel 4"/>
          <p:cNvSpPr>
            <a:spLocks noGrp="1"/>
          </p:cNvSpPr>
          <p:nvPr>
            <p:ph type="title"/>
          </p:nvPr>
        </p:nvSpPr>
        <p:spPr>
          <a:xfrm>
            <a:off x="683704" y="2628000"/>
            <a:ext cx="10800000" cy="1440000"/>
          </a:xfrm>
        </p:spPr>
        <p:txBody>
          <a:bodyPr anchor="b"/>
          <a:lstStyle>
            <a:lvl1pPr>
              <a:defRPr sz="6000"/>
            </a:lvl1pPr>
          </a:lstStyle>
          <a:p>
            <a:r>
              <a:rPr lang="de-DE"/>
              <a:t>Titelmasterformat durch Klicken bearbeiten</a:t>
            </a:r>
            <a:endParaRPr lang="de-DE" dirty="0"/>
          </a:p>
        </p:txBody>
      </p:sp>
      <p:sp>
        <p:nvSpPr>
          <p:cNvPr id="2" name="Textplatzhalter 15"/>
          <p:cNvSpPr>
            <a:spLocks noGrp="1"/>
          </p:cNvSpPr>
          <p:nvPr>
            <p:ph type="body" sz="quarter" idx="10"/>
          </p:nvPr>
        </p:nvSpPr>
        <p:spPr>
          <a:xfrm>
            <a:off x="684000" y="4368120"/>
            <a:ext cx="8640000" cy="1008000"/>
          </a:xfrm>
          <a:prstGeom prst="rect">
            <a:avLst/>
          </a:prstGeom>
        </p:spPr>
        <p:txBody>
          <a:bodyPr>
            <a:noAutofit/>
          </a:bodyPr>
          <a:lstStyle>
            <a:lvl1pPr marL="0" indent="0">
              <a:buFontTx/>
              <a:buNone/>
              <a:defRPr sz="2500" b="0"/>
            </a:lvl1pPr>
          </a:lstStyle>
          <a:p>
            <a:pPr lvl="0"/>
            <a:r>
              <a:rPr lang="de-DE"/>
              <a:t>Formatvorlagen des Textmasters bearbeiten</a:t>
            </a:r>
          </a:p>
        </p:txBody>
      </p:sp>
      <p:sp>
        <p:nvSpPr>
          <p:cNvPr id="6" name="Ellipse 5">
            <a:extLst>
              <a:ext uri="{FF2B5EF4-FFF2-40B4-BE49-F238E27FC236}">
                <a16:creationId xmlns:a16="http://schemas.microsoft.com/office/drawing/2014/main" id="{3B190482-EE6F-7CF4-F258-B6D20778E7AD}"/>
              </a:ext>
            </a:extLst>
          </p:cNvPr>
          <p:cNvSpPr/>
          <p:nvPr userDrawn="1"/>
        </p:nvSpPr>
        <p:spPr>
          <a:xfrm>
            <a:off x="10424241" y="292122"/>
            <a:ext cx="1440000" cy="14389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Bildplatzhalter 12">
            <a:extLst>
              <a:ext uri="{FF2B5EF4-FFF2-40B4-BE49-F238E27FC236}">
                <a16:creationId xmlns:a16="http://schemas.microsoft.com/office/drawing/2014/main" id="{BEDBB238-E3E2-0F0D-E85C-F5421C11DA85}"/>
              </a:ext>
            </a:extLst>
          </p:cNvPr>
          <p:cNvSpPr>
            <a:spLocks noGrp="1"/>
          </p:cNvSpPr>
          <p:nvPr>
            <p:ph type="pic" sz="quarter" idx="21" hasCustomPrompt="1"/>
          </p:nvPr>
        </p:nvSpPr>
        <p:spPr>
          <a:xfrm>
            <a:off x="10424241" y="292122"/>
            <a:ext cx="1440000" cy="1440000"/>
          </a:xfrm>
          <a:prstGeom prst="ellipse">
            <a:avLst/>
          </a:prstGeom>
          <a:solidFill>
            <a:schemeClr val="bg1"/>
          </a:solidFill>
        </p:spPr>
        <p:txBody>
          <a:bodyPr rtlCol="0">
            <a:noAutofit/>
          </a:bodyPr>
          <a:lstStyle>
            <a:lvl1pPr marL="0" indent="0" algn="ctr">
              <a:lnSpc>
                <a:spcPct val="100000"/>
              </a:lnSpc>
              <a:spcBef>
                <a:spcPts val="0"/>
              </a:spcBef>
              <a:buFontTx/>
              <a:buNone/>
              <a:defRPr>
                <a:solidFill>
                  <a:schemeClr val="tx1"/>
                </a:solidFill>
              </a:defRPr>
            </a:lvl1pPr>
          </a:lstStyle>
          <a:p>
            <a:pPr lvl="0"/>
            <a:r>
              <a:rPr lang="de-DE" noProof="0" dirty="0"/>
              <a:t>Projekt-Signet durch Klick hinzufügen</a:t>
            </a:r>
          </a:p>
        </p:txBody>
      </p:sp>
      <p:pic>
        <p:nvPicPr>
          <p:cNvPr id="8" name="Grafik 7" descr="&quot;&quot;">
            <a:extLst>
              <a:ext uri="{FF2B5EF4-FFF2-40B4-BE49-F238E27FC236}">
                <a16:creationId xmlns:a16="http://schemas.microsoft.com/office/drawing/2014/main" id="{7EEFD438-70D0-820B-3B32-2AB34F198745}"/>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4" name="Textplatzhalter 8">
            <a:extLst>
              <a:ext uri="{FF2B5EF4-FFF2-40B4-BE49-F238E27FC236}">
                <a16:creationId xmlns:a16="http://schemas.microsoft.com/office/drawing/2014/main" id="{6B50EF0D-7241-975E-A505-6F2906E7D0B9}"/>
              </a:ext>
            </a:extLst>
          </p:cNvPr>
          <p:cNvSpPr>
            <a:spLocks noGrp="1"/>
          </p:cNvSpPr>
          <p:nvPr>
            <p:ph type="body" sz="quarter" idx="19" hasCustomPrompt="1"/>
          </p:nvPr>
        </p:nvSpPr>
        <p:spPr>
          <a:xfrm>
            <a:off x="683383" y="6301068"/>
            <a:ext cx="2279650" cy="271463"/>
          </a:xfrm>
        </p:spPr>
        <p:txBody>
          <a:bodyPr/>
          <a:lstStyle>
            <a:lvl1pPr marL="0" indent="0">
              <a:buNone/>
              <a:defRPr sz="2000"/>
            </a:lvl1pPr>
          </a:lstStyle>
          <a:p>
            <a:pPr lvl="0"/>
            <a:r>
              <a:rPr lang="de-DE" dirty="0"/>
              <a:t>Datum</a:t>
            </a:r>
          </a:p>
        </p:txBody>
      </p:sp>
    </p:spTree>
    <p:extLst>
      <p:ext uri="{BB962C8B-B14F-4D97-AF65-F5344CB8AC3E}">
        <p14:creationId xmlns:p14="http://schemas.microsoft.com/office/powerpoint/2010/main" val="106557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Bild 1zu2 breit,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97368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xt-2 Bilder rechteckig, Ro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234905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Diagramm, Ro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Verbraucherschutz</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169515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Kontakt mit Signet, Aufzählung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chemeClr val="tx1"/>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620000"/>
          </a:xfrm>
        </p:spPr>
        <p:txBody>
          <a:bodyPr>
            <a:noAutofit/>
          </a:bodyPr>
          <a:lstStyle>
            <a:lvl1pPr marL="0" indent="0">
              <a:spcAft>
                <a:spcPts val="0"/>
              </a:spcAft>
              <a:buFont typeface="Arial" panose="020B0604020202020204" pitchFamily="34" charset="0"/>
              <a:buNone/>
              <a:defRPr sz="1500"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Verbraucherschutz</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2709329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pressum mit Signet, Aufzählung Ro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a:p>
            <a:pPr lvl="2"/>
            <a:r>
              <a:rPr lang="de-DE"/>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a:t>Mastertextformat bearbeiten</a:t>
            </a:r>
          </a:p>
          <a:p>
            <a:pPr lvl="1"/>
            <a:r>
              <a:rPr lang="de-DE"/>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430796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2985047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390999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pressum_Signet, Ro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936907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ank, Verfasser, Förderlogo, Signet, Ro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chemeClr val="tx2"/>
                </a:solidFill>
              </a:defRPr>
            </a:lvl1pPr>
            <a:lvl2pPr marL="0" indent="0">
              <a:lnSpc>
                <a:spcPct val="100000"/>
              </a:lnSpc>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Verbraucherschutz</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414307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28382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Verbraucherschutz</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123395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Kapiteltrennfolie-Weiß mit V-Element, Violet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solidFill>
                  <a:srgbClr val="61328A"/>
                </a:solidFill>
              </a:defRPr>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579593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Verbraucherschutz</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249334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Verbraucherschutz</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214912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Verbraucherschutz</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52612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Kapiteltrennfolie Violett mit Bild und Tex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Verbraucherschutz</a:t>
            </a:r>
          </a:p>
        </p:txBody>
      </p:sp>
    </p:spTree>
    <p:extLst>
      <p:ext uri="{BB962C8B-B14F-4D97-AF65-F5344CB8AC3E}">
        <p14:creationId xmlns:p14="http://schemas.microsoft.com/office/powerpoint/2010/main" val="2396940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Verbraucherschutz</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404701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Agenda einspalti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lvl1pPr>
          </a:lstStyle>
          <a:p>
            <a:r>
              <a:rPr lang="de-DE"/>
              <a:t>Mastertitelformat bearbeiten</a:t>
            </a:r>
            <a:endParaRPr lang="de-DE" dirty="0"/>
          </a:p>
        </p:txBody>
      </p:sp>
      <p:sp>
        <p:nvSpPr>
          <p:cNvPr id="10" name="Textplatzhalter 9"/>
          <p:cNvSpPr>
            <a:spLocks noGrp="1"/>
          </p:cNvSpPr>
          <p:nvPr>
            <p:ph type="body" sz="quarter" idx="31"/>
          </p:nvPr>
        </p:nvSpPr>
        <p:spPr>
          <a:xfrm>
            <a:off x="684212" y="2700000"/>
            <a:ext cx="10800000" cy="3240000"/>
          </a:xfrm>
        </p:spPr>
        <p:txBody>
          <a:bodyPr spcCol="360000"/>
          <a:lstStyle>
            <a:lvl1pPr marL="342000" indent="-342900">
              <a:lnSpc>
                <a:spcPct val="150000"/>
              </a:lnSpc>
              <a:spcAft>
                <a:spcPts val="0"/>
              </a:spcAft>
              <a:buFont typeface="+mj-lt"/>
              <a:buAutoNum type="arabicPeriod"/>
              <a:defRPr sz="1500" b="1">
                <a:solidFill>
                  <a:schemeClr val="tx1"/>
                </a:solidFill>
              </a:defRPr>
            </a:lvl1pPr>
            <a:lvl2pPr marL="609600" indent="-342900">
              <a:buFont typeface="+mj-lt"/>
              <a:buAutoNum type="arabicPeriod"/>
              <a:defRPr/>
            </a:lvl2pPr>
            <a:lvl3pPr marL="885825" indent="-342900">
              <a:buFont typeface="+mj-lt"/>
              <a:buAutoNum type="arabicPeriod"/>
              <a:defRPr/>
            </a:lvl3pPr>
            <a:lvl4pPr marL="1152525" indent="-342900">
              <a:buFont typeface="+mj-lt"/>
              <a:buAutoNum type="arabicPeriod"/>
              <a:defRPr/>
            </a:lvl4pPr>
            <a:lvl5pPr marL="1419225" indent="-342900">
              <a:buFont typeface="+mj-lt"/>
              <a:buAutoNum type="arabicPeriod"/>
              <a:defRPr/>
            </a:lvl5pPr>
          </a:lstStyle>
          <a:p>
            <a:pPr lvl="0"/>
            <a:r>
              <a:rPr lang="de-DE" dirty="0"/>
              <a:t>Mastertextformat bearbeiten</a:t>
            </a:r>
          </a:p>
        </p:txBody>
      </p:sp>
      <p:sp>
        <p:nvSpPr>
          <p:cNvPr id="3" name="Fußzeilenplatzhalter 5" descr="&quot;&quot;">
            <a:extLst>
              <a:ext uri="{FF2B5EF4-FFF2-40B4-BE49-F238E27FC236}">
                <a16:creationId xmlns:a16="http://schemas.microsoft.com/office/drawing/2014/main" id="{3F76EE9B-7CFA-0389-A663-C49362DD437A}"/>
              </a:ext>
            </a:extLst>
          </p:cNvPr>
          <p:cNvSpPr>
            <a:spLocks noGrp="1"/>
          </p:cNvSpPr>
          <p:nvPr>
            <p:ph type="ftr" sz="quarter" idx="32"/>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08F911F0-C296-023E-8F6A-6E1D850D15C8}"/>
              </a:ext>
            </a:extLst>
          </p:cNvPr>
          <p:cNvSpPr>
            <a:spLocks noGrp="1"/>
          </p:cNvSpPr>
          <p:nvPr>
            <p:ph type="sldNum" sz="quarter" idx="33"/>
          </p:nvPr>
        </p:nvSpPr>
        <p:spPr/>
        <p:txBody>
          <a:bodyPr/>
          <a:lstStyle>
            <a:lvl1pPr>
              <a:defRPr/>
            </a:lvl1pPr>
          </a:lstStyle>
          <a:p>
            <a:pPr>
              <a:defRPr/>
            </a:pPr>
            <a:fld id="{A5B3578B-5568-4DD4-BE65-63BB2690069E}" type="slidenum">
              <a:rPr lang="de-DE"/>
              <a:pPr>
                <a:defRPr/>
              </a:pPr>
              <a:t>‹Nr.›</a:t>
            </a:fld>
            <a:endParaRPr lang="de-DE" dirty="0"/>
          </a:p>
        </p:txBody>
      </p:sp>
    </p:spTree>
    <p:extLst>
      <p:ext uri="{BB962C8B-B14F-4D97-AF65-F5344CB8AC3E}">
        <p14:creationId xmlns:p14="http://schemas.microsoft.com/office/powerpoint/2010/main" val="291531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ufzählung, Violett">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10799763" cy="3240000"/>
          </a:xfrm>
        </p:spPr>
        <p:txBody>
          <a:bodyPr/>
          <a:lstStyle>
            <a:lvl1pPr marL="288000">
              <a:lnSpc>
                <a:spcPct val="150000"/>
              </a:lnSpc>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a:p>
            <a:pPr lvl="0"/>
            <a:endParaRPr lang="de-DE" dirty="0"/>
          </a:p>
        </p:txBody>
      </p:sp>
    </p:spTree>
    <p:extLst>
      <p:ext uri="{BB962C8B-B14F-4D97-AF65-F5344CB8AC3E}">
        <p14:creationId xmlns:p14="http://schemas.microsoft.com/office/powerpoint/2010/main" val="42655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ufzählung, Ebenen,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p>
            <a:r>
              <a:rPr lang="de-DE" dirty="0"/>
              <a:t>Mastertitelformat bearbeiten</a:t>
            </a:r>
          </a:p>
        </p:txBody>
      </p:sp>
      <p:sp>
        <p:nvSpPr>
          <p:cNvPr id="4" name="Textplatzhalter 3"/>
          <p:cNvSpPr>
            <a:spLocks noGrp="1"/>
          </p:cNvSpPr>
          <p:nvPr>
            <p:ph type="body" sz="quarter" idx="18"/>
          </p:nvPr>
        </p:nvSpPr>
        <p:spPr>
          <a:xfrm>
            <a:off x="682625" y="2700000"/>
            <a:ext cx="10799763" cy="3240000"/>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Tree>
    <p:extLst>
      <p:ext uri="{BB962C8B-B14F-4D97-AF65-F5344CB8AC3E}">
        <p14:creationId xmlns:p14="http://schemas.microsoft.com/office/powerpoint/2010/main" val="284756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piteltrennfolie-Weiß mit V-Element, Rot">
    <p:spTree>
      <p:nvGrpSpPr>
        <p:cNvPr id="1" name=""/>
        <p:cNvGrpSpPr/>
        <p:nvPr/>
      </p:nvGrpSpPr>
      <p:grpSpPr>
        <a:xfrm>
          <a:off x="0" y="0"/>
          <a:ext cx="0" cy="0"/>
          <a:chOff x="0" y="0"/>
          <a:chExt cx="0" cy="0"/>
        </a:xfrm>
      </p:grpSpPr>
      <p:pic>
        <p:nvPicPr>
          <p:cNvPr id="2" name="Grafik 1" descr="&quot;&quot;">
            <a:extLst>
              <a:ext uri="{FF2B5EF4-FFF2-40B4-BE49-F238E27FC236}">
                <a16:creationId xmlns:a16="http://schemas.microsoft.com/office/drawing/2014/main" id="{0684CDE7-2B62-A61D-11C4-07F22325636C}"/>
              </a:ext>
            </a:extLst>
          </p:cNvPr>
          <p:cNvPicPr>
            <a:picLocks noChangeAspect="1"/>
          </p:cNvPicPr>
          <p:nvPr userDrawn="1"/>
        </p:nvPicPr>
        <p:blipFill>
          <a:blip r:embed="rId2"/>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301008" cy="2520000"/>
          </a:xfrm>
        </p:spPr>
        <p:txBody>
          <a:bodyPr anchor="ctr"/>
          <a:lstStyle>
            <a:lvl1pPr>
              <a:defRPr sz="6000"/>
            </a:lvl1pPr>
          </a:lstStyle>
          <a:p>
            <a:r>
              <a:rPr lang="de-DE" dirty="0"/>
              <a:t>Mastertitelformat bearbeiten</a:t>
            </a:r>
          </a:p>
        </p:txBody>
      </p:sp>
      <p:sp>
        <p:nvSpPr>
          <p:cNvPr id="3" name="Fußzeilenplatzhalter 4" descr="&quot;&quot;">
            <a:extLst>
              <a:ext uri="{FF2B5EF4-FFF2-40B4-BE49-F238E27FC236}">
                <a16:creationId xmlns:a16="http://schemas.microsoft.com/office/drawing/2014/main" id="{A13E0A39-5D4D-2231-807F-65770660D212}"/>
              </a:ext>
            </a:extLst>
          </p:cNvPr>
          <p:cNvSpPr>
            <a:spLocks noGrp="1"/>
          </p:cNvSpPr>
          <p:nvPr>
            <p:ph type="ftr" sz="quarter" idx="10"/>
          </p:nvPr>
        </p:nvSpPr>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A47AFF51-7B9D-4FCA-E593-BB92F9F05BA2}"/>
              </a:ext>
            </a:extLst>
          </p:cNvPr>
          <p:cNvSpPr>
            <a:spLocks noGrp="1"/>
          </p:cNvSpPr>
          <p:nvPr>
            <p:ph type="sldNum" sz="quarter" idx="11"/>
          </p:nvPr>
        </p:nvSpPr>
        <p:spPr/>
        <p:txBody>
          <a:bodyPr/>
          <a:lstStyle>
            <a:lvl1pPr>
              <a:defRPr/>
            </a:lvl1pPr>
          </a:lstStyle>
          <a:p>
            <a:pPr>
              <a:defRPr/>
            </a:pPr>
            <a:fld id="{D493D051-DEC9-4BD4-97FB-BB71921529C2}" type="slidenum">
              <a:rPr lang="de-DE"/>
              <a:pPr>
                <a:defRPr/>
              </a:pPr>
              <a:t>‹Nr.›</a:t>
            </a:fld>
            <a:endParaRPr lang="de-DE" dirty="0"/>
          </a:p>
        </p:txBody>
      </p:sp>
    </p:spTree>
    <p:extLst>
      <p:ext uri="{BB962C8B-B14F-4D97-AF65-F5344CB8AC3E}">
        <p14:creationId xmlns:p14="http://schemas.microsoft.com/office/powerpoint/2010/main" val="1867707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mit Aufzählung, Violett_mit Bild">
    <p:spTree>
      <p:nvGrpSpPr>
        <p:cNvPr id="1" name=""/>
        <p:cNvGrpSpPr/>
        <p:nvPr/>
      </p:nvGrpSpPr>
      <p:grpSpPr>
        <a:xfrm>
          <a:off x="0" y="0"/>
          <a:ext cx="0" cy="0"/>
          <a:chOff x="0" y="0"/>
          <a:chExt cx="0" cy="0"/>
        </a:xfrm>
      </p:grpSpPr>
      <p:sp>
        <p:nvSpPr>
          <p:cNvPr id="2"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3" name="Fußzeilenplatzhalter 5" descr="&quot;&quot;">
            <a:extLst>
              <a:ext uri="{FF2B5EF4-FFF2-40B4-BE49-F238E27FC236}">
                <a16:creationId xmlns:a16="http://schemas.microsoft.com/office/drawing/2014/main" id="{D157F0D2-0F27-8B4B-6217-9CB1819717B7}"/>
              </a:ext>
            </a:extLst>
          </p:cNvPr>
          <p:cNvSpPr>
            <a:spLocks noGrp="1"/>
          </p:cNvSpPr>
          <p:nvPr>
            <p:ph type="ftr" sz="quarter" idx="32"/>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0EAC5467-66E1-875B-DB9B-F81BD92903B8}"/>
              </a:ext>
            </a:extLst>
          </p:cNvPr>
          <p:cNvSpPr>
            <a:spLocks noGrp="1"/>
          </p:cNvSpPr>
          <p:nvPr>
            <p:ph type="sldNum" sz="quarter" idx="33"/>
          </p:nvPr>
        </p:nvSpPr>
        <p:spPr/>
        <p:txBody>
          <a:bodyPr/>
          <a:lstStyle>
            <a:lvl1pPr>
              <a:defRPr/>
            </a:lvl1pPr>
          </a:lstStyle>
          <a:p>
            <a:pPr>
              <a:defRPr/>
            </a:pPr>
            <a:fld id="{D00E3744-E8F7-421C-B152-2AE9695367A3}" type="slidenum">
              <a:rPr lang="de-DE"/>
              <a:pPr>
                <a:defRPr/>
              </a:pPr>
              <a:t>‹Nr.›</a:t>
            </a:fld>
            <a:endParaRPr lang="de-DE" dirty="0"/>
          </a:p>
        </p:txBody>
      </p:sp>
      <p:sp>
        <p:nvSpPr>
          <p:cNvPr id="6" name="Textplatzhalter 3"/>
          <p:cNvSpPr>
            <a:spLocks noGrp="1"/>
          </p:cNvSpPr>
          <p:nvPr>
            <p:ph type="body" sz="quarter" idx="18" hasCustomPrompt="1"/>
          </p:nvPr>
        </p:nvSpPr>
        <p:spPr>
          <a:xfrm>
            <a:off x="682625" y="2700000"/>
            <a:ext cx="7668895" cy="324000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a:p>
            <a:pPr lvl="0"/>
            <a:endParaRPr lang="de-DE" dirty="0"/>
          </a:p>
        </p:txBody>
      </p:sp>
      <p:sp>
        <p:nvSpPr>
          <p:cNvPr id="7" name="Bildplatzhalter 20"/>
          <p:cNvSpPr>
            <a:spLocks noGrp="1"/>
          </p:cNvSpPr>
          <p:nvPr>
            <p:ph type="pic" sz="quarter" idx="34"/>
          </p:nvPr>
        </p:nvSpPr>
        <p:spPr>
          <a:xfrm>
            <a:off x="8528858" y="2700000"/>
            <a:ext cx="2953309" cy="3240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721567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2-spalti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lvl1pPr>
          </a:lstStyle>
          <a:p>
            <a:r>
              <a:rPr lang="de-DE" dirty="0"/>
              <a:t>Mastertitelformat bearbeiten</a:t>
            </a:r>
          </a:p>
        </p:txBody>
      </p:sp>
      <p:sp>
        <p:nvSpPr>
          <p:cNvPr id="3" name="Textplatzhalter 2"/>
          <p:cNvSpPr>
            <a:spLocks noGrp="1"/>
          </p:cNvSpPr>
          <p:nvPr>
            <p:ph type="body" sz="quarter" idx="14"/>
          </p:nvPr>
        </p:nvSpPr>
        <p:spPr>
          <a:xfrm>
            <a:off x="683311" y="2700000"/>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51756" y="2712218"/>
            <a:ext cx="4930411" cy="3240000"/>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endParaRPr lang="de-DE" dirty="0"/>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323999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ild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6659999" y="2052000"/>
            <a:ext cx="4803364" cy="756000"/>
          </a:xfrm>
        </p:spPr>
        <p:txBody>
          <a:bodyPr/>
          <a:lstStyle/>
          <a:p>
            <a:r>
              <a:rPr lang="de-DE" dirty="0"/>
              <a:t>Mastertitelformat bearbeiten</a:t>
            </a:r>
          </a:p>
        </p:txBody>
      </p:sp>
      <p:sp>
        <p:nvSpPr>
          <p:cNvPr id="3" name="Textplatzhalter 2"/>
          <p:cNvSpPr>
            <a:spLocks noGrp="1"/>
          </p:cNvSpPr>
          <p:nvPr>
            <p:ph type="body" sz="quarter" idx="15"/>
          </p:nvPr>
        </p:nvSpPr>
        <p:spPr>
          <a:xfrm>
            <a:off x="6660000" y="3060000"/>
            <a:ext cx="4803364" cy="2880000"/>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432000" y="1980000"/>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6"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391017"/>
            <a:ext cx="8999537" cy="144462"/>
          </a:xfrm>
        </p:spPr>
        <p:txBody>
          <a:bodyPr/>
          <a:lstStyle>
            <a:lvl1pPr>
              <a:defRPr/>
            </a:lvl1pPr>
          </a:lstStyle>
          <a:p>
            <a:pPr>
              <a:defRPr/>
            </a:pPr>
            <a:r>
              <a:rPr lang="de-DE"/>
              <a:t>Verbraucherschutz</a:t>
            </a:r>
            <a:endParaRPr lang="de-DE" dirty="0"/>
          </a:p>
        </p:txBody>
      </p:sp>
      <p:sp>
        <p:nvSpPr>
          <p:cNvPr id="9"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23"/>
          </p:nvPr>
        </p:nvSpPr>
        <p:spPr>
          <a:xfrm>
            <a:off x="10825188" y="6391017"/>
            <a:ext cx="638175" cy="144462"/>
          </a:xfrm>
        </p:spPr>
        <p:txBody>
          <a:bodyPr/>
          <a:lstStyle>
            <a:lvl1pPr>
              <a:defRPr/>
            </a:lvl1pPr>
          </a:lstStyle>
          <a:p>
            <a:pPr>
              <a:defRPr/>
            </a:pPr>
            <a:fld id="{715AFBCD-1CB6-42AB-958A-187683AAA438}" type="slidenum">
              <a:rPr lang="de-DE"/>
              <a:pPr>
                <a:defRPr/>
              </a:pPr>
              <a:t>‹Nr.›</a:t>
            </a:fld>
            <a:endParaRPr lang="de-DE" dirty="0"/>
          </a:p>
        </p:txBody>
      </p:sp>
    </p:spTree>
    <p:extLst>
      <p:ext uri="{BB962C8B-B14F-4D97-AF65-F5344CB8AC3E}">
        <p14:creationId xmlns:p14="http://schemas.microsoft.com/office/powerpoint/2010/main" val="4007982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Bilder Kreis mit Text, Violett">
    <p:spTree>
      <p:nvGrpSpPr>
        <p:cNvPr id="1" name=""/>
        <p:cNvGrpSpPr/>
        <p:nvPr/>
      </p:nvGrpSpPr>
      <p:grpSpPr>
        <a:xfrm>
          <a:off x="0" y="0"/>
          <a:ext cx="0" cy="0"/>
          <a:chOff x="0" y="0"/>
          <a:chExt cx="0" cy="0"/>
        </a:xfrm>
      </p:grpSpPr>
      <p:sp>
        <p:nvSpPr>
          <p:cNvPr id="7" name="Titel 6"/>
          <p:cNvSpPr>
            <a:spLocks noGrp="1"/>
          </p:cNvSpPr>
          <p:nvPr>
            <p:ph type="title"/>
          </p:nvPr>
        </p:nvSpPr>
        <p:spPr>
          <a:xfrm>
            <a:off x="4971244" y="4109318"/>
            <a:ext cx="3489015" cy="858163"/>
          </a:xfrm>
        </p:spPr>
        <p:txBody>
          <a:bodyPr/>
          <a:lstStyle/>
          <a:p>
            <a:r>
              <a:rPr lang="de-DE" dirty="0"/>
              <a:t>Mastertitelformat bearbeiten</a:t>
            </a:r>
          </a:p>
        </p:txBody>
      </p:sp>
      <p:sp>
        <p:nvSpPr>
          <p:cNvPr id="3" name="Textplatzhalter 2"/>
          <p:cNvSpPr>
            <a:spLocks noGrp="1"/>
          </p:cNvSpPr>
          <p:nvPr>
            <p:ph type="body" sz="quarter" idx="15"/>
          </p:nvPr>
        </p:nvSpPr>
        <p:spPr>
          <a:xfrm>
            <a:off x="4971244" y="5158443"/>
            <a:ext cx="4803364" cy="1028173"/>
          </a:xfrm>
        </p:spPr>
        <p:txBody>
          <a:bodyPr>
            <a:normAutofit/>
          </a:bodyPr>
          <a:lstStyle>
            <a:lvl1pPr marL="0" indent="0">
              <a:lnSpc>
                <a:spcPct val="100000"/>
              </a:lnSpc>
              <a:spcBef>
                <a:spcPts val="0"/>
              </a:spcBef>
              <a:spcAft>
                <a:spcPts val="18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5" name="Bildplatzhalter 12"/>
          <p:cNvSpPr>
            <a:spLocks noGrp="1"/>
          </p:cNvSpPr>
          <p:nvPr>
            <p:ph type="pic" sz="quarter" idx="18"/>
          </p:nvPr>
        </p:nvSpPr>
        <p:spPr>
          <a:xfrm>
            <a:off x="-646184" y="2424843"/>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2" name="Foliennummernplatzhalter 5" descr="&quot;&quot;">
            <a:extLst>
              <a:ext uri="{FF2B5EF4-FFF2-40B4-BE49-F238E27FC236}">
                <a16:creationId xmlns:a16="http://schemas.microsoft.com/office/drawing/2014/main" id="{3909D8DF-33A9-950B-340B-7C49A60119AA}"/>
              </a:ext>
            </a:extLst>
          </p:cNvPr>
          <p:cNvSpPr>
            <a:spLocks noGrp="1"/>
          </p:cNvSpPr>
          <p:nvPr>
            <p:ph type="sldNum" sz="quarter" idx="19"/>
          </p:nvPr>
        </p:nvSpPr>
        <p:spPr>
          <a:xfrm>
            <a:off x="10989104" y="6454661"/>
            <a:ext cx="638175" cy="144462"/>
          </a:xfrm>
        </p:spPr>
        <p:txBody>
          <a:bodyPr/>
          <a:lstStyle>
            <a:lvl1pPr>
              <a:defRPr/>
            </a:lvl1pPr>
          </a:lstStyle>
          <a:p>
            <a:pPr>
              <a:defRPr/>
            </a:pPr>
            <a:fld id="{61FE1DF2-B170-47DC-8B6A-E09896EA39CB}" type="slidenum">
              <a:rPr lang="de-DE"/>
              <a:pPr>
                <a:defRPr/>
              </a:pPr>
              <a:t>‹Nr.›</a:t>
            </a:fld>
            <a:endParaRPr lang="de-DE" dirty="0"/>
          </a:p>
        </p:txBody>
      </p:sp>
      <p:sp>
        <p:nvSpPr>
          <p:cNvPr id="6" name="Bildplatzhalter 12"/>
          <p:cNvSpPr>
            <a:spLocks noGrp="1"/>
          </p:cNvSpPr>
          <p:nvPr>
            <p:ph type="pic" sz="quarter" idx="20"/>
          </p:nvPr>
        </p:nvSpPr>
        <p:spPr>
          <a:xfrm>
            <a:off x="7751866" y="-688800"/>
            <a:ext cx="5349989" cy="5349989"/>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9"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598314" y="6454661"/>
            <a:ext cx="8999537" cy="144462"/>
          </a:xfrm>
        </p:spPr>
        <p:txBody>
          <a:bodyPr/>
          <a:lstStyle>
            <a:lvl1pPr>
              <a:defRPr/>
            </a:lvl1pPr>
          </a:lstStyle>
          <a:p>
            <a:pPr>
              <a:defRPr/>
            </a:pPr>
            <a:r>
              <a:rPr lang="de-DE"/>
              <a:t>Verbraucherschutz</a:t>
            </a:r>
            <a:endParaRPr lang="de-DE" dirty="0"/>
          </a:p>
        </p:txBody>
      </p:sp>
    </p:spTree>
    <p:extLst>
      <p:ext uri="{BB962C8B-B14F-4D97-AF65-F5344CB8AC3E}">
        <p14:creationId xmlns:p14="http://schemas.microsoft.com/office/powerpoint/2010/main" val="29714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ext mit Bild 1zu1,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Verbraucherschutz</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7030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ext mit Bild 1zu1, Text gr_fet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4320000" cy="756000"/>
          </a:xfrm>
        </p:spPr>
        <p:txBody>
          <a:bodyPr/>
          <a:lstStyle/>
          <a:p>
            <a:r>
              <a:rPr lang="de-DE" dirty="0"/>
              <a:t>Mastertitelformat bearbeiten</a:t>
            </a:r>
          </a:p>
        </p:txBody>
      </p:sp>
      <p:sp>
        <p:nvSpPr>
          <p:cNvPr id="2" name="Textplatzhalter 2"/>
          <p:cNvSpPr>
            <a:spLocks noGrp="1"/>
          </p:cNvSpPr>
          <p:nvPr>
            <p:ph type="body" sz="quarter" idx="15"/>
          </p:nvPr>
        </p:nvSpPr>
        <p:spPr>
          <a:xfrm>
            <a:off x="684000" y="3060000"/>
            <a:ext cx="4320000" cy="2880000"/>
          </a:xfrm>
        </p:spPr>
        <p:txBody>
          <a:bodyPr>
            <a:normAutofit/>
          </a:bodyPr>
          <a:lstStyle>
            <a:lvl1pPr marL="0" indent="0">
              <a:lnSpc>
                <a:spcPct val="100000"/>
              </a:lnSpc>
              <a:spcBef>
                <a:spcPts val="0"/>
              </a:spcBef>
              <a:spcAft>
                <a:spcPts val="1500"/>
              </a:spcAft>
              <a:buFont typeface="Arial" panose="020B0604020202020204" pitchFamily="34" charset="0"/>
              <a:buNone/>
              <a:defRPr sz="2000" b="1"/>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dirty="0"/>
              <a:t>Mastertextformat bearbeiten</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46A6C36-F51F-29DB-5F5D-FE9CF73887FB}"/>
              </a:ext>
            </a:extLst>
          </p:cNvPr>
          <p:cNvSpPr>
            <a:spLocks noGrp="1"/>
          </p:cNvSpPr>
          <p:nvPr>
            <p:ph type="ftr" sz="quarter" idx="16"/>
          </p:nvPr>
        </p:nvSpPr>
        <p:spPr>
          <a:xfrm>
            <a:off x="684213" y="6364288"/>
            <a:ext cx="4984750" cy="144462"/>
          </a:xfrm>
        </p:spPr>
        <p:txBody>
          <a:bodyPr/>
          <a:lstStyle>
            <a:lvl1pPr>
              <a:defRPr/>
            </a:lvl1pPr>
          </a:lstStyle>
          <a:p>
            <a:pPr>
              <a:defRPr/>
            </a:pPr>
            <a:r>
              <a:rPr lang="de-DE"/>
              <a:t>Verbraucherschutz</a:t>
            </a:r>
            <a:endParaRPr lang="de-DE" dirty="0"/>
          </a:p>
        </p:txBody>
      </p:sp>
      <p:sp>
        <p:nvSpPr>
          <p:cNvPr id="4" name="Foliennummernplatzhalter 5" descr="&quot;&quot;">
            <a:extLst>
              <a:ext uri="{FF2B5EF4-FFF2-40B4-BE49-F238E27FC236}">
                <a16:creationId xmlns:a16="http://schemas.microsoft.com/office/drawing/2014/main" id="{ABBD4172-4FA8-DB08-3A40-6C53BA0A02E3}"/>
              </a:ext>
            </a:extLst>
          </p:cNvPr>
          <p:cNvSpPr>
            <a:spLocks noGrp="1"/>
          </p:cNvSpPr>
          <p:nvPr>
            <p:ph type="sldNum" sz="quarter" idx="17"/>
          </p:nvPr>
        </p:nvSpPr>
        <p:spPr/>
        <p:txBody>
          <a:bodyPr/>
          <a:lstStyle>
            <a:lvl1pPr>
              <a:defRPr/>
            </a:lvl1pPr>
          </a:lstStyle>
          <a:p>
            <a:pPr>
              <a:defRPr/>
            </a:pPr>
            <a:fld id="{71800CA1-AC69-4E59-BF6F-9D0B0E676D69}" type="slidenum">
              <a:rPr lang="de-DE"/>
              <a:pPr>
                <a:defRPr/>
              </a:pPr>
              <a:t>‹Nr.›</a:t>
            </a:fld>
            <a:endParaRPr lang="de-DE" dirty="0"/>
          </a:p>
        </p:txBody>
      </p:sp>
    </p:spTree>
    <p:extLst>
      <p:ext uri="{BB962C8B-B14F-4D97-AF65-F5344CB8AC3E}">
        <p14:creationId xmlns:p14="http://schemas.microsoft.com/office/powerpoint/2010/main" val="318071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Bild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3239999" cy="750525"/>
          </a:xfrm>
        </p:spPr>
        <p:txBody>
          <a:bodyPr/>
          <a:lstStyle>
            <a:lvl1pPr>
              <a:defRPr sz="3000"/>
            </a:lvl1pPr>
          </a:lstStyle>
          <a:p>
            <a:r>
              <a:rPr lang="de-DE" dirty="0"/>
              <a:t>Mastertitelformat bearbeiten</a:t>
            </a:r>
          </a:p>
        </p:txBody>
      </p:sp>
      <p:sp>
        <p:nvSpPr>
          <p:cNvPr id="2" name="Textplatzhalter 2"/>
          <p:cNvSpPr>
            <a:spLocks noGrp="1"/>
          </p:cNvSpPr>
          <p:nvPr>
            <p:ph type="body" sz="quarter" idx="15"/>
          </p:nvPr>
        </p:nvSpPr>
        <p:spPr>
          <a:xfrm>
            <a:off x="684000" y="3060000"/>
            <a:ext cx="3240704" cy="27720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4" name="Bildplatzhalter 20"/>
          <p:cNvSpPr>
            <a:spLocks noGrp="1"/>
          </p:cNvSpPr>
          <p:nvPr>
            <p:ph type="pic" sz="quarter" idx="10"/>
          </p:nvPr>
        </p:nvSpPr>
        <p:spPr>
          <a:xfrm>
            <a:off x="4495799" y="0"/>
            <a:ext cx="7734994"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1892956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Bild 1zu2 breit,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0" y="2759676"/>
            <a:ext cx="12192000" cy="4098324"/>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Tree>
    <p:extLst>
      <p:ext uri="{BB962C8B-B14F-4D97-AF65-F5344CB8AC3E}">
        <p14:creationId xmlns:p14="http://schemas.microsoft.com/office/powerpoint/2010/main" val="853632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2 Bilder rechteckig, Violett">
    <p:spTree>
      <p:nvGrpSpPr>
        <p:cNvPr id="1" name=""/>
        <p:cNvGrpSpPr/>
        <p:nvPr/>
      </p:nvGrpSpPr>
      <p:grpSpPr>
        <a:xfrm>
          <a:off x="0" y="0"/>
          <a:ext cx="0" cy="0"/>
          <a:chOff x="0" y="0"/>
          <a:chExt cx="0" cy="0"/>
        </a:xfrm>
      </p:grpSpPr>
      <p:sp>
        <p:nvSpPr>
          <p:cNvPr id="8" name="Titel 7"/>
          <p:cNvSpPr>
            <a:spLocks noGrp="1"/>
          </p:cNvSpPr>
          <p:nvPr>
            <p:ph type="title"/>
          </p:nvPr>
        </p:nvSpPr>
        <p:spPr>
          <a:xfrm>
            <a:off x="682167" y="2052000"/>
            <a:ext cx="5941055" cy="526443"/>
          </a:xfrm>
        </p:spPr>
        <p:txBody>
          <a:bodyPr/>
          <a:lstStyle>
            <a:lvl1pPr>
              <a:defRPr sz="3000"/>
            </a:lvl1pPr>
          </a:lstStyle>
          <a:p>
            <a:r>
              <a:rPr lang="de-DE" dirty="0"/>
              <a:t>Mastertitelformat bearbeiten</a:t>
            </a:r>
          </a:p>
        </p:txBody>
      </p:sp>
      <p:sp>
        <p:nvSpPr>
          <p:cNvPr id="4" name="Bildplatzhalter 20"/>
          <p:cNvSpPr>
            <a:spLocks noGrp="1"/>
          </p:cNvSpPr>
          <p:nvPr>
            <p:ph type="pic" sz="quarter" idx="10"/>
          </p:nvPr>
        </p:nvSpPr>
        <p:spPr>
          <a:xfrm>
            <a:off x="682166" y="2759675"/>
            <a:ext cx="4178157" cy="3359465"/>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
        <p:nvSpPr>
          <p:cNvPr id="3" name="Fußzeilenplatzhalter 4" descr="&quot;&quot;">
            <a:extLst>
              <a:ext uri="{FF2B5EF4-FFF2-40B4-BE49-F238E27FC236}">
                <a16:creationId xmlns:a16="http://schemas.microsoft.com/office/drawing/2014/main" id="{47079583-B3F3-EE46-4F1B-C06B36F60660}"/>
              </a:ext>
            </a:extLst>
          </p:cNvPr>
          <p:cNvSpPr>
            <a:spLocks noGrp="1"/>
          </p:cNvSpPr>
          <p:nvPr>
            <p:ph type="ftr" sz="quarter" idx="16"/>
          </p:nvPr>
        </p:nvSpPr>
        <p:spPr>
          <a:xfrm>
            <a:off x="684213" y="6364288"/>
            <a:ext cx="3240087" cy="144462"/>
          </a:xfrm>
        </p:spPr>
        <p:txBody>
          <a:bodyPr/>
          <a:lstStyle>
            <a:lvl1pPr>
              <a:defRPr/>
            </a:lvl1pPr>
          </a:lstStyle>
          <a:p>
            <a:pPr>
              <a:defRPr/>
            </a:pPr>
            <a:r>
              <a:rPr lang="de-DE"/>
              <a:t>Verbraucherschutz</a:t>
            </a:r>
          </a:p>
        </p:txBody>
      </p:sp>
      <p:sp>
        <p:nvSpPr>
          <p:cNvPr id="5" name="Foliennummernplatzhalter 5" descr="&quot;&quot;">
            <a:extLst>
              <a:ext uri="{FF2B5EF4-FFF2-40B4-BE49-F238E27FC236}">
                <a16:creationId xmlns:a16="http://schemas.microsoft.com/office/drawing/2014/main" id="{06C36771-1479-B9B5-A0F1-0B7D171BEC94}"/>
              </a:ext>
            </a:extLst>
          </p:cNvPr>
          <p:cNvSpPr>
            <a:spLocks noGrp="1"/>
          </p:cNvSpPr>
          <p:nvPr>
            <p:ph type="sldNum" sz="quarter" idx="17"/>
          </p:nvPr>
        </p:nvSpPr>
        <p:spPr/>
        <p:txBody>
          <a:bodyPr/>
          <a:lstStyle>
            <a:lvl1pPr>
              <a:defRPr/>
            </a:lvl1pPr>
          </a:lstStyle>
          <a:p>
            <a:pPr>
              <a:defRPr/>
            </a:pPr>
            <a:fld id="{C8C581B8-E11B-4CB8-B306-6AAAFE66ACA6}" type="slidenum">
              <a:rPr lang="de-DE"/>
              <a:pPr>
                <a:defRPr/>
              </a:pPr>
              <a:t>‹Nr.›</a:t>
            </a:fld>
            <a:endParaRPr lang="de-DE" dirty="0"/>
          </a:p>
        </p:txBody>
      </p:sp>
      <p:sp>
        <p:nvSpPr>
          <p:cNvPr id="6" name="Bildplatzhalter 20"/>
          <p:cNvSpPr>
            <a:spLocks noGrp="1"/>
          </p:cNvSpPr>
          <p:nvPr>
            <p:ph type="pic" sz="quarter" idx="18"/>
          </p:nvPr>
        </p:nvSpPr>
        <p:spPr>
          <a:xfrm>
            <a:off x="6244281" y="2759675"/>
            <a:ext cx="4173713" cy="3355892"/>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dirty="0"/>
              <a:t>Bild durch Klicken auf Symbol hinzufügen</a:t>
            </a:r>
          </a:p>
        </p:txBody>
      </p:sp>
    </p:spTree>
    <p:extLst>
      <p:ext uri="{BB962C8B-B14F-4D97-AF65-F5344CB8AC3E}">
        <p14:creationId xmlns:p14="http://schemas.microsoft.com/office/powerpoint/2010/main" val="118897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Diagramm, Violett">
    <p:spTree>
      <p:nvGrpSpPr>
        <p:cNvPr id="1" name=""/>
        <p:cNvGrpSpPr/>
        <p:nvPr/>
      </p:nvGrpSpPr>
      <p:grpSpPr>
        <a:xfrm>
          <a:off x="0" y="0"/>
          <a:ext cx="0" cy="0"/>
          <a:chOff x="0" y="0"/>
          <a:chExt cx="0" cy="0"/>
        </a:xfrm>
      </p:grpSpPr>
      <p:sp>
        <p:nvSpPr>
          <p:cNvPr id="6" name="Titel 5"/>
          <p:cNvSpPr>
            <a:spLocks noGrp="1"/>
          </p:cNvSpPr>
          <p:nvPr>
            <p:ph type="title"/>
          </p:nvPr>
        </p:nvSpPr>
        <p:spPr>
          <a:xfrm>
            <a:off x="682167" y="2052000"/>
            <a:ext cx="3600000" cy="1219520"/>
          </a:xfrm>
        </p:spPr>
        <p:txBody>
          <a:bodyPr/>
          <a:lstStyle>
            <a:lvl1pPr>
              <a:defRPr sz="3000"/>
            </a:lvl1pPr>
          </a:lstStyle>
          <a:p>
            <a:r>
              <a:rPr lang="de-DE" dirty="0"/>
              <a:t>Mastertitelformat bearbeiten</a:t>
            </a:r>
          </a:p>
        </p:txBody>
      </p:sp>
      <p:sp>
        <p:nvSpPr>
          <p:cNvPr id="3" name="Textplatzhalter 2"/>
          <p:cNvSpPr>
            <a:spLocks noGrp="1"/>
          </p:cNvSpPr>
          <p:nvPr>
            <p:ph type="body" sz="quarter" idx="15"/>
          </p:nvPr>
        </p:nvSpPr>
        <p:spPr>
          <a:xfrm>
            <a:off x="682808" y="3505200"/>
            <a:ext cx="3600000" cy="2434800"/>
          </a:xfrm>
        </p:spPr>
        <p:txBody>
          <a:bodyPr>
            <a:noAutofit/>
          </a:bodyPr>
          <a:lstStyle>
            <a:lvl1pPr marL="0" indent="0">
              <a:lnSpc>
                <a:spcPct val="100000"/>
              </a:lnSpc>
              <a:spcBef>
                <a:spcPts val="0"/>
              </a:spcBef>
              <a:spcAft>
                <a:spcPts val="1500"/>
              </a:spcAft>
              <a:buFont typeface="Arial" panose="020B0604020202020204" pitchFamily="34" charset="0"/>
              <a:buNone/>
              <a:defRPr sz="1500"/>
            </a:lvl1pPr>
            <a:lvl2pPr marL="493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de-DE"/>
              <a:t>Mastertextformat bearbeiten</a:t>
            </a:r>
          </a:p>
        </p:txBody>
      </p:sp>
      <p:sp>
        <p:nvSpPr>
          <p:cNvPr id="7" name="Diagrammplatzhalter 6"/>
          <p:cNvSpPr>
            <a:spLocks noGrp="1"/>
          </p:cNvSpPr>
          <p:nvPr>
            <p:ph type="chart" sz="quarter" idx="19"/>
          </p:nvPr>
        </p:nvSpPr>
        <p:spPr>
          <a:xfrm>
            <a:off x="5007588" y="1440000"/>
            <a:ext cx="6455775" cy="4500000"/>
          </a:xfrm>
        </p:spPr>
        <p:txBody>
          <a:bodyPr rtlCol="0">
            <a:noAutofit/>
          </a:bodyPr>
          <a:lstStyle/>
          <a:p>
            <a:pPr lvl="0"/>
            <a:endParaRPr lang="de-DE" noProof="0"/>
          </a:p>
        </p:txBody>
      </p:sp>
      <p:sp>
        <p:nvSpPr>
          <p:cNvPr id="2" name="Textplatzhalter 5"/>
          <p:cNvSpPr>
            <a:spLocks noGrp="1"/>
          </p:cNvSpPr>
          <p:nvPr>
            <p:ph type="body" sz="quarter" idx="18"/>
          </p:nvPr>
        </p:nvSpPr>
        <p:spPr>
          <a:xfrm>
            <a:off x="5015753" y="6050124"/>
            <a:ext cx="6455775" cy="261938"/>
          </a:xfrm>
        </p:spPr>
        <p:txBody>
          <a:bodyPr/>
          <a:lstStyle>
            <a:lvl1pPr marL="0" indent="0">
              <a:buFontTx/>
              <a:buNone/>
              <a:defRPr sz="1000"/>
            </a:lvl1pPr>
            <a:lvl2pPr marL="266700" indent="0">
              <a:buFontTx/>
              <a:buNone/>
              <a:defRPr/>
            </a:lvl2pPr>
            <a:lvl3pPr marL="542925" indent="0">
              <a:buFontTx/>
              <a:buNone/>
              <a:defRPr/>
            </a:lvl3pPr>
            <a:lvl4pPr marL="809625" indent="0">
              <a:buFontTx/>
              <a:buNone/>
              <a:defRPr/>
            </a:lvl4pPr>
            <a:lvl5pPr marL="1076325" indent="0">
              <a:buFontTx/>
              <a:buNone/>
              <a:defRPr/>
            </a:lvl5pPr>
          </a:lstStyle>
          <a:p>
            <a:pPr lvl="0"/>
            <a:r>
              <a:rPr lang="de-DE"/>
              <a:t>Mastertextformat bearbeiten</a:t>
            </a:r>
          </a:p>
        </p:txBody>
      </p:sp>
      <p:sp>
        <p:nvSpPr>
          <p:cNvPr id="4" name="Fußzeilenplatzhalter 3" descr="&quot;&quot;">
            <a:extLst>
              <a:ext uri="{FF2B5EF4-FFF2-40B4-BE49-F238E27FC236}">
                <a16:creationId xmlns:a16="http://schemas.microsoft.com/office/drawing/2014/main" id="{0D296000-0DDF-F6EE-B400-6E94B0A129B5}"/>
              </a:ext>
            </a:extLst>
          </p:cNvPr>
          <p:cNvSpPr>
            <a:spLocks noGrp="1"/>
          </p:cNvSpPr>
          <p:nvPr>
            <p:ph type="ftr" sz="quarter" idx="20"/>
          </p:nvPr>
        </p:nvSpPr>
        <p:spPr/>
        <p:txBody>
          <a:bodyPr/>
          <a:lstStyle>
            <a:lvl1pPr>
              <a:defRPr/>
            </a:lvl1pPr>
          </a:lstStyle>
          <a:p>
            <a:pPr>
              <a:defRPr/>
            </a:pPr>
            <a:r>
              <a:rPr lang="de-DE"/>
              <a:t>Verbraucherschutz</a:t>
            </a:r>
          </a:p>
        </p:txBody>
      </p:sp>
      <p:sp>
        <p:nvSpPr>
          <p:cNvPr id="5" name="Foliennummernplatzhalter 4" descr="&quot;&quot;">
            <a:extLst>
              <a:ext uri="{FF2B5EF4-FFF2-40B4-BE49-F238E27FC236}">
                <a16:creationId xmlns:a16="http://schemas.microsoft.com/office/drawing/2014/main" id="{3FE1D608-C69E-F6E1-14B1-A05BFD9E1A23}"/>
              </a:ext>
            </a:extLst>
          </p:cNvPr>
          <p:cNvSpPr>
            <a:spLocks noGrp="1"/>
          </p:cNvSpPr>
          <p:nvPr>
            <p:ph type="sldNum" sz="quarter" idx="21"/>
          </p:nvPr>
        </p:nvSpPr>
        <p:spPr/>
        <p:txBody>
          <a:bodyPr/>
          <a:lstStyle>
            <a:lvl1pPr>
              <a:defRPr/>
            </a:lvl1pPr>
          </a:lstStyle>
          <a:p>
            <a:pPr>
              <a:defRPr/>
            </a:pPr>
            <a:fld id="{6C455AA7-CDE8-460C-9294-F9D8072C1E78}" type="slidenum">
              <a:rPr lang="de-DE"/>
              <a:pPr>
                <a:defRPr/>
              </a:pPr>
              <a:t>‹Nr.›</a:t>
            </a:fld>
            <a:endParaRPr lang="de-DE" dirty="0"/>
          </a:p>
        </p:txBody>
      </p:sp>
    </p:spTree>
    <p:extLst>
      <p:ext uri="{BB962C8B-B14F-4D97-AF65-F5344CB8AC3E}">
        <p14:creationId xmlns:p14="http://schemas.microsoft.com/office/powerpoint/2010/main" val="401498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apiteltrennfolie Rot mit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F1F0F999-DC5E-955F-60E1-81B2F4D26E03}"/>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86232541-D44A-5076-A394-1F2E45D37B8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22E4F2AB-8245-0996-E723-AD29C83E4B5C}"/>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72000" y="2880000"/>
            <a:ext cx="8250904" cy="2520000"/>
          </a:xfrm>
        </p:spPr>
        <p:txBody>
          <a:bodyPr anchor="ctr"/>
          <a:lstStyle>
            <a:lvl1pPr>
              <a:defRPr sz="6000" b="1">
                <a:solidFill>
                  <a:schemeClr val="bg1"/>
                </a:solidFill>
              </a:defRPr>
            </a:lvl1pPr>
          </a:lstStyle>
          <a:p>
            <a:r>
              <a:rPr lang="de-DE" dirty="0"/>
              <a:t>Mastertitelformat bearbeiten</a:t>
            </a:r>
          </a:p>
        </p:txBody>
      </p:sp>
      <p:sp>
        <p:nvSpPr>
          <p:cNvPr id="6" name="Fußzeilenplatzhalter 4" descr="&quot;&quot;">
            <a:extLst>
              <a:ext uri="{FF2B5EF4-FFF2-40B4-BE49-F238E27FC236}">
                <a16:creationId xmlns:a16="http://schemas.microsoft.com/office/drawing/2014/main" id="{C577EC5F-F29B-98EB-4C94-A94AFF3A3C9B}"/>
              </a:ext>
            </a:extLst>
          </p:cNvPr>
          <p:cNvSpPr>
            <a:spLocks noGrp="1"/>
          </p:cNvSpPr>
          <p:nvPr>
            <p:ph type="ftr" sz="quarter" idx="10"/>
          </p:nvPr>
        </p:nvSpPr>
        <p:spPr/>
        <p:txBody>
          <a:bodyPr/>
          <a:lstStyle>
            <a:lvl1pPr>
              <a:defRPr dirty="0">
                <a:solidFill>
                  <a:schemeClr val="bg1"/>
                </a:solidFill>
              </a:defRPr>
            </a:lvl1pPr>
          </a:lstStyle>
          <a:p>
            <a:pPr>
              <a:defRPr/>
            </a:pPr>
            <a:r>
              <a:rPr lang="de-DE"/>
              <a:t>Verbraucherschutz</a:t>
            </a:r>
          </a:p>
        </p:txBody>
      </p:sp>
      <p:sp>
        <p:nvSpPr>
          <p:cNvPr id="7" name="Foliennummernplatzhalter 5" descr="&quot;&quot;">
            <a:extLst>
              <a:ext uri="{FF2B5EF4-FFF2-40B4-BE49-F238E27FC236}">
                <a16:creationId xmlns:a16="http://schemas.microsoft.com/office/drawing/2014/main" id="{58B8FC8A-D778-0C10-7B2E-3C7131A0791F}"/>
              </a:ext>
            </a:extLst>
          </p:cNvPr>
          <p:cNvSpPr>
            <a:spLocks noGrp="1"/>
          </p:cNvSpPr>
          <p:nvPr>
            <p:ph type="sldNum" sz="quarter" idx="11"/>
          </p:nvPr>
        </p:nvSpPr>
        <p:spPr/>
        <p:txBody>
          <a:bodyPr/>
          <a:lstStyle>
            <a:lvl1pPr>
              <a:defRPr smtClean="0">
                <a:solidFill>
                  <a:schemeClr val="bg1"/>
                </a:solidFill>
              </a:defRPr>
            </a:lvl1pPr>
          </a:lstStyle>
          <a:p>
            <a:pPr>
              <a:defRPr/>
            </a:pPr>
            <a:fld id="{AC328D57-7D4E-41E9-AC3D-DD0D861DAC6C}" type="slidenum">
              <a:rPr lang="de-DE"/>
              <a:pPr>
                <a:defRPr/>
              </a:pPr>
              <a:t>‹Nr.›</a:t>
            </a:fld>
            <a:endParaRPr lang="de-DE" dirty="0"/>
          </a:p>
        </p:txBody>
      </p:sp>
    </p:spTree>
    <p:extLst>
      <p:ext uri="{BB962C8B-B14F-4D97-AF65-F5344CB8AC3E}">
        <p14:creationId xmlns:p14="http://schemas.microsoft.com/office/powerpoint/2010/main" val="322857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Kontakt mit Signet, Aufzählung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3240000" cy="763712"/>
          </a:xfrm>
        </p:spPr>
        <p:txBody>
          <a:bodyPr/>
          <a:lstStyle>
            <a:lvl1pPr>
              <a:defRPr>
                <a:solidFill>
                  <a:srgbClr val="61328A"/>
                </a:solidFill>
              </a:defRPr>
            </a:lvl1pPr>
          </a:lstStyle>
          <a:p>
            <a:r>
              <a:rPr lang="de-DE" dirty="0"/>
              <a:t>Mastertitelformat bearbeiten</a:t>
            </a:r>
          </a:p>
        </p:txBody>
      </p:sp>
      <p:sp>
        <p:nvSpPr>
          <p:cNvPr id="11" name="Bildplatzhalter 10" descr="Alternativtext nicht vergessen oder Bild als dekorativ markieren"/>
          <p:cNvSpPr>
            <a:spLocks noGrp="1" noChangeAspect="1"/>
          </p:cNvSpPr>
          <p:nvPr>
            <p:ph type="pic" sz="quarter" idx="34" hasCustomPrompt="1"/>
          </p:nvPr>
        </p:nvSpPr>
        <p:spPr>
          <a:xfrm>
            <a:off x="684000" y="3060000"/>
            <a:ext cx="1080000" cy="1080000"/>
          </a:xfrm>
          <a:prstGeom prst="ellipse">
            <a:avLst/>
          </a:prstGeom>
          <a:solidFill>
            <a:schemeClr val="bg2"/>
          </a:solidFill>
        </p:spPr>
        <p:txBody>
          <a:bodyPr rtlCol="0">
            <a:noAutofit/>
          </a:bodyPr>
          <a:lstStyle>
            <a:lvl1pPr marL="0" indent="0" algn="ctr">
              <a:buNone/>
              <a:defRPr/>
            </a:lvl1pPr>
          </a:lstStyle>
          <a:p>
            <a:pPr lvl="0"/>
            <a:r>
              <a:rPr lang="de-DE" noProof="0" dirty="0"/>
              <a:t> </a:t>
            </a:r>
          </a:p>
        </p:txBody>
      </p:sp>
      <p:sp>
        <p:nvSpPr>
          <p:cNvPr id="27" name="Textplatzhalter 25"/>
          <p:cNvSpPr>
            <a:spLocks noGrp="1"/>
          </p:cNvSpPr>
          <p:nvPr>
            <p:ph type="body" sz="quarter" idx="26"/>
          </p:nvPr>
        </p:nvSpPr>
        <p:spPr>
          <a:xfrm>
            <a:off x="684000" y="4499999"/>
            <a:ext cx="3240000" cy="1740087"/>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0"/>
          <p:cNvSpPr>
            <a:spLocks noGrp="1" noChangeAspect="1"/>
          </p:cNvSpPr>
          <p:nvPr>
            <p:ph type="pic" sz="quarter" idx="36" hasCustomPrompt="1"/>
          </p:nvPr>
        </p:nvSpPr>
        <p:spPr>
          <a:xfrm>
            <a:off x="4320000" y="3060000"/>
            <a:ext cx="1080000" cy="1080000"/>
          </a:xfrm>
          <a:prstGeom prst="ellipse">
            <a:avLst/>
          </a:prstGeom>
          <a:solidFill>
            <a:schemeClr val="bg2"/>
          </a:solidFill>
        </p:spPr>
        <p:txBody>
          <a:bodyPr rtlCol="0">
            <a:noAutofit/>
          </a:bodyPr>
          <a:lstStyle>
            <a:lvl1pPr marL="0" indent="0" algn="ctr">
              <a:buFontTx/>
              <a:buNone/>
              <a:defRPr/>
            </a:lvl1pPr>
          </a:lstStyle>
          <a:p>
            <a:pPr lvl="0"/>
            <a:r>
              <a:rPr lang="de-DE" noProof="0" dirty="0"/>
              <a:t> </a:t>
            </a:r>
          </a:p>
        </p:txBody>
      </p:sp>
      <p:sp>
        <p:nvSpPr>
          <p:cNvPr id="2" name="Textplatzhalter 25"/>
          <p:cNvSpPr>
            <a:spLocks noGrp="1"/>
          </p:cNvSpPr>
          <p:nvPr>
            <p:ph type="body" sz="quarter" idx="30"/>
          </p:nvPr>
        </p:nvSpPr>
        <p:spPr>
          <a:xfrm>
            <a:off x="43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Bildplatzhalter 10"/>
          <p:cNvSpPr>
            <a:spLocks noGrp="1" noChangeAspect="1"/>
          </p:cNvSpPr>
          <p:nvPr>
            <p:ph type="pic" sz="quarter" idx="35" hasCustomPrompt="1"/>
          </p:nvPr>
        </p:nvSpPr>
        <p:spPr>
          <a:xfrm>
            <a:off x="7920000" y="3060000"/>
            <a:ext cx="1080000" cy="1080000"/>
          </a:xfrm>
          <a:prstGeom prst="ellipse">
            <a:avLst/>
          </a:prstGeom>
          <a:solidFill>
            <a:schemeClr val="bg2"/>
          </a:solidFill>
        </p:spPr>
        <p:txBody>
          <a:bodyPr rtlCol="0">
            <a:noAutofit/>
          </a:bodyPr>
          <a:lstStyle>
            <a:lvl1pPr marL="0" indent="0" algn="ctr">
              <a:buFont typeface="Arial" panose="020B0604020202020204" pitchFamily="34" charset="0"/>
              <a:buNone/>
              <a:defRPr/>
            </a:lvl1pPr>
          </a:lstStyle>
          <a:p>
            <a:pPr lvl="0"/>
            <a:r>
              <a:rPr lang="de-DE" noProof="0" dirty="0"/>
              <a:t> </a:t>
            </a:r>
          </a:p>
        </p:txBody>
      </p:sp>
      <p:sp>
        <p:nvSpPr>
          <p:cNvPr id="3" name="Textplatzhalter 25"/>
          <p:cNvSpPr>
            <a:spLocks noGrp="1"/>
          </p:cNvSpPr>
          <p:nvPr>
            <p:ph type="body" sz="quarter" idx="31"/>
          </p:nvPr>
        </p:nvSpPr>
        <p:spPr>
          <a:xfrm>
            <a:off x="7920000" y="4500000"/>
            <a:ext cx="3240000" cy="1740086"/>
          </a:xfrm>
        </p:spPr>
        <p:txBody>
          <a:bodyPr>
            <a:noAutofit/>
          </a:bodyPr>
          <a:lstStyle>
            <a:lvl1pPr marL="0" indent="0">
              <a:spcAft>
                <a:spcPts val="0"/>
              </a:spcAft>
              <a:buFont typeface="Arial" panose="020B0604020202020204" pitchFamily="34" charset="0"/>
              <a:buNone/>
              <a:defRPr sz="1500" b="0"/>
            </a:lvl1pPr>
            <a:lvl2pPr>
              <a:lnSpc>
                <a:spcPct val="150000"/>
              </a:lnSpc>
              <a:spcAft>
                <a:spcPts val="0"/>
              </a:spcAft>
              <a:buClr>
                <a:srgbClr val="61328A"/>
              </a:buClr>
              <a:defRPr/>
            </a:lvl2pPr>
            <a:lvl3pPr>
              <a:lnSpc>
                <a:spcPct val="150000"/>
              </a:lnSpc>
              <a:spcAft>
                <a:spcPts val="0"/>
              </a:spcAft>
              <a:buClr>
                <a:srgbClr val="61328A"/>
              </a:buClr>
              <a:defRPr/>
            </a:lvl3pPr>
            <a:lvl4pPr>
              <a:lnSpc>
                <a:spcPct val="150000"/>
              </a:lnSpc>
              <a:spcAft>
                <a:spcPts val="0"/>
              </a:spcAft>
              <a:buClr>
                <a:srgbClr val="61328A"/>
              </a:buClr>
              <a:defRPr/>
            </a:lvl4pPr>
            <a:lvl5pPr>
              <a:lnSpc>
                <a:spcPct val="150000"/>
              </a:lnSpc>
              <a:spcAft>
                <a:spcPts val="0"/>
              </a:spcAft>
              <a:buClr>
                <a:srgbClr val="61328A"/>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quot;&quot;">
            <a:extLst>
              <a:ext uri="{FF2B5EF4-FFF2-40B4-BE49-F238E27FC236}">
                <a16:creationId xmlns:a16="http://schemas.microsoft.com/office/drawing/2014/main" id="{90E54561-619A-615E-C6E6-28394F4E302C}"/>
              </a:ext>
            </a:extLst>
          </p:cNvPr>
          <p:cNvSpPr>
            <a:spLocks noGrp="1"/>
          </p:cNvSpPr>
          <p:nvPr>
            <p:ph type="ftr" sz="quarter" idx="37"/>
          </p:nvPr>
        </p:nvSpPr>
        <p:spPr/>
        <p:txBody>
          <a:bodyPr/>
          <a:lstStyle>
            <a:lvl1pPr>
              <a:defRPr/>
            </a:lvl1pPr>
          </a:lstStyle>
          <a:p>
            <a:pPr>
              <a:defRPr/>
            </a:pPr>
            <a:r>
              <a:rPr lang="de-DE"/>
              <a:t>Verbraucherschutz</a:t>
            </a:r>
          </a:p>
        </p:txBody>
      </p:sp>
      <p:sp>
        <p:nvSpPr>
          <p:cNvPr id="5" name="Foliennummernplatzhalter 9" descr="&quot;&quot;">
            <a:extLst>
              <a:ext uri="{FF2B5EF4-FFF2-40B4-BE49-F238E27FC236}">
                <a16:creationId xmlns:a16="http://schemas.microsoft.com/office/drawing/2014/main" id="{9121973A-D265-CD23-8EB6-A04DF9D4B07F}"/>
              </a:ext>
            </a:extLst>
          </p:cNvPr>
          <p:cNvSpPr>
            <a:spLocks noGrp="1"/>
          </p:cNvSpPr>
          <p:nvPr>
            <p:ph type="sldNum" sz="quarter" idx="38"/>
          </p:nvPr>
        </p:nvSpPr>
        <p:spPr/>
        <p:txBody>
          <a:bodyPr/>
          <a:lstStyle>
            <a:lvl1pPr>
              <a:defRPr/>
            </a:lvl1pPr>
          </a:lstStyle>
          <a:p>
            <a:pPr>
              <a:defRPr/>
            </a:pPr>
            <a:fld id="{21F178CC-692F-425A-8124-A97DC1F2B1CA}" type="slidenum">
              <a:rPr lang="de-DE"/>
              <a:pPr>
                <a:defRPr/>
              </a:pPr>
              <a:t>‹Nr.›</a:t>
            </a:fld>
            <a:endParaRPr lang="de-DE" dirty="0"/>
          </a:p>
        </p:txBody>
      </p:sp>
      <p:sp>
        <p:nvSpPr>
          <p:cNvPr id="6" name="Bildplatzhalter 12">
            <a:extLst>
              <a:ext uri="{FF2B5EF4-FFF2-40B4-BE49-F238E27FC236}">
                <a16:creationId xmlns:a16="http://schemas.microsoft.com/office/drawing/2014/main" id="{2D57F7A9-2FFC-ACA3-C47F-223D5CB8D96D}"/>
              </a:ext>
            </a:extLst>
          </p:cNvPr>
          <p:cNvSpPr>
            <a:spLocks noGrp="1"/>
          </p:cNvSpPr>
          <p:nvPr>
            <p:ph type="pic" sz="quarter" idx="27"/>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Bild durch Klicken auf Symbol hinzufügen</a:t>
            </a:r>
          </a:p>
        </p:txBody>
      </p:sp>
    </p:spTree>
    <p:extLst>
      <p:ext uri="{BB962C8B-B14F-4D97-AF65-F5344CB8AC3E}">
        <p14:creationId xmlns:p14="http://schemas.microsoft.com/office/powerpoint/2010/main" val="3625289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Impressum mit Signet, Aufzählung, Violett">
    <p:spTree>
      <p:nvGrpSpPr>
        <p:cNvPr id="1" name=""/>
        <p:cNvGrpSpPr/>
        <p:nvPr/>
      </p:nvGrpSpPr>
      <p:grpSpPr>
        <a:xfrm>
          <a:off x="0" y="0"/>
          <a:ext cx="0" cy="0"/>
          <a:chOff x="0" y="0"/>
          <a:chExt cx="0" cy="0"/>
        </a:xfrm>
      </p:grpSpPr>
      <p:sp>
        <p:nvSpPr>
          <p:cNvPr id="8"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10" name="Textplatzhalter 9"/>
          <p:cNvSpPr>
            <a:spLocks noGrp="1"/>
          </p:cNvSpPr>
          <p:nvPr>
            <p:ph type="body" sz="quarter" idx="19"/>
          </p:nvPr>
        </p:nvSpPr>
        <p:spPr>
          <a:xfrm>
            <a:off x="682312" y="4680000"/>
            <a:ext cx="2880000" cy="1246888"/>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
        <p:nvSpPr>
          <p:cNvPr id="12" name="Textplatzhalter 9"/>
          <p:cNvSpPr>
            <a:spLocks noGrp="1"/>
          </p:cNvSpPr>
          <p:nvPr>
            <p:ph type="body" sz="quarter" idx="21"/>
          </p:nvPr>
        </p:nvSpPr>
        <p:spPr>
          <a:xfrm>
            <a:off x="3959999" y="4680000"/>
            <a:ext cx="7549689" cy="1246888"/>
          </a:xfrm>
          <a:prstGeom prst="rect">
            <a:avLst/>
          </a:prstGeom>
        </p:spPr>
        <p:txBody>
          <a:bodyPr numCol="2" spcCol="360000">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stStyle>
          <a:p>
            <a:pPr lvl="0"/>
            <a:r>
              <a:rPr lang="de-DE" dirty="0"/>
              <a:t>Mastertextformat bearbeiten</a:t>
            </a:r>
          </a:p>
          <a:p>
            <a:pPr lvl="1"/>
            <a:r>
              <a:rPr lang="de-DE" dirty="0"/>
              <a:t>Zweite Ebene</a:t>
            </a:r>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Tree>
    <p:extLst>
      <p:ext uri="{BB962C8B-B14F-4D97-AF65-F5344CB8AC3E}">
        <p14:creationId xmlns:p14="http://schemas.microsoft.com/office/powerpoint/2010/main" val="355645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Nachweise mit Signet">
    <p:spTree>
      <p:nvGrpSpPr>
        <p:cNvPr id="1" name=""/>
        <p:cNvGrpSpPr/>
        <p:nvPr/>
      </p:nvGrpSpPr>
      <p:grpSpPr>
        <a:xfrm>
          <a:off x="0" y="0"/>
          <a:ext cx="0" cy="0"/>
          <a:chOff x="0" y="0"/>
          <a:chExt cx="0" cy="0"/>
        </a:xfrm>
      </p:grpSpPr>
      <p:sp>
        <p:nvSpPr>
          <p:cNvPr id="10" name="Textplatzhalter 9"/>
          <p:cNvSpPr>
            <a:spLocks noGrp="1"/>
          </p:cNvSpPr>
          <p:nvPr>
            <p:ph type="body" sz="quarter" idx="19" hasCustomPrompt="1"/>
          </p:nvPr>
        </p:nvSpPr>
        <p:spPr>
          <a:xfrm>
            <a:off x="684213" y="2831427"/>
            <a:ext cx="8700585" cy="1572519"/>
          </a:xfrm>
          <a:prstGeom prst="rect">
            <a:avLst/>
          </a:prstGeom>
        </p:spPr>
        <p:txBody>
          <a:bodyPr>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stStyle>
          <a:p>
            <a:pPr lvl="0"/>
            <a:r>
              <a:rPr lang="de-DE" dirty="0"/>
              <a:t>Mastertextformat bearbeiten</a:t>
            </a:r>
          </a:p>
          <a:p>
            <a:pPr lvl="0"/>
            <a:endParaRPr lang="de-DE" dirty="0"/>
          </a:p>
        </p:txBody>
      </p:sp>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5" name="Bildplatzhalter 12">
            <a:extLst>
              <a:ext uri="{FF2B5EF4-FFF2-40B4-BE49-F238E27FC236}">
                <a16:creationId xmlns:a16="http://schemas.microsoft.com/office/drawing/2014/main" id="{673A787A-CBFD-09AD-1AAE-CB6C767F2EEE}"/>
              </a:ext>
            </a:extLst>
          </p:cNvPr>
          <p:cNvSpPr>
            <a:spLocks noGrp="1"/>
          </p:cNvSpPr>
          <p:nvPr>
            <p:ph type="pic" sz="quarter" idx="27" hasCustomPrompt="1"/>
          </p:nvPr>
        </p:nvSpPr>
        <p:spPr>
          <a:xfrm>
            <a:off x="10261512" y="425450"/>
            <a:ext cx="1248176" cy="1248176"/>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4213" y="2028306"/>
            <a:ext cx="1667417" cy="565266"/>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991118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QR-Code, Legefigur">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6" name="Bildplatzhalter 5">
            <a:extLst>
              <a:ext uri="{FF2B5EF4-FFF2-40B4-BE49-F238E27FC236}">
                <a16:creationId xmlns:a16="http://schemas.microsoft.com/office/drawing/2014/main" id="{0DF909A3-5717-EA72-FC8B-DDD6970980A5}"/>
              </a:ext>
            </a:extLst>
          </p:cNvPr>
          <p:cNvSpPr>
            <a:spLocks noGrp="1"/>
          </p:cNvSpPr>
          <p:nvPr>
            <p:ph type="pic" sz="quarter" idx="28" hasCustomPrompt="1"/>
          </p:nvPr>
        </p:nvSpPr>
        <p:spPr>
          <a:xfrm>
            <a:off x="682314" y="3103418"/>
            <a:ext cx="2321351" cy="3017295"/>
          </a:xfrm>
          <a:solidFill>
            <a:schemeClr val="bg2"/>
          </a:solidFill>
        </p:spPr>
        <p:txBody>
          <a:bodyPr anchor="ctr"/>
          <a:lstStyle>
            <a:lvl1pPr marL="0" indent="0" algn="ctr">
              <a:buFontTx/>
              <a:buNone/>
              <a:defRPr sz="1200"/>
            </a:lvl1pPr>
          </a:lstStyle>
          <a:p>
            <a:r>
              <a:rPr lang="de-DE" dirty="0"/>
              <a:t>Hier Bildeinsetzen</a:t>
            </a:r>
            <a:endParaRPr lang="en-GB" dirty="0"/>
          </a:p>
        </p:txBody>
      </p:sp>
      <p:sp>
        <p:nvSpPr>
          <p:cNvPr id="9" name="Bildplatzhalter 5">
            <a:extLst>
              <a:ext uri="{FF2B5EF4-FFF2-40B4-BE49-F238E27FC236}">
                <a16:creationId xmlns:a16="http://schemas.microsoft.com/office/drawing/2014/main" id="{142145FA-7210-C94C-5F60-51F60B72252E}"/>
              </a:ext>
            </a:extLst>
          </p:cNvPr>
          <p:cNvSpPr>
            <a:spLocks noGrp="1"/>
          </p:cNvSpPr>
          <p:nvPr>
            <p:ph type="pic" sz="quarter" idx="30" hasCustomPrompt="1"/>
          </p:nvPr>
        </p:nvSpPr>
        <p:spPr>
          <a:xfrm>
            <a:off x="4473966" y="3103418"/>
            <a:ext cx="1603688" cy="1603688"/>
          </a:xfrm>
          <a:solidFill>
            <a:schemeClr val="bg2"/>
          </a:solidFill>
        </p:spPr>
        <p:txBody>
          <a:bodyPr anchor="ctr"/>
          <a:lstStyle>
            <a:lvl1pPr marL="0" indent="0" algn="ctr">
              <a:buFontTx/>
              <a:buNone/>
              <a:defRPr sz="1200"/>
            </a:lvl1pPr>
          </a:lstStyle>
          <a:p>
            <a:r>
              <a:rPr lang="de-DE" dirty="0"/>
              <a:t>Hier QR-Code einsetzen</a:t>
            </a:r>
            <a:endParaRPr lang="en-GB" dirty="0"/>
          </a:p>
        </p:txBody>
      </p:sp>
      <p:sp>
        <p:nvSpPr>
          <p:cNvPr id="11" name="Titelplatzhalter 15"/>
          <p:cNvSpPr>
            <a:spLocks noGrp="1"/>
          </p:cNvSpPr>
          <p:nvPr>
            <p:ph type="title"/>
          </p:nvPr>
        </p:nvSpPr>
        <p:spPr>
          <a:xfrm>
            <a:off x="682313" y="2052001"/>
            <a:ext cx="6821176" cy="862996"/>
          </a:xfrm>
          <a:prstGeom prst="rect">
            <a:avLst/>
          </a:prstGeom>
        </p:spPr>
        <p:txBody>
          <a:bodyPr rtlCol="0">
            <a:noAutofit/>
          </a:bodyPr>
          <a:lstStyle>
            <a:lvl1pPr>
              <a:lnSpc>
                <a:spcPts val="6200"/>
              </a:lnSpc>
              <a:spcAft>
                <a:spcPts val="5500"/>
              </a:spcAft>
              <a:defRPr sz="3000" baseline="0">
                <a:solidFill>
                  <a:schemeClr val="tx1"/>
                </a:solidFill>
              </a:defRPr>
            </a:lvl1pPr>
          </a:lstStyle>
          <a:p>
            <a:endParaRPr lang="de-DE" dirty="0"/>
          </a:p>
        </p:txBody>
      </p:sp>
      <p:sp>
        <p:nvSpPr>
          <p:cNvPr id="8" name="Bildplatzhalter 5">
            <a:extLst>
              <a:ext uri="{FF2B5EF4-FFF2-40B4-BE49-F238E27FC236}">
                <a16:creationId xmlns:a16="http://schemas.microsoft.com/office/drawing/2014/main" id="{0DF909A3-5717-EA72-FC8B-DDD6970980A5}"/>
              </a:ext>
            </a:extLst>
          </p:cNvPr>
          <p:cNvSpPr>
            <a:spLocks noGrp="1"/>
          </p:cNvSpPr>
          <p:nvPr>
            <p:ph type="pic" sz="quarter" idx="31" hasCustomPrompt="1"/>
          </p:nvPr>
        </p:nvSpPr>
        <p:spPr>
          <a:xfrm>
            <a:off x="7547956" y="3103418"/>
            <a:ext cx="3915382" cy="2534047"/>
          </a:xfrm>
          <a:solidFill>
            <a:schemeClr val="bg2"/>
          </a:solidFill>
        </p:spPr>
        <p:txBody>
          <a:bodyPr anchor="ctr"/>
          <a:lstStyle>
            <a:lvl1pPr marL="0" indent="0" algn="ctr">
              <a:buFontTx/>
              <a:buNone/>
              <a:defRPr sz="1200"/>
            </a:lvl1pPr>
          </a:lstStyle>
          <a:p>
            <a:r>
              <a:rPr lang="de-DE" dirty="0"/>
              <a:t>Hier Bildeinsetzen</a:t>
            </a:r>
            <a:endParaRPr lang="en-GB" dirty="0"/>
          </a:p>
        </p:txBody>
      </p:sp>
    </p:spTree>
    <p:extLst>
      <p:ext uri="{BB962C8B-B14F-4D97-AF65-F5344CB8AC3E}">
        <p14:creationId xmlns:p14="http://schemas.microsoft.com/office/powerpoint/2010/main" val="198210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pressum_Signet, Violett">
    <p:spTree>
      <p:nvGrpSpPr>
        <p:cNvPr id="1" name=""/>
        <p:cNvGrpSpPr/>
        <p:nvPr/>
      </p:nvGrpSpPr>
      <p:grpSpPr>
        <a:xfrm>
          <a:off x="0" y="0"/>
          <a:ext cx="0" cy="0"/>
          <a:chOff x="0" y="0"/>
          <a:chExt cx="0" cy="0"/>
        </a:xfrm>
      </p:grpSpPr>
      <p:sp>
        <p:nvSpPr>
          <p:cNvPr id="2"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p:txBody>
          <a:bodyPr/>
          <a:lstStyle>
            <a:lvl1pPr>
              <a:defRPr/>
            </a:lvl1pPr>
          </a:lstStyle>
          <a:p>
            <a:pPr>
              <a:defRPr/>
            </a:pPr>
            <a:fld id="{37193EB5-2FB1-4136-A25E-233A53750E21}" type="slidenum">
              <a:rPr lang="de-DE"/>
              <a:pPr>
                <a:defRPr/>
              </a:pPr>
              <a:t>‹Nr.›</a:t>
            </a:fld>
            <a:endParaRPr lang="de-DE" dirty="0"/>
          </a:p>
        </p:txBody>
      </p:sp>
      <p:sp>
        <p:nvSpPr>
          <p:cNvPr id="4"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11"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rgbClr val="61328A"/>
                </a:solidFill>
              </a:defRPr>
            </a:lvl1pPr>
          </a:lstStyle>
          <a:p>
            <a:endParaRPr lang="de-DE" dirty="0"/>
          </a:p>
        </p:txBody>
      </p:sp>
      <p:sp>
        <p:nvSpPr>
          <p:cNvPr id="8" name="Textplatzhalter 9"/>
          <p:cNvSpPr>
            <a:spLocks noGrp="1"/>
          </p:cNvSpPr>
          <p:nvPr>
            <p:ph type="body" sz="quarter" idx="19" hasCustomPrompt="1"/>
          </p:nvPr>
        </p:nvSpPr>
        <p:spPr>
          <a:xfrm>
            <a:off x="682313" y="4110681"/>
            <a:ext cx="4832663" cy="1050088"/>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0">
                <a:solidFill>
                  <a:schemeClr val="tx1"/>
                </a:solidFill>
              </a:defRPr>
            </a:lvl1pPr>
            <a:lvl2pPr>
              <a:lnSpc>
                <a:spcPct val="150000"/>
              </a:lnSpc>
              <a:spcAft>
                <a:spcPts val="0"/>
              </a:spcAft>
              <a:buClr>
                <a:srgbClr val="61328A"/>
              </a:buClr>
              <a:defRPr/>
            </a:lvl2pPr>
            <a:lvl3pPr>
              <a:lnSpc>
                <a:spcPct val="150000"/>
              </a:lnSpc>
              <a:spcAft>
                <a:spcPts val="0"/>
              </a:spcAft>
              <a:buClr>
                <a:srgbClr val="61328A"/>
              </a:buClr>
              <a:defRPr/>
            </a:lvl3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20513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nk, Verfasser, Förderlogo, Signet, Violett">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4235836B-6F1B-5BE5-8404-E8975B663ECD}"/>
              </a:ext>
            </a:extLst>
          </p:cNvPr>
          <p:cNvSpPr>
            <a:spLocks noGrp="1"/>
          </p:cNvSpPr>
          <p:nvPr>
            <p:ph type="pic" sz="quarter" idx="29" hasCustomPrompt="1"/>
          </p:nvPr>
        </p:nvSpPr>
        <p:spPr>
          <a:xfrm>
            <a:off x="9906000" y="4323200"/>
            <a:ext cx="1603688" cy="1603688"/>
          </a:xfrm>
          <a:solidFill>
            <a:schemeClr val="bg2"/>
          </a:solidFill>
        </p:spPr>
        <p:txBody>
          <a:bodyPr anchor="ctr"/>
          <a:lstStyle>
            <a:lvl1pPr marL="0" indent="0" algn="ctr">
              <a:buFontTx/>
              <a:buNone/>
              <a:defRPr sz="1200"/>
            </a:lvl1pPr>
          </a:lstStyle>
          <a:p>
            <a:r>
              <a:rPr lang="de-DE" dirty="0"/>
              <a:t>Hier Förderlogo einsetzen</a:t>
            </a:r>
            <a:endParaRPr lang="en-GB" dirty="0"/>
          </a:p>
        </p:txBody>
      </p:sp>
      <p:sp>
        <p:nvSpPr>
          <p:cNvPr id="3" name="Textplatzhalter 9"/>
          <p:cNvSpPr>
            <a:spLocks noGrp="1"/>
          </p:cNvSpPr>
          <p:nvPr>
            <p:ph type="body" sz="quarter" idx="19" hasCustomPrompt="1"/>
          </p:nvPr>
        </p:nvSpPr>
        <p:spPr>
          <a:xfrm>
            <a:off x="657597" y="4514334"/>
            <a:ext cx="4832663" cy="794715"/>
          </a:xfrm>
          <a:prstGeom prst="rect">
            <a:avLst/>
          </a:prstGeom>
        </p:spPr>
        <p:txBody>
          <a:bodyPr anchor="b">
            <a:noAutofit/>
          </a:bodyPr>
          <a:lstStyle>
            <a:lvl1pPr marL="0" indent="0">
              <a:lnSpc>
                <a:spcPct val="100000"/>
              </a:lnSpc>
              <a:spcBef>
                <a:spcPts val="0"/>
              </a:spcBef>
              <a:spcAft>
                <a:spcPts val="0"/>
              </a:spcAft>
              <a:buSzPct val="80000"/>
              <a:buFont typeface="Arial" panose="020B0604020202020204" pitchFamily="34" charset="0"/>
              <a:buNone/>
              <a:defRPr sz="1500" b="1">
                <a:solidFill>
                  <a:srgbClr val="61328A"/>
                </a:solidFill>
              </a:defRPr>
            </a:lvl1pPr>
            <a:lvl2pPr marL="0" indent="0">
              <a:spcAft>
                <a:spcPts val="0"/>
              </a:spcAft>
              <a:buNone/>
              <a:defRPr b="0" baseline="0"/>
            </a:lvl2pPr>
          </a:lstStyle>
          <a:p>
            <a:pPr lvl="0"/>
            <a:r>
              <a:rPr lang="de-DE" dirty="0"/>
              <a:t>Mastertextformat bearbeiten</a:t>
            </a:r>
          </a:p>
          <a:p>
            <a:pPr lvl="1"/>
            <a:r>
              <a:rPr lang="de-DE" dirty="0"/>
              <a:t>Zweite Zeile</a:t>
            </a:r>
          </a:p>
          <a:p>
            <a:pPr lvl="1"/>
            <a:r>
              <a:rPr lang="de-DE" dirty="0"/>
              <a:t>Dritte Zeile</a:t>
            </a:r>
          </a:p>
        </p:txBody>
      </p:sp>
      <p:sp>
        <p:nvSpPr>
          <p:cNvPr id="4" name="Titelplatzhalter 15"/>
          <p:cNvSpPr>
            <a:spLocks noGrp="1"/>
          </p:cNvSpPr>
          <p:nvPr>
            <p:ph type="title"/>
          </p:nvPr>
        </p:nvSpPr>
        <p:spPr>
          <a:xfrm>
            <a:off x="682313" y="2052000"/>
            <a:ext cx="6821176" cy="1714087"/>
          </a:xfrm>
          <a:prstGeom prst="rect">
            <a:avLst/>
          </a:prstGeom>
        </p:spPr>
        <p:txBody>
          <a:bodyPr rtlCol="0">
            <a:noAutofit/>
          </a:bodyPr>
          <a:lstStyle>
            <a:lvl1pPr>
              <a:lnSpc>
                <a:spcPts val="6200"/>
              </a:lnSpc>
              <a:spcAft>
                <a:spcPts val="5500"/>
              </a:spcAft>
              <a:defRPr sz="5500" baseline="0">
                <a:solidFill>
                  <a:schemeClr val="tx1"/>
                </a:solidFill>
              </a:defRPr>
            </a:lvl1pPr>
          </a:lstStyle>
          <a:p>
            <a:endParaRPr lang="de-DE" dirty="0"/>
          </a:p>
        </p:txBody>
      </p:sp>
      <p:sp>
        <p:nvSpPr>
          <p:cNvPr id="6" name="Bildplatzhalter 12">
            <a:extLst>
              <a:ext uri="{FF2B5EF4-FFF2-40B4-BE49-F238E27FC236}">
                <a16:creationId xmlns:a16="http://schemas.microsoft.com/office/drawing/2014/main" id="{009FBC88-3B19-CF3D-E452-1135E7F76628}"/>
              </a:ext>
            </a:extLst>
          </p:cNvPr>
          <p:cNvSpPr>
            <a:spLocks noGrp="1"/>
          </p:cNvSpPr>
          <p:nvPr>
            <p:ph type="pic" sz="quarter" idx="27" hasCustomPrompt="1"/>
          </p:nvPr>
        </p:nvSpPr>
        <p:spPr>
          <a:xfrm>
            <a:off x="10261512" y="425450"/>
            <a:ext cx="1248176" cy="1248176"/>
          </a:xfrm>
          <a:prstGeom prst="ellipse">
            <a:avLst/>
          </a:prstGeom>
          <a:solidFill>
            <a:schemeClr val="bg1"/>
          </a:solidFill>
        </p:spPr>
        <p:txBody>
          <a:bodyPr rtlCol="0">
            <a:noAutofit/>
          </a:bodyPr>
          <a:lstStyle>
            <a:lvl1pPr marL="0" indent="0" algn="ctr">
              <a:lnSpc>
                <a:spcPct val="100000"/>
              </a:lnSpc>
              <a:spcBef>
                <a:spcPts val="0"/>
              </a:spcBef>
              <a:buFontTx/>
              <a:buNone/>
              <a:defRPr sz="1200">
                <a:solidFill>
                  <a:schemeClr val="tx1"/>
                </a:solidFill>
              </a:defRPr>
            </a:lvl1pPr>
          </a:lstStyle>
          <a:p>
            <a:pPr lvl="0"/>
            <a:r>
              <a:rPr lang="de-DE" noProof="0" dirty="0"/>
              <a:t>Projekt-Signet durch Klicken auf Symbol hinzufügen</a:t>
            </a:r>
          </a:p>
        </p:txBody>
      </p:sp>
      <p:sp>
        <p:nvSpPr>
          <p:cNvPr id="7" name="Fußzeilenplatzhalter 1" descr="&quot;&quot;">
            <a:extLst>
              <a:ext uri="{FF2B5EF4-FFF2-40B4-BE49-F238E27FC236}">
                <a16:creationId xmlns:a16="http://schemas.microsoft.com/office/drawing/2014/main" id="{DF3D7B2C-51B5-22CB-78E1-16F5CE70BA00}"/>
              </a:ext>
            </a:extLst>
          </p:cNvPr>
          <p:cNvSpPr>
            <a:spLocks noGrp="1"/>
          </p:cNvSpPr>
          <p:nvPr>
            <p:ph type="ftr" sz="quarter" idx="22"/>
          </p:nvPr>
        </p:nvSpPr>
        <p:spPr>
          <a:xfrm>
            <a:off x="684213" y="6364288"/>
            <a:ext cx="8999537" cy="144462"/>
          </a:xfrm>
        </p:spPr>
        <p:txBody>
          <a:bodyPr/>
          <a:lstStyle>
            <a:lvl1pPr>
              <a:defRPr/>
            </a:lvl1pPr>
          </a:lstStyle>
          <a:p>
            <a:pPr>
              <a:defRPr/>
            </a:pPr>
            <a:r>
              <a:rPr lang="de-DE"/>
              <a:t>Verbraucherschutz</a:t>
            </a:r>
          </a:p>
        </p:txBody>
      </p:sp>
      <p:sp>
        <p:nvSpPr>
          <p:cNvPr id="8" name="Foliennummernplatzhalter 2" descr="&quot;&quot;">
            <a:extLst>
              <a:ext uri="{FF2B5EF4-FFF2-40B4-BE49-F238E27FC236}">
                <a16:creationId xmlns:a16="http://schemas.microsoft.com/office/drawing/2014/main" id="{28EF9ECB-5830-C865-50DC-AD67A9CA9846}"/>
              </a:ext>
            </a:extLst>
          </p:cNvPr>
          <p:cNvSpPr>
            <a:spLocks noGrp="1"/>
          </p:cNvSpPr>
          <p:nvPr>
            <p:ph type="sldNum" sz="quarter" idx="23"/>
          </p:nvPr>
        </p:nvSpPr>
        <p:spPr>
          <a:xfrm>
            <a:off x="10825163" y="6364288"/>
            <a:ext cx="638175" cy="144462"/>
          </a:xfrm>
        </p:spPr>
        <p:txBody>
          <a:bodyPr/>
          <a:lstStyle>
            <a:lvl1pPr>
              <a:defRPr/>
            </a:lvl1pPr>
          </a:lstStyle>
          <a:p>
            <a:pPr>
              <a:defRPr/>
            </a:pPr>
            <a:fld id="{37193EB5-2FB1-4136-A25E-233A53750E21}" type="slidenum">
              <a:rPr lang="de-DE"/>
              <a:pPr>
                <a:defRPr/>
              </a:pPr>
              <a:t>‹Nr.›</a:t>
            </a:fld>
            <a:endParaRPr lang="de-DE" dirty="0"/>
          </a:p>
        </p:txBody>
      </p:sp>
    </p:spTree>
    <p:extLst>
      <p:ext uri="{BB962C8B-B14F-4D97-AF65-F5344CB8AC3E}">
        <p14:creationId xmlns:p14="http://schemas.microsoft.com/office/powerpoint/2010/main" val="152776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chlussfolie">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9C89E406-2C4D-95AD-D60B-BE78093D69F0}"/>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4" name="Grafik 3" descr="&quot;&quot;">
            <a:extLst>
              <a:ext uri="{FF2B5EF4-FFF2-40B4-BE49-F238E27FC236}">
                <a16:creationId xmlns:a16="http://schemas.microsoft.com/office/drawing/2014/main" id="{74C37DFB-BCE7-4062-54BB-080BD9D031B1}"/>
              </a:ext>
            </a:extLst>
          </p:cNvPr>
          <p:cNvPicPr>
            <a:picLocks noChangeAspect="1"/>
          </p:cNvPicPr>
          <p:nvPr userDrawn="1"/>
        </p:nvPicPr>
        <p:blipFill>
          <a:blip r:embed="rId2"/>
          <a:stretch>
            <a:fillRect/>
          </a:stretch>
        </p:blipFill>
        <p:spPr>
          <a:xfrm>
            <a:off x="2860426" y="2680201"/>
            <a:ext cx="6471148" cy="1497599"/>
          </a:xfrm>
          <a:prstGeom prst="rect">
            <a:avLst/>
          </a:prstGeom>
        </p:spPr>
      </p:pic>
    </p:spTree>
    <p:extLst>
      <p:ext uri="{BB962C8B-B14F-4D97-AF65-F5344CB8AC3E}">
        <p14:creationId xmlns:p14="http://schemas.microsoft.com/office/powerpoint/2010/main" val="80598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Verbraucherschutz</a:t>
            </a:r>
          </a:p>
        </p:txBody>
      </p:sp>
    </p:spTree>
    <p:extLst>
      <p:ext uri="{BB962C8B-B14F-4D97-AF65-F5344CB8AC3E}">
        <p14:creationId xmlns:p14="http://schemas.microsoft.com/office/powerpoint/2010/main" val="112655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404" y="31777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10" name="Textplatzhalter 9"/>
          <p:cNvSpPr>
            <a:spLocks noGrp="1"/>
          </p:cNvSpPr>
          <p:nvPr>
            <p:ph type="body" sz="quarter" idx="21"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29090332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35178"/>
            <a:ext cx="10799763" cy="2504821"/>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4807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piteltrennfolie Rot mit Text + V-Element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73C19936-3A98-4569-0F0B-F0C90F67E6BE}"/>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23CC3A55-B045-86B2-2CAA-5A75BA8F4C67}"/>
              </a:ext>
            </a:extLst>
          </p:cNvPr>
          <p:cNvPicPr>
            <a:picLocks noChangeAspect="1"/>
          </p:cNvPicPr>
          <p:nvPr userDrawn="1"/>
        </p:nvPicPr>
        <p:blipFill>
          <a:blip r:embed="rId2"/>
          <a:stretch>
            <a:fillRect/>
          </a:stretch>
        </p:blipFill>
        <p:spPr>
          <a:xfrm>
            <a:off x="682625" y="684213"/>
            <a:ext cx="2970213" cy="687387"/>
          </a:xfrm>
          <a:prstGeom prst="rect">
            <a:avLst/>
          </a:prstGeom>
        </p:spPr>
      </p:pic>
      <p:pic>
        <p:nvPicPr>
          <p:cNvPr id="5" name="Grafik 4" descr="&quot;&quot;">
            <a:extLst>
              <a:ext uri="{FF2B5EF4-FFF2-40B4-BE49-F238E27FC236}">
                <a16:creationId xmlns:a16="http://schemas.microsoft.com/office/drawing/2014/main" id="{94214249-2E90-9A31-005C-480B1AA517AB}"/>
              </a:ext>
            </a:extLst>
          </p:cNvPr>
          <p:cNvPicPr>
            <a:picLocks noChangeAspect="1"/>
          </p:cNvPicPr>
          <p:nvPr userDrawn="1"/>
        </p:nvPicPr>
        <p:blipFill>
          <a:blip r:embed="rId3"/>
          <a:stretch>
            <a:fillRect/>
          </a:stretch>
        </p:blipFill>
        <p:spPr>
          <a:xfrm>
            <a:off x="-376238" y="1903413"/>
            <a:ext cx="2616201" cy="3052762"/>
          </a:xfrm>
          <a:prstGeom prst="rect">
            <a:avLst/>
          </a:prstGeom>
        </p:spPr>
      </p:pic>
      <p:sp>
        <p:nvSpPr>
          <p:cNvPr id="4" name="Titel 3"/>
          <p:cNvSpPr>
            <a:spLocks noGrp="1"/>
          </p:cNvSpPr>
          <p:nvPr>
            <p:ph type="title"/>
          </p:nvPr>
        </p:nvSpPr>
        <p:spPr>
          <a:xfrm>
            <a:off x="2700000" y="2160000"/>
            <a:ext cx="7920000" cy="1620000"/>
          </a:xfrm>
        </p:spPr>
        <p:txBody>
          <a:bodyPr anchor="ctr"/>
          <a:lstStyle>
            <a:lvl1pPr>
              <a:defRPr sz="6000">
                <a:solidFill>
                  <a:schemeClr val="bg1"/>
                </a:solidFill>
              </a:defRPr>
            </a:lvl1pPr>
          </a:lstStyle>
          <a:p>
            <a:r>
              <a:rPr lang="de-DE" dirty="0"/>
              <a:t>Mastertitelformat bearbeiten</a:t>
            </a:r>
          </a:p>
        </p:txBody>
      </p:sp>
      <p:sp>
        <p:nvSpPr>
          <p:cNvPr id="9" name="Textplatzhalter 8"/>
          <p:cNvSpPr>
            <a:spLocks noGrp="1"/>
          </p:cNvSpPr>
          <p:nvPr>
            <p:ph type="body" sz="quarter" idx="12"/>
          </p:nvPr>
        </p:nvSpPr>
        <p:spPr>
          <a:xfrm>
            <a:off x="2772000" y="3960000"/>
            <a:ext cx="7848000" cy="720000"/>
          </a:xfrm>
        </p:spPr>
        <p:txBody>
          <a:bodyPr/>
          <a:lstStyle>
            <a:lvl1pPr marL="0" indent="0">
              <a:buFontTx/>
              <a:buNone/>
              <a:defRPr sz="2500">
                <a:solidFill>
                  <a:schemeClr val="bg1"/>
                </a:solidFill>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lvl="0"/>
            <a:r>
              <a:rPr lang="de-DE"/>
              <a:t>Mastertextformat bearbeiten</a:t>
            </a:r>
          </a:p>
        </p:txBody>
      </p:sp>
      <p:sp>
        <p:nvSpPr>
          <p:cNvPr id="6" name="Fußzeilenplatzhalter 4">
            <a:extLst>
              <a:ext uri="{FF2B5EF4-FFF2-40B4-BE49-F238E27FC236}">
                <a16:creationId xmlns:a16="http://schemas.microsoft.com/office/drawing/2014/main" id="{FEE4695B-137F-8F78-19B8-4E25E0C3913F}"/>
              </a:ext>
            </a:extLst>
          </p:cNvPr>
          <p:cNvSpPr>
            <a:spLocks noGrp="1"/>
          </p:cNvSpPr>
          <p:nvPr>
            <p:ph type="ftr" sz="quarter" idx="13"/>
          </p:nvPr>
        </p:nvSpPr>
        <p:spPr/>
        <p:txBody>
          <a:bodyPr/>
          <a:lstStyle>
            <a:lvl1pPr>
              <a:defRPr>
                <a:solidFill>
                  <a:schemeClr val="bg1"/>
                </a:solidFill>
              </a:defRPr>
            </a:lvl1pPr>
          </a:lstStyle>
          <a:p>
            <a:pPr>
              <a:defRPr/>
            </a:pPr>
            <a:r>
              <a:rPr lang="de-DE"/>
              <a:t>Verbraucherschutz</a:t>
            </a:r>
            <a:endParaRPr lang="de-DE" dirty="0"/>
          </a:p>
        </p:txBody>
      </p:sp>
      <p:sp>
        <p:nvSpPr>
          <p:cNvPr id="7" name="Foliennummernplatzhalter 5">
            <a:extLst>
              <a:ext uri="{FF2B5EF4-FFF2-40B4-BE49-F238E27FC236}">
                <a16:creationId xmlns:a16="http://schemas.microsoft.com/office/drawing/2014/main" id="{AC8B719A-2A88-79A5-904C-5CC28BEECF1A}"/>
              </a:ext>
            </a:extLst>
          </p:cNvPr>
          <p:cNvSpPr>
            <a:spLocks noGrp="1"/>
          </p:cNvSpPr>
          <p:nvPr>
            <p:ph type="sldNum" sz="quarter" idx="14"/>
          </p:nvPr>
        </p:nvSpPr>
        <p:spPr/>
        <p:txBody>
          <a:bodyPr/>
          <a:lstStyle>
            <a:lvl1pPr>
              <a:defRPr smtClean="0">
                <a:solidFill>
                  <a:schemeClr val="bg1"/>
                </a:solidFill>
              </a:defRPr>
            </a:lvl1pPr>
          </a:lstStyle>
          <a:p>
            <a:pPr>
              <a:defRPr/>
            </a:pPr>
            <a:fld id="{BAC20764-E662-44D7-A7C9-2BA6BCE1B53E}" type="slidenum">
              <a:rPr lang="de-DE"/>
              <a:pPr>
                <a:defRPr/>
              </a:pPr>
              <a:t>‹Nr.›</a:t>
            </a:fld>
            <a:endParaRPr lang="de-DE" dirty="0"/>
          </a:p>
        </p:txBody>
      </p:sp>
    </p:spTree>
    <p:extLst>
      <p:ext uri="{BB962C8B-B14F-4D97-AF65-F5344CB8AC3E}">
        <p14:creationId xmlns:p14="http://schemas.microsoft.com/office/powerpoint/2010/main" val="1772692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 mit Aufzählung, Ebenen + H2,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799763"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Textplatzhalter 9"/>
          <p:cNvSpPr>
            <a:spLocks noGrp="1"/>
          </p:cNvSpPr>
          <p:nvPr>
            <p:ph type="body" sz="quarter" idx="21" hasCustomPrompt="1"/>
          </p:nvPr>
        </p:nvSpPr>
        <p:spPr>
          <a:xfrm>
            <a:off x="682167" y="263399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522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8549188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10142538" cy="1147110"/>
          </a:xfrm>
        </p:spPr>
        <p:txBody>
          <a:bodyPr/>
          <a:lstStyle>
            <a:lvl1pPr marL="288000">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1830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804198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3 Bilder,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rgbClr val="61328A"/>
                </a:solidFill>
              </a:defRPr>
            </a:lvl1pPr>
          </a:lstStyle>
          <a:p>
            <a:r>
              <a:rPr lang="de-DE" dirty="0"/>
              <a:t>Mastertitelformat bearbeiten</a:t>
            </a:r>
          </a:p>
        </p:txBody>
      </p:sp>
      <p:sp>
        <p:nvSpPr>
          <p:cNvPr id="4" name="Textplatzhalter 3"/>
          <p:cNvSpPr>
            <a:spLocks noGrp="1"/>
          </p:cNvSpPr>
          <p:nvPr>
            <p:ph type="body" sz="quarter" idx="18" hasCustomPrompt="1"/>
          </p:nvPr>
        </p:nvSpPr>
        <p:spPr>
          <a:xfrm>
            <a:off x="682625" y="3212756"/>
            <a:ext cx="10142538" cy="1147110"/>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0"/>
            <a:endParaRPr lang="de-DE" dirty="0"/>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1703657" y="4726979"/>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9" name="Bildplatzhalter 12">
            <a:extLst>
              <a:ext uri="{FF2B5EF4-FFF2-40B4-BE49-F238E27FC236}">
                <a16:creationId xmlns:a16="http://schemas.microsoft.com/office/drawing/2014/main" id="{47335FEB-B2C4-F5ED-2ED5-9E652F721B7C}"/>
              </a:ext>
            </a:extLst>
          </p:cNvPr>
          <p:cNvSpPr>
            <a:spLocks noGrp="1"/>
          </p:cNvSpPr>
          <p:nvPr>
            <p:ph type="pic" sz="quarter" idx="21"/>
          </p:nvPr>
        </p:nvSpPr>
        <p:spPr>
          <a:xfrm>
            <a:off x="4962270" y="4422631"/>
            <a:ext cx="1582790" cy="1582330"/>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0" name="Bildplatzhalter 12">
            <a:extLst>
              <a:ext uri="{FF2B5EF4-FFF2-40B4-BE49-F238E27FC236}">
                <a16:creationId xmlns:a16="http://schemas.microsoft.com/office/drawing/2014/main" id="{47335FEB-B2C4-F5ED-2ED5-9E652F721B7C}"/>
              </a:ext>
            </a:extLst>
          </p:cNvPr>
          <p:cNvSpPr>
            <a:spLocks noGrp="1"/>
          </p:cNvSpPr>
          <p:nvPr>
            <p:ph type="pic" sz="quarter" idx="22"/>
          </p:nvPr>
        </p:nvSpPr>
        <p:spPr>
          <a:xfrm>
            <a:off x="8228671" y="4726979"/>
            <a:ext cx="1575001" cy="1574543"/>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1" name="Textplatzhalter 9"/>
          <p:cNvSpPr>
            <a:spLocks noGrp="1"/>
          </p:cNvSpPr>
          <p:nvPr>
            <p:ph type="body" sz="quarter" idx="23" hasCustomPrompt="1"/>
          </p:nvPr>
        </p:nvSpPr>
        <p:spPr>
          <a:xfrm>
            <a:off x="682167" y="2722656"/>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644166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743796"/>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711880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 mit H2 Aufzählung mit Ebenen und Bild, Rot,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4" name="Textplatzhalter 3"/>
          <p:cNvSpPr>
            <a:spLocks noGrp="1"/>
          </p:cNvSpPr>
          <p:nvPr>
            <p:ph type="body" sz="quarter" idx="18"/>
          </p:nvPr>
        </p:nvSpPr>
        <p:spPr>
          <a:xfrm>
            <a:off x="682625" y="3426942"/>
            <a:ext cx="9001125" cy="2513058"/>
          </a:xfrm>
        </p:spPr>
        <p:txBody>
          <a:bodyPr/>
          <a:lstStyle>
            <a:lvl1pPr marL="288000">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1795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mit H2 und Aufzählung mit Ebenen und Bild rund, Violett">
    <p:spTree>
      <p:nvGrpSpPr>
        <p:cNvPr id="1" name=""/>
        <p:cNvGrpSpPr/>
        <p:nvPr/>
      </p:nvGrpSpPr>
      <p:grpSpPr>
        <a:xfrm>
          <a:off x="0" y="0"/>
          <a:ext cx="0" cy="0"/>
          <a:chOff x="0" y="0"/>
          <a:chExt cx="0" cy="0"/>
        </a:xfrm>
      </p:grpSpPr>
      <p:sp>
        <p:nvSpPr>
          <p:cNvPr id="7" name="Titel 6"/>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4" name="Textplatzhalter 3"/>
          <p:cNvSpPr>
            <a:spLocks noGrp="1"/>
          </p:cNvSpPr>
          <p:nvPr>
            <p:ph type="body" sz="quarter" idx="18"/>
          </p:nvPr>
        </p:nvSpPr>
        <p:spPr>
          <a:xfrm>
            <a:off x="682625" y="3212756"/>
            <a:ext cx="9001125" cy="2727244"/>
          </a:xfrm>
        </p:spPr>
        <p:txBody>
          <a:bodyPr/>
          <a:lstStyle>
            <a:lvl1pPr marL="288000">
              <a:lnSpc>
                <a:spcPct val="150000"/>
              </a:lnSpc>
              <a:spcAft>
                <a:spcPts val="0"/>
              </a:spcAft>
              <a:defRPr/>
            </a:lvl1pPr>
            <a:lvl2pPr>
              <a:lnSpc>
                <a:spcPct val="150000"/>
              </a:lnSpc>
              <a:spcAft>
                <a:spcPts val="0"/>
              </a:spcAft>
              <a:defRPr/>
            </a:lvl2pPr>
            <a:lvl3pPr>
              <a:lnSpc>
                <a:spcPct val="150000"/>
              </a:lnSpc>
              <a:spcAft>
                <a:spcPts val="0"/>
              </a:spcAft>
              <a:defRPr/>
            </a:lvl3pPr>
            <a:lvl4pPr>
              <a:lnSpc>
                <a:spcPct val="150000"/>
              </a:lnSpc>
              <a:spcAft>
                <a:spcPts val="0"/>
              </a:spcAft>
              <a:defRPr/>
            </a:lvl4pPr>
            <a:lvl5pPr>
              <a:lnSpc>
                <a:spcPct val="150000"/>
              </a:lnSpc>
              <a:spcAft>
                <a:spcPts val="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oliennummernplatzhalter 2" descr="&quot;&quot;">
            <a:extLst>
              <a:ext uri="{FF2B5EF4-FFF2-40B4-BE49-F238E27FC236}">
                <a16:creationId xmlns:a16="http://schemas.microsoft.com/office/drawing/2014/main" id="{710DB9F8-3D92-C4E2-6277-A29DB0B6402B}"/>
              </a:ext>
            </a:extLst>
          </p:cNvPr>
          <p:cNvSpPr>
            <a:spLocks noGrp="1"/>
          </p:cNvSpPr>
          <p:nvPr>
            <p:ph type="sldNum" sz="quarter" idx="19"/>
          </p:nvPr>
        </p:nvSpPr>
        <p:spPr/>
        <p:txBody>
          <a:bodyPr/>
          <a:lstStyle>
            <a:lvl1pPr>
              <a:defRPr/>
            </a:lvl1pPr>
          </a:lstStyle>
          <a:p>
            <a:pPr>
              <a:defRPr/>
            </a:pPr>
            <a:fld id="{179E5E4E-8DD4-4754-933A-8492F7B50E7D}"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30B46F1A-A7D0-6BD7-CDA9-BF4EADDE8C5F}"/>
              </a:ext>
            </a:extLst>
          </p:cNvPr>
          <p:cNvSpPr>
            <a:spLocks noGrp="1"/>
          </p:cNvSpPr>
          <p:nvPr>
            <p:ph type="ftr" sz="quarter" idx="20"/>
          </p:nvPr>
        </p:nvSpPr>
        <p:spPr/>
        <p:txBody>
          <a:bodyPr/>
          <a:lstStyle>
            <a:lvl1pPr>
              <a:defRPr/>
            </a:lvl1pPr>
          </a:lstStyle>
          <a:p>
            <a:pPr>
              <a:defRPr/>
            </a:pPr>
            <a:r>
              <a:rPr lang="de-DE"/>
              <a:t>Verbraucherschutz</a:t>
            </a:r>
          </a:p>
        </p:txBody>
      </p:sp>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9854462" y="3883865"/>
            <a:ext cx="2056732" cy="2056135"/>
          </a:xfrm>
          <a:prstGeom prst="ellipse">
            <a:avLst/>
          </a:prstGeom>
          <a:solidFill>
            <a:schemeClr val="bg1"/>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9" name="Textplatzhalter 9"/>
          <p:cNvSpPr>
            <a:spLocks noGrp="1"/>
          </p:cNvSpPr>
          <p:nvPr>
            <p:ph type="body" sz="quarter" idx="21" hasCustomPrompt="1"/>
          </p:nvPr>
        </p:nvSpPr>
        <p:spPr>
          <a:xfrm>
            <a:off x="682167" y="2636703"/>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1938498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79964"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1013469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 2-spaltig mit H2 und Bildern rund, Violett">
    <p:spTree>
      <p:nvGrpSpPr>
        <p:cNvPr id="1" name=""/>
        <p:cNvGrpSpPr/>
        <p:nvPr/>
      </p:nvGrpSpPr>
      <p:grpSpPr>
        <a:xfrm>
          <a:off x="0" y="0"/>
          <a:ext cx="0" cy="0"/>
          <a:chOff x="0" y="0"/>
          <a:chExt cx="0" cy="0"/>
        </a:xfrm>
      </p:grpSpPr>
      <p:sp>
        <p:nvSpPr>
          <p:cNvPr id="9" name="Titel 8"/>
          <p:cNvSpPr>
            <a:spLocks noGrp="1"/>
          </p:cNvSpPr>
          <p:nvPr>
            <p:ph type="title"/>
          </p:nvPr>
        </p:nvSpPr>
        <p:spPr>
          <a:xfrm>
            <a:off x="663338" y="2052001"/>
            <a:ext cx="10800000" cy="396000"/>
          </a:xfrm>
        </p:spPr>
        <p:txBody>
          <a:bodyPr/>
          <a:lstStyle>
            <a:lvl1pPr>
              <a:defRPr>
                <a:solidFill>
                  <a:srgbClr val="61328A"/>
                </a:solidFill>
              </a:defRPr>
            </a:lvl1pPr>
          </a:lstStyle>
          <a:p>
            <a:r>
              <a:rPr lang="de-DE" dirty="0"/>
              <a:t>Mastertitelformat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2"/>
          <p:cNvSpPr>
            <a:spLocks noGrp="1"/>
          </p:cNvSpPr>
          <p:nvPr>
            <p:ph type="body" sz="quarter" idx="19"/>
          </p:nvPr>
        </p:nvSpPr>
        <p:spPr>
          <a:xfrm>
            <a:off x="657827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1" name="Bildplatzhalter 12">
            <a:extLst>
              <a:ext uri="{FF2B5EF4-FFF2-40B4-BE49-F238E27FC236}">
                <a16:creationId xmlns:a16="http://schemas.microsoft.com/office/drawing/2014/main" id="{47335FEB-B2C4-F5ED-2ED5-9E652F721B7C}"/>
              </a:ext>
            </a:extLst>
          </p:cNvPr>
          <p:cNvSpPr>
            <a:spLocks noGrp="1"/>
          </p:cNvSpPr>
          <p:nvPr>
            <p:ph type="pic" sz="quarter" idx="15"/>
          </p:nvPr>
        </p:nvSpPr>
        <p:spPr>
          <a:xfrm>
            <a:off x="4396480" y="3204517"/>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2" name="Bildplatzhalter 12">
            <a:extLst>
              <a:ext uri="{FF2B5EF4-FFF2-40B4-BE49-F238E27FC236}">
                <a16:creationId xmlns:a16="http://schemas.microsoft.com/office/drawing/2014/main" id="{47335FEB-B2C4-F5ED-2ED5-9E652F721B7C}"/>
              </a:ext>
            </a:extLst>
          </p:cNvPr>
          <p:cNvSpPr>
            <a:spLocks noGrp="1"/>
          </p:cNvSpPr>
          <p:nvPr>
            <p:ph type="pic" sz="quarter" idx="20"/>
          </p:nvPr>
        </p:nvSpPr>
        <p:spPr>
          <a:xfrm>
            <a:off x="10328673" y="4365454"/>
            <a:ext cx="1575002" cy="1574544"/>
          </a:xfrm>
          <a:prstGeom prst="ellipse">
            <a:avLst/>
          </a:prstGeom>
          <a:solidFill>
            <a:schemeClr val="accent6">
              <a:lumMod val="20000"/>
              <a:lumOff val="80000"/>
            </a:schemeClr>
          </a:solidFill>
        </p:spPr>
        <p:txBody>
          <a:bodyPr/>
          <a:lstStyle>
            <a:lvl1pPr marL="0" indent="0" algn="ctr">
              <a:buFontTx/>
              <a:buNone/>
              <a:defRPr sz="1050"/>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endParaRPr lang="de-DE" dirty="0"/>
          </a:p>
        </p:txBody>
      </p:sp>
      <p:sp>
        <p:nvSpPr>
          <p:cNvPr id="13" name="Textplatzhalter 2"/>
          <p:cNvSpPr>
            <a:spLocks noGrp="1"/>
          </p:cNvSpPr>
          <p:nvPr>
            <p:ph type="body" sz="quarter" idx="21"/>
          </p:nvPr>
        </p:nvSpPr>
        <p:spPr>
          <a:xfrm>
            <a:off x="663338" y="3204517"/>
            <a:ext cx="3628403"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14" name="Textplatzhalter 9"/>
          <p:cNvSpPr>
            <a:spLocks noGrp="1"/>
          </p:cNvSpPr>
          <p:nvPr>
            <p:ph type="body" sz="quarter" idx="22" hasCustomPrompt="1"/>
          </p:nvPr>
        </p:nvSpPr>
        <p:spPr>
          <a:xfrm>
            <a:off x="663338" y="2628259"/>
            <a:ext cx="5153025" cy="387350"/>
          </a:xfrm>
        </p:spPr>
        <p:txBody>
          <a:bodyPr/>
          <a:lstStyle>
            <a:lvl1pPr marL="0" indent="0">
              <a:buNone/>
              <a:defRPr sz="2000" b="1">
                <a:solidFill>
                  <a:srgbClr val="61328A"/>
                </a:solidFill>
              </a:defRPr>
            </a:lvl1pPr>
          </a:lstStyle>
          <a:p>
            <a:pPr lvl="0"/>
            <a:r>
              <a:rPr lang="de-DE" dirty="0"/>
              <a:t>Untertitel</a:t>
            </a:r>
          </a:p>
        </p:txBody>
      </p:sp>
      <p:sp>
        <p:nvSpPr>
          <p:cNvPr id="15" name="Textplatzhalter 9"/>
          <p:cNvSpPr>
            <a:spLocks noGrp="1"/>
          </p:cNvSpPr>
          <p:nvPr>
            <p:ph type="body" sz="quarter" idx="23" hasCustomPrompt="1"/>
          </p:nvPr>
        </p:nvSpPr>
        <p:spPr>
          <a:xfrm>
            <a:off x="6578278" y="262825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30584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ext 2-spaltig mit H2, Ro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2" hasCustomPrompt="1"/>
          </p:nvPr>
        </p:nvSpPr>
        <p:spPr>
          <a:xfrm>
            <a:off x="682625" y="2627313"/>
            <a:ext cx="5153025" cy="387350"/>
          </a:xfrm>
        </p:spPr>
        <p:txBody>
          <a:bodyPr/>
          <a:lstStyle>
            <a:lvl1pPr marL="0" indent="0">
              <a:buNone/>
              <a:defRPr sz="2000" b="1">
                <a:solidFill>
                  <a:schemeClr val="tx2"/>
                </a:solidFill>
              </a:defRPr>
            </a:lvl1pPr>
          </a:lstStyle>
          <a:p>
            <a:pPr lvl="0"/>
            <a:r>
              <a:rPr lang="de-DE" dirty="0"/>
              <a:t>Untertitel</a:t>
            </a:r>
          </a:p>
        </p:txBody>
      </p:sp>
      <p:sp>
        <p:nvSpPr>
          <p:cNvPr id="11" name="Textplatzhalter 9"/>
          <p:cNvSpPr>
            <a:spLocks noGrp="1"/>
          </p:cNvSpPr>
          <p:nvPr>
            <p:ph type="body" sz="quarter" idx="23" hasCustomPrompt="1"/>
          </p:nvPr>
        </p:nvSpPr>
        <p:spPr>
          <a:xfrm>
            <a:off x="6578278" y="2627313"/>
            <a:ext cx="5153025" cy="387350"/>
          </a:xfrm>
        </p:spPr>
        <p:txBody>
          <a:bodyPr/>
          <a:lstStyle>
            <a:lvl1pPr marL="0" indent="0">
              <a:buNone/>
              <a:defRPr sz="2000" b="1">
                <a:solidFill>
                  <a:schemeClr val="tx2"/>
                </a:solidFill>
              </a:defRPr>
            </a:lvl1pPr>
          </a:lstStyle>
          <a:p>
            <a:pPr lvl="0"/>
            <a:r>
              <a:rPr lang="de-DE" dirty="0"/>
              <a:t>Untertitel</a:t>
            </a:r>
          </a:p>
        </p:txBody>
      </p:sp>
    </p:spTree>
    <p:extLst>
      <p:ext uri="{BB962C8B-B14F-4D97-AF65-F5344CB8AC3E}">
        <p14:creationId xmlns:p14="http://schemas.microsoft.com/office/powerpoint/2010/main" val="35160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und Tex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172CA99-EA49-F223-77B2-29C7907480A0}"/>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F3520D5-1C4D-0B36-72E9-323B2DA8962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2167" y="684000"/>
            <a:ext cx="2971324" cy="688181"/>
          </a:xfrm>
          <a:prstGeom prst="rect">
            <a:avLst/>
          </a:prstGeom>
        </p:spPr>
      </p:pic>
      <p:sp>
        <p:nvSpPr>
          <p:cNvPr id="8" name="Bildplatzhalter 12">
            <a:extLst>
              <a:ext uri="{FF2B5EF4-FFF2-40B4-BE49-F238E27FC236}">
                <a16:creationId xmlns:a16="http://schemas.microsoft.com/office/drawing/2014/main" id="{47335FEB-B2C4-F5ED-2ED5-9E652F721B7C}"/>
              </a:ext>
            </a:extLst>
          </p:cNvPr>
          <p:cNvSpPr>
            <a:spLocks noGrp="1"/>
          </p:cNvSpPr>
          <p:nvPr>
            <p:ph type="pic" sz="quarter" idx="15" hasCustomPrompt="1"/>
          </p:nvPr>
        </p:nvSpPr>
        <p:spPr>
          <a:xfrm>
            <a:off x="864000" y="1899444"/>
            <a:ext cx="3060000" cy="3059112"/>
          </a:xfrm>
          <a:prstGeom prst="ellipse">
            <a:avLst/>
          </a:prstGeom>
          <a:solidFill>
            <a:schemeClr val="accent6">
              <a:lumMod val="20000"/>
              <a:lumOff val="80000"/>
            </a:schemeClr>
          </a:solidFill>
        </p:spPr>
        <p:txBody>
          <a:bodyPr/>
          <a:lstStyle>
            <a:lvl1pPr marL="0" indent="0" algn="ctr">
              <a:buFontTx/>
              <a:buNone/>
              <a:defRPr/>
            </a:lvl1pPr>
          </a:lstStyle>
          <a:p>
            <a:pPr marL="0" marR="0" lvl="0" indent="0" algn="ctr" defTabSz="914400" rtl="0" eaLnBrk="1" fontAlgn="auto" latinLnBrk="0" hangingPunct="1">
              <a:lnSpc>
                <a:spcPct val="100000"/>
              </a:lnSpc>
              <a:spcBef>
                <a:spcPts val="0"/>
              </a:spcBef>
              <a:spcAft>
                <a:spcPts val="1500"/>
              </a:spcAft>
              <a:buClr>
                <a:schemeClr val="tx2"/>
              </a:buClr>
              <a:buSzTx/>
              <a:buFontTx/>
              <a:buNone/>
              <a:tabLst/>
              <a:defRPr/>
            </a:pPr>
            <a:r>
              <a:rPr lang="de-DE" dirty="0"/>
              <a:t>Bild/Illustration durch Klick auf das Symbol einfügen.</a:t>
            </a:r>
          </a:p>
          <a:p>
            <a:endParaRPr lang="de-DE" dirty="0"/>
          </a:p>
          <a:p>
            <a:r>
              <a:rPr lang="de-DE" dirty="0"/>
              <a:t>Bild muss vorher ggf. quadratisch zugeschnitten werden</a:t>
            </a:r>
          </a:p>
        </p:txBody>
      </p:sp>
      <p:sp>
        <p:nvSpPr>
          <p:cNvPr id="10" name="Titel 10">
            <a:extLst>
              <a:ext uri="{FF2B5EF4-FFF2-40B4-BE49-F238E27FC236}">
                <a16:creationId xmlns:a16="http://schemas.microsoft.com/office/drawing/2014/main" id="{043F4D98-DB46-2DB3-91BB-CFFC1ED53234}"/>
              </a:ext>
            </a:extLst>
          </p:cNvPr>
          <p:cNvSpPr>
            <a:spLocks noGrp="1"/>
          </p:cNvSpPr>
          <p:nvPr>
            <p:ph type="title"/>
          </p:nvPr>
        </p:nvSpPr>
        <p:spPr>
          <a:xfrm>
            <a:off x="4788000" y="1979999"/>
            <a:ext cx="6660000" cy="3059111"/>
          </a:xfrm>
        </p:spPr>
        <p:txBody>
          <a:bodyPr anchor="ctr" anchorCtr="0"/>
          <a:lstStyle>
            <a:lvl1pPr>
              <a:defRPr sz="4000">
                <a:solidFill>
                  <a:schemeClr val="bg1"/>
                </a:solidFill>
              </a:defRPr>
            </a:lvl1pPr>
          </a:lstStyle>
          <a:p>
            <a:r>
              <a:rPr lang="de-DE" dirty="0"/>
              <a:t>Mastertitelformat bearbeiten</a:t>
            </a:r>
          </a:p>
        </p:txBody>
      </p:sp>
      <p:sp>
        <p:nvSpPr>
          <p:cNvPr id="12" name="Textplatzhalter 8">
            <a:extLst>
              <a:ext uri="{FF2B5EF4-FFF2-40B4-BE49-F238E27FC236}">
                <a16:creationId xmlns:a16="http://schemas.microsoft.com/office/drawing/2014/main" id="{6BF04115-4028-EFED-FD56-8B3EBD3FE75F}"/>
              </a:ext>
            </a:extLst>
          </p:cNvPr>
          <p:cNvSpPr>
            <a:spLocks noGrp="1"/>
          </p:cNvSpPr>
          <p:nvPr>
            <p:ph type="body" sz="quarter" idx="12" hasCustomPrompt="1"/>
          </p:nvPr>
        </p:nvSpPr>
        <p:spPr>
          <a:xfrm>
            <a:off x="4788000" y="5220001"/>
            <a:ext cx="6660000" cy="552150"/>
          </a:xfrm>
        </p:spPr>
        <p:txBody>
          <a:bodyPr wrap="none" anchor="b" anchorCtr="0"/>
          <a:lstStyle>
            <a:lvl1pPr marL="0" indent="0">
              <a:lnSpc>
                <a:spcPct val="100000"/>
              </a:lnSpc>
              <a:buFontTx/>
              <a:buNone/>
              <a:defRPr sz="2000" b="1">
                <a:solidFill>
                  <a:schemeClr val="bg1"/>
                </a:solidFill>
                <a:latin typeface="+mn-lt"/>
              </a:defRPr>
            </a:lvl1pPr>
            <a:lvl2pPr marL="266700" indent="0">
              <a:buFontTx/>
              <a:buNone/>
              <a:defRPr sz="2500">
                <a:solidFill>
                  <a:schemeClr val="bg1"/>
                </a:solidFill>
              </a:defRPr>
            </a:lvl2pPr>
            <a:lvl3pPr marL="542925" indent="0">
              <a:buFontTx/>
              <a:buNone/>
              <a:defRPr sz="2500">
                <a:solidFill>
                  <a:schemeClr val="bg1"/>
                </a:solidFill>
              </a:defRPr>
            </a:lvl3pPr>
            <a:lvl4pPr marL="809625" indent="0">
              <a:buFontTx/>
              <a:buNone/>
              <a:defRPr sz="2500">
                <a:solidFill>
                  <a:schemeClr val="bg1"/>
                </a:solidFill>
              </a:defRPr>
            </a:lvl4pPr>
            <a:lvl5pPr marL="1076325" indent="0">
              <a:buFontTx/>
              <a:buNone/>
              <a:defRPr sz="2500">
                <a:solidFill>
                  <a:schemeClr val="bg1"/>
                </a:solidFill>
              </a:defRPr>
            </a:lvl5p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lang="de-DE" dirty="0"/>
              <a:t>Vorname Nachname, Position </a:t>
            </a:r>
          </a:p>
        </p:txBody>
      </p:sp>
      <p:sp>
        <p:nvSpPr>
          <p:cNvPr id="14" name="Fußzeilenplatzhalter 4">
            <a:extLst>
              <a:ext uri="{FF2B5EF4-FFF2-40B4-BE49-F238E27FC236}">
                <a16:creationId xmlns:a16="http://schemas.microsoft.com/office/drawing/2014/main" id="{1200AF5C-E765-EFC2-7EAE-5992B95CEF69}"/>
              </a:ext>
              <a:ext uri="{C183D7F6-B498-43B3-948B-1728B52AA6E4}">
                <adec:decorative xmlns:adec="http://schemas.microsoft.com/office/drawing/2017/decorative" val="1"/>
              </a:ext>
            </a:extLst>
          </p:cNvPr>
          <p:cNvSpPr>
            <a:spLocks noGrp="1"/>
          </p:cNvSpPr>
          <p:nvPr>
            <p:ph type="ftr" sz="quarter" idx="10"/>
          </p:nvPr>
        </p:nvSpPr>
        <p:spPr>
          <a:xfrm>
            <a:off x="684000" y="6364800"/>
            <a:ext cx="9000000" cy="144000"/>
          </a:xfrm>
        </p:spPr>
        <p:txBody>
          <a:bodyPr/>
          <a:lstStyle>
            <a:lvl1pPr>
              <a:defRPr>
                <a:solidFill>
                  <a:schemeClr val="bg1"/>
                </a:solidFill>
              </a:defRPr>
            </a:lvl1pPr>
          </a:lstStyle>
          <a:p>
            <a:r>
              <a:rPr lang="de-DE"/>
              <a:t>Verbraucherschutz</a:t>
            </a:r>
            <a:endParaRPr lang="de-DE" dirty="0"/>
          </a:p>
        </p:txBody>
      </p:sp>
      <p:sp>
        <p:nvSpPr>
          <p:cNvPr id="15" name="Foliennummernplatzhalter 5">
            <a:extLst>
              <a:ext uri="{FF2B5EF4-FFF2-40B4-BE49-F238E27FC236}">
                <a16:creationId xmlns:a16="http://schemas.microsoft.com/office/drawing/2014/main" id="{0E67AB33-B3FF-84B6-162A-6C99DA548458}"/>
              </a:ext>
              <a:ext uri="{C183D7F6-B498-43B3-948B-1728B52AA6E4}">
                <adec:decorative xmlns:adec="http://schemas.microsoft.com/office/drawing/2017/decorative" val="1"/>
              </a:ext>
            </a:extLst>
          </p:cNvPr>
          <p:cNvSpPr>
            <a:spLocks noGrp="1"/>
          </p:cNvSpPr>
          <p:nvPr>
            <p:ph type="sldNum" sz="quarter" idx="11"/>
          </p:nvPr>
        </p:nvSpPr>
        <p:spPr>
          <a:xfrm>
            <a:off x="10824754" y="6364799"/>
            <a:ext cx="638610" cy="144000"/>
          </a:xfrm>
        </p:spPr>
        <p:txBody>
          <a:bodyPr/>
          <a:lstStyle>
            <a:lvl1pPr>
              <a:defRPr>
                <a:solidFill>
                  <a:schemeClr val="bg1"/>
                </a:solidFill>
              </a:defRPr>
            </a:lvl1pPr>
          </a:lstStyle>
          <a:p>
            <a:fld id="{787E03C7-2EF3-4EAE-8D72-52E7B904C3C0}" type="slidenum">
              <a:rPr lang="de-DE" smtClean="0"/>
              <a:pPr/>
              <a:t>‹Nr.›</a:t>
            </a:fld>
            <a:endParaRPr lang="de-DE" dirty="0"/>
          </a:p>
        </p:txBody>
      </p:sp>
    </p:spTree>
    <p:extLst>
      <p:ext uri="{BB962C8B-B14F-4D97-AF65-F5344CB8AC3E}">
        <p14:creationId xmlns:p14="http://schemas.microsoft.com/office/powerpoint/2010/main" val="12025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2-spaltig mit H2, Rot,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tx2"/>
                </a:solidFill>
              </a:defRPr>
            </a:lvl1pPr>
          </a:lstStyle>
          <a:p>
            <a:r>
              <a:rPr lang="de-DE" dirty="0"/>
              <a:t>Mastertitelformat bearbeiten</a:t>
            </a:r>
          </a:p>
        </p:txBody>
      </p:sp>
      <p:sp>
        <p:nvSpPr>
          <p:cNvPr id="3" name="Textplatzhalter 2"/>
          <p:cNvSpPr>
            <a:spLocks noGrp="1"/>
          </p:cNvSpPr>
          <p:nvPr>
            <p:ph type="body" sz="quarter" idx="14"/>
          </p:nvPr>
        </p:nvSpPr>
        <p:spPr>
          <a:xfrm>
            <a:off x="683311"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402227"/>
            <a:ext cx="4930411" cy="2537773"/>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872289"/>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872289"/>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1229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ext 2-spaltig mit H2, Violett">
    <p:spTree>
      <p:nvGrpSpPr>
        <p:cNvPr id="1" name=""/>
        <p:cNvGrpSpPr/>
        <p:nvPr/>
      </p:nvGrpSpPr>
      <p:grpSpPr>
        <a:xfrm>
          <a:off x="0" y="0"/>
          <a:ext cx="0" cy="0"/>
          <a:chOff x="0" y="0"/>
          <a:chExt cx="0" cy="0"/>
        </a:xfrm>
      </p:grpSpPr>
      <p:sp>
        <p:nvSpPr>
          <p:cNvPr id="9" name="Titel 8"/>
          <p:cNvSpPr>
            <a:spLocks noGrp="1"/>
          </p:cNvSpPr>
          <p:nvPr>
            <p:ph type="title"/>
          </p:nvPr>
        </p:nvSpPr>
        <p:spPr>
          <a:xfrm>
            <a:off x="682167" y="2052000"/>
            <a:ext cx="10800000" cy="396000"/>
          </a:xfrm>
        </p:spPr>
        <p:txBody>
          <a:bodyPr/>
          <a:lstStyle>
            <a:lvl1pPr>
              <a:defRPr>
                <a:solidFill>
                  <a:schemeClr val="accent2"/>
                </a:solidFill>
              </a:defRPr>
            </a:lvl1pPr>
          </a:lstStyle>
          <a:p>
            <a:r>
              <a:rPr lang="de-DE" dirty="0"/>
              <a:t>Mastertitelformat bearbeiten</a:t>
            </a:r>
          </a:p>
        </p:txBody>
      </p:sp>
      <p:sp>
        <p:nvSpPr>
          <p:cNvPr id="3" name="Textplatzhalter 2"/>
          <p:cNvSpPr>
            <a:spLocks noGrp="1"/>
          </p:cNvSpPr>
          <p:nvPr>
            <p:ph type="body" sz="quarter" idx="14"/>
          </p:nvPr>
        </p:nvSpPr>
        <p:spPr>
          <a:xfrm>
            <a:off x="683311" y="3204518"/>
            <a:ext cx="4930411" cy="2735481"/>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778950" indent="-285750">
              <a:buFont typeface="Arial" panose="020B0604020202020204" pitchFamily="34" charset="0"/>
              <a:buChar char="•"/>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dirty="0"/>
              <a:t>Mastertextformat bearbeiten</a:t>
            </a:r>
          </a:p>
        </p:txBody>
      </p:sp>
      <p:sp>
        <p:nvSpPr>
          <p:cNvPr id="5" name="Textplatzhalter 2"/>
          <p:cNvSpPr>
            <a:spLocks noGrp="1"/>
          </p:cNvSpPr>
          <p:nvPr>
            <p:ph type="body" sz="quarter" idx="16"/>
          </p:nvPr>
        </p:nvSpPr>
        <p:spPr>
          <a:xfrm>
            <a:off x="6578278" y="3204518"/>
            <a:ext cx="4930411" cy="2735482"/>
          </a:xfrm>
        </p:spPr>
        <p:txBody>
          <a:bodyPr>
            <a:noAutofit/>
          </a:bodyPr>
          <a:lstStyle>
            <a:lvl1pPr marL="0" indent="0">
              <a:lnSpc>
                <a:spcPct val="100000"/>
              </a:lnSpc>
              <a:spcBef>
                <a:spcPts val="0"/>
              </a:spcBef>
              <a:spcAft>
                <a:spcPts val="1500"/>
              </a:spcAft>
              <a:buFont typeface="Arial" panose="020B0604020202020204" pitchFamily="34" charset="0"/>
              <a:buNone/>
              <a:defRPr sz="1500">
                <a:solidFill>
                  <a:schemeClr val="tx1"/>
                </a:solidFill>
              </a:defRPr>
            </a:lvl1pPr>
            <a:lvl2pPr marL="493200" indent="0">
              <a:buFont typeface="Arial" panose="020B0604020202020204" pitchFamily="34" charset="0"/>
              <a:buNone/>
              <a:defRPr sz="1400"/>
            </a:lvl2pPr>
            <a:lvl3pPr marL="914400" indent="0">
              <a:buFont typeface="Arial" panose="020B0604020202020204" pitchFamily="34" charset="0"/>
              <a:buNone/>
              <a:defRPr sz="1400"/>
            </a:lvl3pPr>
            <a:lvl4pPr marL="1371600" indent="0">
              <a:buFont typeface="Arial" panose="020B0604020202020204" pitchFamily="34" charset="0"/>
              <a:buNone/>
              <a:defRPr sz="1400"/>
            </a:lvl4pPr>
            <a:lvl5pPr marL="1828800" indent="0">
              <a:buFont typeface="Arial" panose="020B0604020202020204" pitchFamily="34" charset="0"/>
              <a:buNone/>
              <a:defRPr sz="1400"/>
            </a:lvl5pPr>
          </a:lstStyle>
          <a:p>
            <a:pPr lvl="0"/>
            <a:r>
              <a:rPr lang="de-DE"/>
              <a:t>Mastertextformat bearbeiten</a:t>
            </a:r>
          </a:p>
        </p:txBody>
      </p:sp>
      <p:sp>
        <p:nvSpPr>
          <p:cNvPr id="2" name="Fußzeilenplatzhalter 3" descr="&quot;&quot;">
            <a:extLst>
              <a:ext uri="{FF2B5EF4-FFF2-40B4-BE49-F238E27FC236}">
                <a16:creationId xmlns:a16="http://schemas.microsoft.com/office/drawing/2014/main" id="{59FBFA9A-AE2C-2956-646F-66DF830275BC}"/>
              </a:ext>
            </a:extLst>
          </p:cNvPr>
          <p:cNvSpPr>
            <a:spLocks noGrp="1"/>
          </p:cNvSpPr>
          <p:nvPr>
            <p:ph type="ftr" sz="quarter" idx="17"/>
          </p:nvPr>
        </p:nvSpPr>
        <p:spPr/>
        <p:txBody>
          <a:bodyPr/>
          <a:lstStyle>
            <a:lvl1pPr>
              <a:defRPr/>
            </a:lvl1pPr>
          </a:lstStyle>
          <a:p>
            <a:pPr>
              <a:defRPr/>
            </a:pPr>
            <a:r>
              <a:rPr lang="de-DE"/>
              <a:t>Verbraucherschutz</a:t>
            </a:r>
          </a:p>
        </p:txBody>
      </p:sp>
      <p:sp>
        <p:nvSpPr>
          <p:cNvPr id="4" name="Foliennummernplatzhalter 6" descr="&quot;&quot;">
            <a:extLst>
              <a:ext uri="{FF2B5EF4-FFF2-40B4-BE49-F238E27FC236}">
                <a16:creationId xmlns:a16="http://schemas.microsoft.com/office/drawing/2014/main" id="{5C5DED3A-03F3-8125-16D2-050F5F741541}"/>
              </a:ext>
            </a:extLst>
          </p:cNvPr>
          <p:cNvSpPr>
            <a:spLocks noGrp="1"/>
          </p:cNvSpPr>
          <p:nvPr>
            <p:ph type="sldNum" sz="quarter" idx="18"/>
          </p:nvPr>
        </p:nvSpPr>
        <p:spPr/>
        <p:txBody>
          <a:bodyPr/>
          <a:lstStyle>
            <a:lvl1pPr>
              <a:defRPr/>
            </a:lvl1pPr>
          </a:lstStyle>
          <a:p>
            <a:pPr>
              <a:defRPr/>
            </a:pPr>
            <a:fld id="{715AFBCD-1CB6-42AB-958A-187683AAA438}" type="slidenum">
              <a:rPr lang="de-DE"/>
              <a:pPr>
                <a:defRPr/>
              </a:pPr>
              <a:t>‹Nr.›</a:t>
            </a:fld>
            <a:endParaRPr lang="de-DE" dirty="0"/>
          </a:p>
        </p:txBody>
      </p:sp>
      <p:sp>
        <p:nvSpPr>
          <p:cNvPr id="10" name="Textplatzhalter 9"/>
          <p:cNvSpPr>
            <a:spLocks noGrp="1"/>
          </p:cNvSpPr>
          <p:nvPr>
            <p:ph type="body" sz="quarter" idx="21" hasCustomPrompt="1"/>
          </p:nvPr>
        </p:nvSpPr>
        <p:spPr>
          <a:xfrm>
            <a:off x="682167" y="2632584"/>
            <a:ext cx="5153025" cy="387350"/>
          </a:xfrm>
        </p:spPr>
        <p:txBody>
          <a:bodyPr/>
          <a:lstStyle>
            <a:lvl1pPr marL="0" indent="0">
              <a:buNone/>
              <a:defRPr sz="2000" b="1">
                <a:solidFill>
                  <a:srgbClr val="61328A"/>
                </a:solidFill>
              </a:defRPr>
            </a:lvl1pPr>
          </a:lstStyle>
          <a:p>
            <a:pPr lvl="0"/>
            <a:r>
              <a:rPr lang="de-DE" dirty="0"/>
              <a:t>Untertitel</a:t>
            </a:r>
          </a:p>
        </p:txBody>
      </p:sp>
      <p:sp>
        <p:nvSpPr>
          <p:cNvPr id="11" name="Textplatzhalter 9"/>
          <p:cNvSpPr>
            <a:spLocks noGrp="1"/>
          </p:cNvSpPr>
          <p:nvPr>
            <p:ph type="body" sz="quarter" idx="22" hasCustomPrompt="1"/>
          </p:nvPr>
        </p:nvSpPr>
        <p:spPr>
          <a:xfrm>
            <a:off x="6578278" y="2632584"/>
            <a:ext cx="5153025" cy="387350"/>
          </a:xfrm>
        </p:spPr>
        <p:txBody>
          <a:bodyPr/>
          <a:lstStyle>
            <a:lvl1pPr marL="0" indent="0">
              <a:buNone/>
              <a:defRPr sz="2000" b="1">
                <a:solidFill>
                  <a:srgbClr val="61328A"/>
                </a:solidFill>
              </a:defRPr>
            </a:lvl1pPr>
          </a:lstStyle>
          <a:p>
            <a:pPr lvl="0"/>
            <a:r>
              <a:rPr lang="de-DE" dirty="0"/>
              <a:t>Untertitel</a:t>
            </a:r>
          </a:p>
        </p:txBody>
      </p:sp>
    </p:spTree>
    <p:extLst>
      <p:ext uri="{BB962C8B-B14F-4D97-AF65-F5344CB8AC3E}">
        <p14:creationId xmlns:p14="http://schemas.microsoft.com/office/powerpoint/2010/main" val="2272153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großen Aufzählungspunkte">
    <p:spTree>
      <p:nvGrpSpPr>
        <p:cNvPr id="1" name=""/>
        <p:cNvGrpSpPr/>
        <p:nvPr/>
      </p:nvGrpSpPr>
      <p:grpSpPr>
        <a:xfrm>
          <a:off x="0" y="0"/>
          <a:ext cx="0" cy="0"/>
          <a:chOff x="0" y="0"/>
          <a:chExt cx="0" cy="0"/>
        </a:xfrm>
      </p:grpSpPr>
      <p:sp>
        <p:nvSpPr>
          <p:cNvPr id="6" name="Titel 5"/>
          <p:cNvSpPr>
            <a:spLocks noGrp="1"/>
          </p:cNvSpPr>
          <p:nvPr>
            <p:ph type="title"/>
          </p:nvPr>
        </p:nvSpPr>
        <p:spPr>
          <a:xfrm>
            <a:off x="684000" y="2052000"/>
            <a:ext cx="10800000" cy="540000"/>
          </a:xfrm>
        </p:spPr>
        <p:txBody>
          <a:bodyPr/>
          <a:lstStyle/>
          <a:p>
            <a:r>
              <a:rPr lang="de-DE" dirty="0"/>
              <a:t>Mastertitelformat bearbeiten</a:t>
            </a:r>
          </a:p>
        </p:txBody>
      </p:sp>
      <p:sp>
        <p:nvSpPr>
          <p:cNvPr id="5" name="Textplatzhalter 4"/>
          <p:cNvSpPr>
            <a:spLocks noGrp="1"/>
          </p:cNvSpPr>
          <p:nvPr>
            <p:ph type="body" sz="quarter" idx="12"/>
          </p:nvPr>
        </p:nvSpPr>
        <p:spPr>
          <a:xfrm>
            <a:off x="683999" y="2880000"/>
            <a:ext cx="10800000" cy="306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descr="&quot;&quot;">
            <a:extLst>
              <a:ext uri="{FF2B5EF4-FFF2-40B4-BE49-F238E27FC236}">
                <a16:creationId xmlns:a16="http://schemas.microsoft.com/office/drawing/2014/main" id="{65A5C271-3A24-06AD-BB01-E37C6CFADE6A}"/>
              </a:ext>
            </a:extLst>
          </p:cNvPr>
          <p:cNvSpPr>
            <a:spLocks noGrp="1"/>
          </p:cNvSpPr>
          <p:nvPr>
            <p:ph type="ftr" sz="quarter" idx="13"/>
          </p:nvPr>
        </p:nvSpPr>
        <p:spPr/>
        <p:txBody>
          <a:bodyPr/>
          <a:lstStyle>
            <a:lvl1pPr>
              <a:defRPr/>
            </a:lvl1pPr>
          </a:lstStyle>
          <a:p>
            <a:pPr>
              <a:defRPr/>
            </a:pPr>
            <a:r>
              <a:rPr lang="de-DE"/>
              <a:t>Verbraucherschutz</a:t>
            </a:r>
          </a:p>
        </p:txBody>
      </p:sp>
      <p:sp>
        <p:nvSpPr>
          <p:cNvPr id="3" name="Foliennummernplatzhalter 2" descr="&quot;&quot;">
            <a:extLst>
              <a:ext uri="{FF2B5EF4-FFF2-40B4-BE49-F238E27FC236}">
                <a16:creationId xmlns:a16="http://schemas.microsoft.com/office/drawing/2014/main" id="{D0605B11-8F81-6813-2107-B43622C1BE5E}"/>
              </a:ext>
            </a:extLst>
          </p:cNvPr>
          <p:cNvSpPr>
            <a:spLocks noGrp="1"/>
          </p:cNvSpPr>
          <p:nvPr>
            <p:ph type="sldNum" sz="quarter" idx="14"/>
          </p:nvPr>
        </p:nvSpPr>
        <p:spPr/>
        <p:txBody>
          <a:bodyPr/>
          <a:lstStyle>
            <a:lvl1pPr>
              <a:defRPr/>
            </a:lvl1pPr>
          </a:lstStyle>
          <a:p>
            <a:pPr>
              <a:defRPr/>
            </a:pPr>
            <a:fld id="{8CACD4FE-BE13-4EBE-B5D9-EE8670F072A5}" type="slidenum">
              <a:rPr lang="de-DE"/>
              <a:pPr>
                <a:defRPr/>
              </a:pPr>
              <a:t>‹Nr.›</a:t>
            </a:fld>
            <a:endParaRPr lang="de-DE" dirty="0"/>
          </a:p>
        </p:txBody>
      </p:sp>
    </p:spTree>
    <p:extLst>
      <p:ext uri="{BB962C8B-B14F-4D97-AF65-F5344CB8AC3E}">
        <p14:creationId xmlns:p14="http://schemas.microsoft.com/office/powerpoint/2010/main" val="39116621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Bild große Aufzählungspunkte">
    <p:spTree>
      <p:nvGrpSpPr>
        <p:cNvPr id="1" name=""/>
        <p:cNvGrpSpPr/>
        <p:nvPr/>
      </p:nvGrpSpPr>
      <p:grpSpPr>
        <a:xfrm>
          <a:off x="0" y="0"/>
          <a:ext cx="0" cy="0"/>
          <a:chOff x="0" y="0"/>
          <a:chExt cx="0" cy="0"/>
        </a:xfrm>
      </p:grpSpPr>
      <p:sp>
        <p:nvSpPr>
          <p:cNvPr id="2" name="Titel 1"/>
          <p:cNvSpPr>
            <a:spLocks noGrp="1"/>
          </p:cNvSpPr>
          <p:nvPr>
            <p:ph type="title"/>
          </p:nvPr>
        </p:nvSpPr>
        <p:spPr>
          <a:xfrm>
            <a:off x="684000" y="2052000"/>
            <a:ext cx="4680000" cy="972000"/>
          </a:xfrm>
        </p:spPr>
        <p:txBody>
          <a:bodyPr>
            <a:noAutofit/>
          </a:bodyPr>
          <a:lstStyle>
            <a:lvl1pPr>
              <a:defRPr sz="3000"/>
            </a:lvl1pPr>
          </a:lstStyle>
          <a:p>
            <a:r>
              <a:rPr lang="de-DE" dirty="0"/>
              <a:t>Mastertitelformat bearbeiten</a:t>
            </a:r>
          </a:p>
        </p:txBody>
      </p:sp>
      <p:sp>
        <p:nvSpPr>
          <p:cNvPr id="6" name="Textplatzhalter 5"/>
          <p:cNvSpPr>
            <a:spLocks noGrp="1"/>
          </p:cNvSpPr>
          <p:nvPr>
            <p:ph type="body" sz="quarter" idx="13"/>
          </p:nvPr>
        </p:nvSpPr>
        <p:spPr>
          <a:xfrm>
            <a:off x="684213" y="3239999"/>
            <a:ext cx="4679950" cy="2700000"/>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Bildplatzhalter 20"/>
          <p:cNvSpPr>
            <a:spLocks noGrp="1"/>
          </p:cNvSpPr>
          <p:nvPr>
            <p:ph type="pic" sz="quarter" idx="10"/>
          </p:nvPr>
        </p:nvSpPr>
        <p:spPr>
          <a:xfrm>
            <a:off x="6096000" y="0"/>
            <a:ext cx="6096000" cy="6858000"/>
          </a:xfrm>
          <a:prstGeom prst="rect">
            <a:avLst/>
          </a:prstGeom>
          <a:solidFill>
            <a:schemeClr val="accent6">
              <a:lumMod val="20000"/>
              <a:lumOff val="80000"/>
            </a:schemeClr>
          </a:solid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3" name="Fußzeilenplatzhalter 2" descr="&quot;&quot;">
            <a:extLst>
              <a:ext uri="{FF2B5EF4-FFF2-40B4-BE49-F238E27FC236}">
                <a16:creationId xmlns:a16="http://schemas.microsoft.com/office/drawing/2014/main" id="{CB6CC2E7-ED29-444D-F134-B70CD611A94A}"/>
              </a:ext>
            </a:extLst>
          </p:cNvPr>
          <p:cNvSpPr>
            <a:spLocks noGrp="1"/>
          </p:cNvSpPr>
          <p:nvPr>
            <p:ph type="ftr" sz="quarter" idx="14"/>
          </p:nvPr>
        </p:nvSpPr>
        <p:spPr/>
        <p:txBody>
          <a:bodyPr/>
          <a:lstStyle>
            <a:lvl1pPr>
              <a:defRPr/>
            </a:lvl1pPr>
          </a:lstStyle>
          <a:p>
            <a:pPr>
              <a:defRPr/>
            </a:pPr>
            <a:r>
              <a:rPr lang="de-DE"/>
              <a:t>Verbraucherschutz</a:t>
            </a:r>
          </a:p>
        </p:txBody>
      </p:sp>
      <p:sp>
        <p:nvSpPr>
          <p:cNvPr id="4" name="Foliennummernplatzhalter 3" descr="&quot;&quot;">
            <a:extLst>
              <a:ext uri="{FF2B5EF4-FFF2-40B4-BE49-F238E27FC236}">
                <a16:creationId xmlns:a16="http://schemas.microsoft.com/office/drawing/2014/main" id="{A5F6712C-0906-CCD0-046B-BA5327387EA0}"/>
              </a:ext>
            </a:extLst>
          </p:cNvPr>
          <p:cNvSpPr>
            <a:spLocks noGrp="1"/>
          </p:cNvSpPr>
          <p:nvPr>
            <p:ph type="sldNum" sz="quarter" idx="15"/>
          </p:nvPr>
        </p:nvSpPr>
        <p:spPr/>
        <p:txBody>
          <a:bodyPr/>
          <a:lstStyle>
            <a:lvl1pPr>
              <a:defRPr/>
            </a:lvl1pPr>
          </a:lstStyle>
          <a:p>
            <a:pPr>
              <a:defRPr/>
            </a:pPr>
            <a:fld id="{9C028A14-1AD2-431F-8D18-4BEB97F93D02}" type="slidenum">
              <a:rPr lang="de-DE"/>
              <a:pPr>
                <a:defRPr/>
              </a:pPr>
              <a:t>‹Nr.›</a:t>
            </a:fld>
            <a:endParaRPr lang="de-DE" dirty="0"/>
          </a:p>
        </p:txBody>
      </p:sp>
    </p:spTree>
    <p:extLst>
      <p:ext uri="{BB962C8B-B14F-4D97-AF65-F5344CB8AC3E}">
        <p14:creationId xmlns:p14="http://schemas.microsoft.com/office/powerpoint/2010/main" val="386654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Kapiteltrennfolie Weiß mit Bild, Rot">
    <p:spTree>
      <p:nvGrpSpPr>
        <p:cNvPr id="1" name=""/>
        <p:cNvGrpSpPr/>
        <p:nvPr/>
      </p:nvGrpSpPr>
      <p:grpSpPr>
        <a:xfrm>
          <a:off x="0" y="0"/>
          <a:ext cx="0" cy="0"/>
          <a:chOff x="0" y="0"/>
          <a:chExt cx="0" cy="0"/>
        </a:xfrm>
      </p:grpSpPr>
      <p:sp>
        <p:nvSpPr>
          <p:cNvPr id="6" name="Titel 5"/>
          <p:cNvSpPr>
            <a:spLocks noGrp="1"/>
          </p:cNvSpPr>
          <p:nvPr>
            <p:ph type="title"/>
          </p:nvPr>
        </p:nvSpPr>
        <p:spPr>
          <a:xfrm>
            <a:off x="684000" y="2879999"/>
            <a:ext cx="6264000" cy="2520000"/>
          </a:xfrm>
        </p:spPr>
        <p:txBody>
          <a:bodyPr/>
          <a:lstStyle>
            <a:lvl1pPr>
              <a:defRPr sz="6000"/>
            </a:lvl1pPr>
          </a:lstStyle>
          <a:p>
            <a:r>
              <a:rPr lang="de-DE" dirty="0"/>
              <a:t>Mastertitelformat bearbeiten</a:t>
            </a:r>
          </a:p>
        </p:txBody>
      </p:sp>
      <p:sp>
        <p:nvSpPr>
          <p:cNvPr id="3" name="Bildplatzhalter 20"/>
          <p:cNvSpPr>
            <a:spLocks noGrp="1"/>
          </p:cNvSpPr>
          <p:nvPr>
            <p:ph type="pic" sz="quarter" idx="10"/>
          </p:nvPr>
        </p:nvSpPr>
        <p:spPr>
          <a:xfrm>
            <a:off x="7223760" y="502920"/>
            <a:ext cx="4284240" cy="5638800"/>
          </a:xfrm>
          <a:prstGeom prst="rect">
            <a:avLst/>
          </a:prstGeom>
          <a:noFill/>
        </p:spPr>
        <p:txBody>
          <a:bodyPr tIns="1440000" rtlCol="0">
            <a:normAutofit/>
          </a:bodyPr>
          <a:lstStyle>
            <a:lvl1pPr marL="0" indent="0" algn="ctr">
              <a:buFontTx/>
              <a:buNone/>
              <a:defRPr sz="1600"/>
            </a:lvl1pPr>
          </a:lstStyle>
          <a:p>
            <a:pPr lvl="0"/>
            <a:r>
              <a:rPr lang="de-DE" noProof="0"/>
              <a:t>Bild durch Klicken auf Symbol hinzufügen</a:t>
            </a:r>
            <a:endParaRPr lang="de-DE" noProof="0" dirty="0"/>
          </a:p>
        </p:txBody>
      </p:sp>
      <p:sp>
        <p:nvSpPr>
          <p:cNvPr id="2" name="Foliennummernplatzhalter 2" descr="&quot;&quot;">
            <a:extLst>
              <a:ext uri="{FF2B5EF4-FFF2-40B4-BE49-F238E27FC236}">
                <a16:creationId xmlns:a16="http://schemas.microsoft.com/office/drawing/2014/main" id="{0D600D25-09F5-056E-CA26-667E62A939C1}"/>
              </a:ext>
            </a:extLst>
          </p:cNvPr>
          <p:cNvSpPr>
            <a:spLocks noGrp="1"/>
          </p:cNvSpPr>
          <p:nvPr>
            <p:ph type="sldNum" sz="quarter" idx="11"/>
          </p:nvPr>
        </p:nvSpPr>
        <p:spPr/>
        <p:txBody>
          <a:bodyPr/>
          <a:lstStyle>
            <a:lvl1pPr>
              <a:defRPr/>
            </a:lvl1pPr>
          </a:lstStyle>
          <a:p>
            <a:pPr>
              <a:defRPr/>
            </a:pPr>
            <a:fld id="{78CEA945-1A63-4D6C-BCAB-CA27DA037BFF}"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AD4FD882-A009-E99F-38F6-20F94B547592}"/>
              </a:ext>
            </a:extLst>
          </p:cNvPr>
          <p:cNvSpPr>
            <a:spLocks noGrp="1"/>
          </p:cNvSpPr>
          <p:nvPr>
            <p:ph type="ftr" sz="quarter" idx="12"/>
          </p:nvPr>
        </p:nvSpPr>
        <p:spPr/>
        <p:txBody>
          <a:bodyPr/>
          <a:lstStyle>
            <a:lvl1pPr>
              <a:defRPr/>
            </a:lvl1pPr>
          </a:lstStyle>
          <a:p>
            <a:pPr>
              <a:defRPr/>
            </a:pPr>
            <a:r>
              <a:rPr lang="de-DE"/>
              <a:t>Verbraucherschutz</a:t>
            </a:r>
          </a:p>
        </p:txBody>
      </p:sp>
    </p:spTree>
    <p:extLst>
      <p:ext uri="{BB962C8B-B14F-4D97-AF65-F5344CB8AC3E}">
        <p14:creationId xmlns:p14="http://schemas.microsoft.com/office/powerpoint/2010/main" val="248852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piteltrennfolie Rot mit Bild ">
    <p:spTree>
      <p:nvGrpSpPr>
        <p:cNvPr id="1" name=""/>
        <p:cNvGrpSpPr/>
        <p:nvPr/>
      </p:nvGrpSpPr>
      <p:grpSpPr>
        <a:xfrm>
          <a:off x="0" y="0"/>
          <a:ext cx="0" cy="0"/>
          <a:chOff x="0" y="0"/>
          <a:chExt cx="0" cy="0"/>
        </a:xfrm>
      </p:grpSpPr>
      <p:sp>
        <p:nvSpPr>
          <p:cNvPr id="2" name="Rechteck 1" descr="&quot;&quot;">
            <a:extLst>
              <a:ext uri="{FF2B5EF4-FFF2-40B4-BE49-F238E27FC236}">
                <a16:creationId xmlns:a16="http://schemas.microsoft.com/office/drawing/2014/main" id="{EE43EA88-BE32-1CE0-2B9A-3A19C50B39B7}"/>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Grafik 2" descr="&quot;&quot;">
            <a:extLst>
              <a:ext uri="{FF2B5EF4-FFF2-40B4-BE49-F238E27FC236}">
                <a16:creationId xmlns:a16="http://schemas.microsoft.com/office/drawing/2014/main" id="{E63B8FAD-62A5-E9C7-C671-28BA307140B9}"/>
              </a:ext>
            </a:extLst>
          </p:cNvPr>
          <p:cNvPicPr>
            <a:picLocks noChangeAspect="1"/>
          </p:cNvPicPr>
          <p:nvPr userDrawn="1"/>
        </p:nvPicPr>
        <p:blipFill>
          <a:blip r:embed="rId2"/>
          <a:stretch>
            <a:fillRect/>
          </a:stretch>
        </p:blipFill>
        <p:spPr>
          <a:xfrm>
            <a:off x="682625" y="684213"/>
            <a:ext cx="2970213" cy="687387"/>
          </a:xfrm>
          <a:prstGeom prst="rect">
            <a:avLst/>
          </a:prstGeom>
        </p:spPr>
      </p:pic>
      <p:sp>
        <p:nvSpPr>
          <p:cNvPr id="6" name="Titel 5"/>
          <p:cNvSpPr>
            <a:spLocks noGrp="1"/>
          </p:cNvSpPr>
          <p:nvPr>
            <p:ph type="title"/>
          </p:nvPr>
        </p:nvSpPr>
        <p:spPr>
          <a:xfrm>
            <a:off x="684000" y="2879999"/>
            <a:ext cx="6264000" cy="2520000"/>
          </a:xfrm>
        </p:spPr>
        <p:txBody>
          <a:bodyPr/>
          <a:lstStyle>
            <a:lvl1pPr>
              <a:defRPr sz="6000">
                <a:solidFill>
                  <a:schemeClr val="bg1"/>
                </a:solidFill>
              </a:defRPr>
            </a:lvl1pPr>
          </a:lstStyle>
          <a:p>
            <a:r>
              <a:rPr lang="de-DE" dirty="0"/>
              <a:t>Mastertitelformat bearbeiten</a:t>
            </a:r>
          </a:p>
        </p:txBody>
      </p:sp>
      <p:sp>
        <p:nvSpPr>
          <p:cNvPr id="5" name="Bildplatzhalter 12"/>
          <p:cNvSpPr>
            <a:spLocks noGrp="1"/>
          </p:cNvSpPr>
          <p:nvPr>
            <p:ph type="pic" sz="quarter" idx="18"/>
          </p:nvPr>
        </p:nvSpPr>
        <p:spPr>
          <a:xfrm>
            <a:off x="7128000" y="1372181"/>
            <a:ext cx="6480000" cy="6480000"/>
          </a:xfrm>
          <a:prstGeom prst="ellipse">
            <a:avLst/>
          </a:prstGeom>
          <a:solidFill>
            <a:schemeClr val="accent6">
              <a:lumMod val="20000"/>
              <a:lumOff val="80000"/>
            </a:schemeClr>
          </a:solidFill>
        </p:spPr>
        <p:txBody>
          <a:bodyPr rtlCol="0">
            <a:noAutofit/>
          </a:bodyPr>
          <a:lstStyle>
            <a:lvl1pPr marL="0" indent="0" algn="ctr">
              <a:lnSpc>
                <a:spcPct val="100000"/>
              </a:lnSpc>
              <a:spcBef>
                <a:spcPts val="0"/>
              </a:spcBef>
              <a:buFontTx/>
              <a:buNone/>
              <a:defRPr/>
            </a:lvl1pPr>
          </a:lstStyle>
          <a:p>
            <a:pPr lvl="0"/>
            <a:r>
              <a:rPr lang="de-DE" noProof="0"/>
              <a:t>Bild durch Klicken auf Symbol hinzufügen</a:t>
            </a:r>
            <a:endParaRPr lang="de-DE" noProof="0" dirty="0"/>
          </a:p>
        </p:txBody>
      </p:sp>
      <p:sp>
        <p:nvSpPr>
          <p:cNvPr id="4" name="Fußzeilenplatzhalter 6" descr="&quot;&quot;">
            <a:extLst>
              <a:ext uri="{FF2B5EF4-FFF2-40B4-BE49-F238E27FC236}">
                <a16:creationId xmlns:a16="http://schemas.microsoft.com/office/drawing/2014/main" id="{8E3FF93C-B0C3-9CFD-E49C-8FDBC3DD2B46}"/>
              </a:ext>
            </a:extLst>
          </p:cNvPr>
          <p:cNvSpPr>
            <a:spLocks noGrp="1"/>
          </p:cNvSpPr>
          <p:nvPr>
            <p:ph type="ftr" sz="quarter" idx="19"/>
          </p:nvPr>
        </p:nvSpPr>
        <p:spPr>
          <a:xfrm>
            <a:off x="684213" y="6364288"/>
            <a:ext cx="6731000" cy="144462"/>
          </a:xfrm>
        </p:spPr>
        <p:txBody>
          <a:bodyPr/>
          <a:lstStyle>
            <a:lvl1pPr>
              <a:defRPr dirty="0">
                <a:solidFill>
                  <a:schemeClr val="bg1"/>
                </a:solidFill>
              </a:defRPr>
            </a:lvl1pPr>
          </a:lstStyle>
          <a:p>
            <a:pPr>
              <a:defRPr/>
            </a:pPr>
            <a:r>
              <a:rPr lang="de-DE"/>
              <a:t>Verbraucherschutz</a:t>
            </a:r>
          </a:p>
        </p:txBody>
      </p:sp>
      <p:sp>
        <p:nvSpPr>
          <p:cNvPr id="7" name="Foliennummernplatzhalter 7" descr="&quot;&quot;">
            <a:extLst>
              <a:ext uri="{FF2B5EF4-FFF2-40B4-BE49-F238E27FC236}">
                <a16:creationId xmlns:a16="http://schemas.microsoft.com/office/drawing/2014/main" id="{B06D3754-5CD8-701A-9E9E-65BF90ADC3E6}"/>
              </a:ext>
            </a:extLst>
          </p:cNvPr>
          <p:cNvSpPr>
            <a:spLocks noGrp="1"/>
          </p:cNvSpPr>
          <p:nvPr>
            <p:ph type="sldNum" sz="quarter" idx="20"/>
          </p:nvPr>
        </p:nvSpPr>
        <p:spPr/>
        <p:txBody>
          <a:bodyPr/>
          <a:lstStyle>
            <a:lvl1pPr>
              <a:defRPr smtClean="0">
                <a:solidFill>
                  <a:schemeClr val="bg1"/>
                </a:solidFill>
              </a:defRPr>
            </a:lvl1pPr>
          </a:lstStyle>
          <a:p>
            <a:pPr>
              <a:defRPr/>
            </a:pPr>
            <a:fld id="{A326499E-8453-467D-A113-D8858D8C35A9}" type="slidenum">
              <a:rPr lang="de-DE"/>
              <a:pPr>
                <a:defRPr/>
              </a:pPr>
              <a:t>‹Nr.›</a:t>
            </a:fld>
            <a:endParaRPr lang="de-DE" dirty="0"/>
          </a:p>
        </p:txBody>
      </p:sp>
    </p:spTree>
    <p:extLst>
      <p:ext uri="{BB962C8B-B14F-4D97-AF65-F5344CB8AC3E}">
        <p14:creationId xmlns:p14="http://schemas.microsoft.com/office/powerpoint/2010/main" val="2746058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4.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6" name="Titelplatzhalter 15">
            <a:extLst>
              <a:ext uri="{FF2B5EF4-FFF2-40B4-BE49-F238E27FC236}">
                <a16:creationId xmlns:a16="http://schemas.microsoft.com/office/drawing/2014/main" id="{0BC6D588-FEA4-4862-9329-0BCDBFC42FBF}"/>
              </a:ext>
            </a:extLst>
          </p:cNvPr>
          <p:cNvSpPr>
            <a:spLocks noGrp="1" noChangeArrowheads="1"/>
          </p:cNvSpPr>
          <p:nvPr>
            <p:ph type="title"/>
          </p:nvPr>
        </p:nvSpPr>
        <p:spPr bwMode="auto">
          <a:xfrm>
            <a:off x="684213"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1027" name="Textplatzhalter 9">
            <a:extLst>
              <a:ext uri="{FF2B5EF4-FFF2-40B4-BE49-F238E27FC236}">
                <a16:creationId xmlns:a16="http://schemas.microsoft.com/office/drawing/2014/main" id="{004E63D3-2983-B6B9-610F-560D78E407F6}"/>
              </a:ext>
            </a:extLst>
          </p:cNvPr>
          <p:cNvSpPr>
            <a:spLocks noGrp="1" noChangeArrowheads="1"/>
          </p:cNvSpPr>
          <p:nvPr>
            <p:ph type="body" idx="1"/>
          </p:nvPr>
        </p:nvSpPr>
        <p:spPr bwMode="auto">
          <a:xfrm>
            <a:off x="684213" y="3276600"/>
            <a:ext cx="107997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3" name="Grafik 2" descr="&quot;&quot;">
            <a:extLst>
              <a:ext uri="{FF2B5EF4-FFF2-40B4-BE49-F238E27FC236}">
                <a16:creationId xmlns:a16="http://schemas.microsoft.com/office/drawing/2014/main" id="{6E04ACF3-65B7-8A3A-B2EB-969C632EADCD}"/>
              </a:ext>
            </a:extLst>
          </p:cNvPr>
          <p:cNvPicPr>
            <a:picLocks noChangeAspect="1"/>
          </p:cNvPicPr>
          <p:nvPr userDrawn="1"/>
        </p:nvPicPr>
        <p:blipFill>
          <a:blip r:embed="rId5"/>
          <a:stretch>
            <a:fillRect/>
          </a:stretch>
        </p:blipFill>
        <p:spPr>
          <a:xfrm>
            <a:off x="682625" y="684213"/>
            <a:ext cx="2970213" cy="687387"/>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36" r:id="rId2"/>
    <p:sldLayoutId id="2147483765" r:id="rId3"/>
  </p:sldLayoutIdLst>
  <p:hf hdr="0" dt="0"/>
  <p:txStyles>
    <p:titleStyle>
      <a:lvl1pPr algn="l" rtl="0" eaLnBrk="1" fontAlgn="base" hangingPunct="1">
        <a:lnSpc>
          <a:spcPct val="90000"/>
        </a:lnSpc>
        <a:spcBef>
          <a:spcPct val="0"/>
        </a:spcBef>
        <a:spcAft>
          <a:spcPct val="0"/>
        </a:spcAft>
        <a:defRPr sz="4000" b="1" kern="1200">
          <a:solidFill>
            <a:schemeClr val="bg1"/>
          </a:solidFill>
          <a:latin typeface="+mj-lt"/>
          <a:ea typeface="+mj-ea"/>
          <a:cs typeface="+mj-cs"/>
        </a:defRPr>
      </a:lvl1pPr>
      <a:lvl2pPr algn="l" rtl="0" eaLnBrk="1" fontAlgn="base" hangingPunct="1">
        <a:lnSpc>
          <a:spcPct val="90000"/>
        </a:lnSpc>
        <a:spcBef>
          <a:spcPct val="0"/>
        </a:spcBef>
        <a:spcAft>
          <a:spcPct val="0"/>
        </a:spcAft>
        <a:defRPr sz="4000" b="1">
          <a:solidFill>
            <a:schemeClr val="bg1"/>
          </a:solidFill>
          <a:latin typeface="Aptos Bold" pitchFamily="34" charset="0"/>
        </a:defRPr>
      </a:lvl2pPr>
      <a:lvl3pPr algn="l" rtl="0" eaLnBrk="1" fontAlgn="base" hangingPunct="1">
        <a:lnSpc>
          <a:spcPct val="90000"/>
        </a:lnSpc>
        <a:spcBef>
          <a:spcPct val="0"/>
        </a:spcBef>
        <a:spcAft>
          <a:spcPct val="0"/>
        </a:spcAft>
        <a:defRPr sz="4000" b="1">
          <a:solidFill>
            <a:schemeClr val="bg1"/>
          </a:solidFill>
          <a:latin typeface="Aptos Bold" pitchFamily="34" charset="0"/>
        </a:defRPr>
      </a:lvl3pPr>
      <a:lvl4pPr algn="l" rtl="0" eaLnBrk="1" fontAlgn="base" hangingPunct="1">
        <a:lnSpc>
          <a:spcPct val="90000"/>
        </a:lnSpc>
        <a:spcBef>
          <a:spcPct val="0"/>
        </a:spcBef>
        <a:spcAft>
          <a:spcPct val="0"/>
        </a:spcAft>
        <a:defRPr sz="4000" b="1">
          <a:solidFill>
            <a:schemeClr val="bg1"/>
          </a:solidFill>
          <a:latin typeface="Aptos Bold" pitchFamily="34" charset="0"/>
        </a:defRPr>
      </a:lvl4pPr>
      <a:lvl5pPr algn="l" rtl="0" eaLnBrk="1" fontAlgn="base" hangingPunct="1">
        <a:lnSpc>
          <a:spcPct val="90000"/>
        </a:lnSpc>
        <a:spcBef>
          <a:spcPct val="0"/>
        </a:spcBef>
        <a:spcAft>
          <a:spcPct val="0"/>
        </a:spcAft>
        <a:defRPr sz="4000" b="1">
          <a:solidFill>
            <a:schemeClr val="bg1"/>
          </a:solidFill>
          <a:latin typeface="Aptos Bold" pitchFamily="34" charset="0"/>
        </a:defRPr>
      </a:lvl5pPr>
      <a:lvl6pPr marL="457200" algn="l" rtl="0" eaLnBrk="1" fontAlgn="base" hangingPunct="1">
        <a:lnSpc>
          <a:spcPct val="90000"/>
        </a:lnSpc>
        <a:spcBef>
          <a:spcPct val="0"/>
        </a:spcBef>
        <a:spcAft>
          <a:spcPct val="0"/>
        </a:spcAft>
        <a:defRPr sz="4000" b="1">
          <a:solidFill>
            <a:schemeClr val="bg1"/>
          </a:solidFill>
          <a:latin typeface="Aptos Bold" pitchFamily="34" charset="0"/>
        </a:defRPr>
      </a:lvl6pPr>
      <a:lvl7pPr marL="914400" algn="l" rtl="0" eaLnBrk="1" fontAlgn="base" hangingPunct="1">
        <a:lnSpc>
          <a:spcPct val="90000"/>
        </a:lnSpc>
        <a:spcBef>
          <a:spcPct val="0"/>
        </a:spcBef>
        <a:spcAft>
          <a:spcPct val="0"/>
        </a:spcAft>
        <a:defRPr sz="4000" b="1">
          <a:solidFill>
            <a:schemeClr val="bg1"/>
          </a:solidFill>
          <a:latin typeface="Aptos Bold" pitchFamily="34" charset="0"/>
        </a:defRPr>
      </a:lvl7pPr>
      <a:lvl8pPr marL="1371600" algn="l" rtl="0" eaLnBrk="1" fontAlgn="base" hangingPunct="1">
        <a:lnSpc>
          <a:spcPct val="90000"/>
        </a:lnSpc>
        <a:spcBef>
          <a:spcPct val="0"/>
        </a:spcBef>
        <a:spcAft>
          <a:spcPct val="0"/>
        </a:spcAft>
        <a:defRPr sz="4000" b="1">
          <a:solidFill>
            <a:schemeClr val="bg1"/>
          </a:solidFill>
          <a:latin typeface="Aptos Bold" pitchFamily="34" charset="0"/>
        </a:defRPr>
      </a:lvl8pPr>
      <a:lvl9pPr marL="1828800" algn="l" rtl="0" eaLnBrk="1" fontAlgn="base" hangingPunct="1">
        <a:lnSpc>
          <a:spcPct val="90000"/>
        </a:lnSpc>
        <a:spcBef>
          <a:spcPct val="0"/>
        </a:spcBef>
        <a:spcAft>
          <a:spcPct val="0"/>
        </a:spcAft>
        <a:defRPr sz="4000" b="1">
          <a:solidFill>
            <a:schemeClr val="bg1"/>
          </a:solidFill>
          <a:latin typeface="Aptos Bold" pitchFamily="34" charset="0"/>
        </a:defRPr>
      </a:lvl9pPr>
    </p:titleStyle>
    <p:bodyStyle>
      <a:lvl1pPr marL="288000" indent="-288000" algn="l" rtl="0" eaLnBrk="1" fontAlgn="base" hangingPunct="1">
        <a:lnSpc>
          <a:spcPct val="150000"/>
        </a:lnSpc>
        <a:spcBef>
          <a:spcPts val="1000"/>
        </a:spcBef>
        <a:spcAft>
          <a:spcPct val="0"/>
        </a:spcAft>
        <a:buFont typeface="Arial" panose="020B0604020202020204" pitchFamily="34" charset="0"/>
        <a:buChar char="•"/>
        <a:defRPr sz="1500" kern="1200">
          <a:solidFill>
            <a:schemeClr val="bg1"/>
          </a:solidFill>
          <a:latin typeface="+mn-lt"/>
          <a:ea typeface="+mn-ea"/>
          <a:cs typeface="+mn-cs"/>
        </a:defRPr>
      </a:lvl1pPr>
      <a:lvl2pPr marL="576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2pPr>
      <a:lvl3pPr marL="864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3pPr>
      <a:lvl4pPr marL="1152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4pPr>
      <a:lvl5pPr marL="1440000" indent="-288000" algn="l" rtl="0" eaLnBrk="1" fontAlgn="base" hangingPunct="1">
        <a:lnSpc>
          <a:spcPct val="150000"/>
        </a:lnSpc>
        <a:spcBef>
          <a:spcPts val="500"/>
        </a:spcBef>
        <a:spcAft>
          <a:spcPct val="0"/>
        </a:spcAft>
        <a:buFont typeface="Arial" panose="020B0604020202020204" pitchFamily="34" charset="0"/>
        <a:buChar char="•"/>
        <a:defRPr sz="15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Verbraucherschutz</a:t>
            </a:r>
            <a:endParaRPr lang="de-DE"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37" r:id="rId5"/>
    <p:sldLayoutId id="2147483747" r:id="rId6"/>
    <p:sldLayoutId id="2147483748" r:id="rId7"/>
    <p:sldLayoutId id="2147483749" r:id="rId8"/>
    <p:sldLayoutId id="2147483848" r:id="rId9"/>
    <p:sldLayoutId id="2147483738" r:id="rId10"/>
    <p:sldLayoutId id="2147483750" r:id="rId11"/>
    <p:sldLayoutId id="2147483751" r:id="rId12"/>
    <p:sldLayoutId id="2147483779" r:id="rId13"/>
    <p:sldLayoutId id="2147483752" r:id="rId14"/>
    <p:sldLayoutId id="2147483878" r:id="rId15"/>
    <p:sldLayoutId id="2147483753" r:id="rId16"/>
    <p:sldLayoutId id="2147483771" r:id="rId17"/>
    <p:sldLayoutId id="2147483778" r:id="rId18"/>
    <p:sldLayoutId id="2147483754" r:id="rId19"/>
    <p:sldLayoutId id="2147483755" r:id="rId20"/>
    <p:sldLayoutId id="2147483756" r:id="rId21"/>
    <p:sldLayoutId id="2147483788" r:id="rId22"/>
    <p:sldLayoutId id="2147483764" r:id="rId23"/>
    <p:sldLayoutId id="2147483789" r:id="rId24"/>
    <p:sldLayoutId id="2147483761" r:id="rId25"/>
    <p:sldLayoutId id="2147483760" r:id="rId26"/>
    <p:sldLayoutId id="2147483880" r:id="rId27"/>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29"/>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Verbraucherschutz</a:t>
            </a:r>
          </a:p>
        </p:txBody>
      </p:sp>
    </p:spTree>
    <p:extLst>
      <p:ext uri="{BB962C8B-B14F-4D97-AF65-F5344CB8AC3E}">
        <p14:creationId xmlns:p14="http://schemas.microsoft.com/office/powerpoint/2010/main" val="21715738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40" r:id="rId8"/>
    <p:sldLayoutId id="2147483801" r:id="rId9"/>
    <p:sldLayoutId id="2147483876" r:id="rId10"/>
    <p:sldLayoutId id="2147483811" r:id="rId11"/>
    <p:sldLayoutId id="2147483817" r:id="rId12"/>
    <p:sldLayoutId id="2147483819" r:id="rId13"/>
    <p:sldLayoutId id="2147483821" r:id="rId14"/>
    <p:sldLayoutId id="2147483877" r:id="rId15"/>
    <p:sldLayoutId id="2147483823" r:id="rId16"/>
    <p:sldLayoutId id="2147483825" r:id="rId17"/>
    <p:sldLayoutId id="2147483827" r:id="rId18"/>
    <p:sldLayoutId id="2147483829" r:id="rId19"/>
    <p:sldLayoutId id="2147483841" r:id="rId20"/>
    <p:sldLayoutId id="2147483842" r:id="rId21"/>
    <p:sldLayoutId id="2147483843" r:id="rId22"/>
    <p:sldLayoutId id="2147483844" r:id="rId23"/>
    <p:sldLayoutId id="2147483845" r:id="rId24"/>
    <p:sldLayoutId id="2147483846" r:id="rId25"/>
    <p:sldLayoutId id="2147483847" r:id="rId26"/>
    <p:sldLayoutId id="2147483881" r:id="rId27"/>
  </p:sldLayoutIdLst>
  <p:hf hdr="0" dt="0"/>
  <p:txStyles>
    <p:titleStyle>
      <a:lvl1pPr algn="l" rtl="0" fontAlgn="base">
        <a:lnSpc>
          <a:spcPct val="90000"/>
        </a:lnSpc>
        <a:spcBef>
          <a:spcPct val="0"/>
        </a:spcBef>
        <a:spcAft>
          <a:spcPct val="0"/>
        </a:spcAft>
        <a:defRPr sz="3000" b="1" kern="1200">
          <a:solidFill>
            <a:srgbClr val="61328A"/>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spcBef>
          <a:spcPct val="0"/>
        </a:spcBef>
        <a:spcAft>
          <a:spcPts val="150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descr="&quot;&quot;">
            <a:extLst>
              <a:ext uri="{FF2B5EF4-FFF2-40B4-BE49-F238E27FC236}">
                <a16:creationId xmlns:a16="http://schemas.microsoft.com/office/drawing/2014/main" id="{DC4F99A7-645C-5B2D-3DDF-527C2D88DD77}"/>
              </a:ext>
            </a:extLst>
          </p:cNvPr>
          <p:cNvPicPr>
            <a:picLocks noChangeAspect="1"/>
          </p:cNvPicPr>
          <p:nvPr userDrawn="1"/>
        </p:nvPicPr>
        <p:blipFill>
          <a:blip r:embed="rId16"/>
          <a:stretch>
            <a:fillRect/>
          </a:stretch>
        </p:blipFill>
        <p:spPr>
          <a:xfrm>
            <a:off x="684213" y="684213"/>
            <a:ext cx="2971800" cy="687387"/>
          </a:xfrm>
          <a:prstGeom prst="rect">
            <a:avLst/>
          </a:prstGeom>
        </p:spPr>
      </p:pic>
      <p:sp>
        <p:nvSpPr>
          <p:cNvPr id="2051" name="Titelplatzhalter 15">
            <a:extLst>
              <a:ext uri="{FF2B5EF4-FFF2-40B4-BE49-F238E27FC236}">
                <a16:creationId xmlns:a16="http://schemas.microsoft.com/office/drawing/2014/main" id="{C0EEBAB4-73EC-4DE8-0960-5C734DF06450}"/>
              </a:ext>
            </a:extLst>
          </p:cNvPr>
          <p:cNvSpPr>
            <a:spLocks noGrp="1" noChangeArrowheads="1"/>
          </p:cNvSpPr>
          <p:nvPr>
            <p:ph type="title"/>
          </p:nvPr>
        </p:nvSpPr>
        <p:spPr bwMode="auto">
          <a:xfrm>
            <a:off x="682625" y="2052638"/>
            <a:ext cx="10799763" cy="5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Mastertitelformat bearbeiten</a:t>
            </a:r>
          </a:p>
        </p:txBody>
      </p:sp>
      <p:sp>
        <p:nvSpPr>
          <p:cNvPr id="2052" name="Textplatzhalter 18">
            <a:extLst>
              <a:ext uri="{FF2B5EF4-FFF2-40B4-BE49-F238E27FC236}">
                <a16:creationId xmlns:a16="http://schemas.microsoft.com/office/drawing/2014/main" id="{9A938767-5C39-6802-4711-92F5ECC18E9D}"/>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2" name="Foliennummernplatzhalter 2" descr="&quot;&quot;">
            <a:extLst>
              <a:ext uri="{FF2B5EF4-FFF2-40B4-BE49-F238E27FC236}">
                <a16:creationId xmlns:a16="http://schemas.microsoft.com/office/drawing/2014/main" id="{D33DAB49-FC8C-E278-E019-3CABDF29DAB4}"/>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FEE6BFC5-F6C9-480B-AF5A-6B2FBF8240DA}" type="slidenum">
              <a:rPr lang="de-DE"/>
              <a:pPr>
                <a:defRPr/>
              </a:pPr>
              <a:t>‹Nr.›</a:t>
            </a:fld>
            <a:endParaRPr lang="de-DE" dirty="0"/>
          </a:p>
        </p:txBody>
      </p:sp>
      <p:sp>
        <p:nvSpPr>
          <p:cNvPr id="3" name="Fußzeilenplatzhalter 2" descr="&quot;&quot;">
            <a:extLst>
              <a:ext uri="{FF2B5EF4-FFF2-40B4-BE49-F238E27FC236}">
                <a16:creationId xmlns:a16="http://schemas.microsoft.com/office/drawing/2014/main" id="{930E9A98-B26E-8D75-C394-8FBABB5F4456}"/>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Verbraucherschutz</a:t>
            </a:r>
          </a:p>
        </p:txBody>
      </p:sp>
    </p:spTree>
    <p:extLst>
      <p:ext uri="{BB962C8B-B14F-4D97-AF65-F5344CB8AC3E}">
        <p14:creationId xmlns:p14="http://schemas.microsoft.com/office/powerpoint/2010/main" val="4940790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8" r:id="rId3"/>
    <p:sldLayoutId id="2147483862" r:id="rId4"/>
    <p:sldLayoutId id="2147483863" r:id="rId5"/>
    <p:sldLayoutId id="2147483870" r:id="rId6"/>
    <p:sldLayoutId id="2147483864" r:id="rId7"/>
    <p:sldLayoutId id="2147483874" r:id="rId8"/>
    <p:sldLayoutId id="2147483871" r:id="rId9"/>
    <p:sldLayoutId id="2147483866" r:id="rId10"/>
    <p:sldLayoutId id="2147483873" r:id="rId11"/>
    <p:sldLayoutId id="2147483875" r:id="rId12"/>
    <p:sldLayoutId id="2147483867" r:id="rId13"/>
    <p:sldLayoutId id="2147483872" r:id="rId14"/>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8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1pPr>
      <a:lvl2pPr marL="576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2pPr>
      <a:lvl3pPr marL="864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3pPr>
      <a:lvl4pPr marL="1152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4pPr>
      <a:lvl5pPr marL="1440000" indent="-288000" algn="l" rtl="0" fontAlgn="base">
        <a:lnSpc>
          <a:spcPct val="150000"/>
        </a:lnSpc>
        <a:spcBef>
          <a:spcPct val="0"/>
        </a:spcBef>
        <a:spcAft>
          <a:spcPts val="0"/>
        </a:spcAft>
        <a:buClr>
          <a:schemeClr val="tx2"/>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fik 5" descr="Logo Verbraucherzentrale">
            <a:extLst>
              <a:ext uri="{FF2B5EF4-FFF2-40B4-BE49-F238E27FC236}">
                <a16:creationId xmlns:a16="http://schemas.microsoft.com/office/drawing/2014/main" id="{77A3E8E8-E09D-0BE9-F767-86063EE9515C}"/>
              </a:ext>
            </a:extLst>
          </p:cNvPr>
          <p:cNvPicPr>
            <a:picLocks noChangeAspect="1"/>
          </p:cNvPicPr>
          <p:nvPr userDrawn="1"/>
        </p:nvPicPr>
        <p:blipFill>
          <a:blip r:embed="rId4"/>
          <a:stretch>
            <a:fillRect/>
          </a:stretch>
        </p:blipFill>
        <p:spPr>
          <a:xfrm>
            <a:off x="684213" y="684213"/>
            <a:ext cx="2971800" cy="687387"/>
          </a:xfrm>
          <a:prstGeom prst="rect">
            <a:avLst/>
          </a:prstGeom>
        </p:spPr>
      </p:pic>
      <p:sp>
        <p:nvSpPr>
          <p:cNvPr id="3075" name="Titelplatzhalter 15">
            <a:extLst>
              <a:ext uri="{FF2B5EF4-FFF2-40B4-BE49-F238E27FC236}">
                <a16:creationId xmlns:a16="http://schemas.microsoft.com/office/drawing/2014/main" id="{F469751E-FD69-7550-85E2-961D57E0BE66}"/>
              </a:ext>
            </a:extLst>
          </p:cNvPr>
          <p:cNvSpPr>
            <a:spLocks noGrp="1" noChangeArrowheads="1"/>
          </p:cNvSpPr>
          <p:nvPr>
            <p:ph type="title"/>
          </p:nvPr>
        </p:nvSpPr>
        <p:spPr bwMode="auto">
          <a:xfrm>
            <a:off x="681038" y="2052638"/>
            <a:ext cx="107997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Mastertitelformat bearbeiten</a:t>
            </a:r>
          </a:p>
        </p:txBody>
      </p:sp>
      <p:sp>
        <p:nvSpPr>
          <p:cNvPr id="3076" name="Textplatzhalter 18">
            <a:extLst>
              <a:ext uri="{FF2B5EF4-FFF2-40B4-BE49-F238E27FC236}">
                <a16:creationId xmlns:a16="http://schemas.microsoft.com/office/drawing/2014/main" id="{745083A9-D507-292D-9025-F740E6994566}"/>
              </a:ext>
            </a:extLst>
          </p:cNvPr>
          <p:cNvSpPr>
            <a:spLocks noGrp="1" noChangeArrowheads="1"/>
          </p:cNvSpPr>
          <p:nvPr>
            <p:ph type="body" idx="1"/>
          </p:nvPr>
        </p:nvSpPr>
        <p:spPr bwMode="auto">
          <a:xfrm>
            <a:off x="682625" y="3240088"/>
            <a:ext cx="107997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dirty="0"/>
              <a:t>Mastertextformat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sp>
        <p:nvSpPr>
          <p:cNvPr id="3" name="Foliennummernplatzhalter 2" descr="&quot;&quot;">
            <a:extLst>
              <a:ext uri="{FF2B5EF4-FFF2-40B4-BE49-F238E27FC236}">
                <a16:creationId xmlns:a16="http://schemas.microsoft.com/office/drawing/2014/main" id="{B4FD5D1D-0323-5700-AB5A-6AF0AD98DE4A}"/>
              </a:ext>
            </a:extLst>
          </p:cNvPr>
          <p:cNvSpPr>
            <a:spLocks noGrp="1"/>
          </p:cNvSpPr>
          <p:nvPr>
            <p:ph type="sldNum" sz="quarter" idx="4"/>
          </p:nvPr>
        </p:nvSpPr>
        <p:spPr>
          <a:xfrm>
            <a:off x="10825163" y="6364288"/>
            <a:ext cx="638175" cy="144462"/>
          </a:xfrm>
          <a:prstGeom prst="rect">
            <a:avLst/>
          </a:prstGeom>
        </p:spPr>
        <p:txBody>
          <a:bodyPr vert="horz" lIns="0" tIns="0" rIns="0" bIns="0" rtlCol="0" anchor="ctr"/>
          <a:lstStyle>
            <a:lvl1pPr algn="r" eaLnBrk="1" fontAlgn="auto" hangingPunct="1">
              <a:spcBef>
                <a:spcPts val="0"/>
              </a:spcBef>
              <a:spcAft>
                <a:spcPts val="0"/>
              </a:spcAft>
              <a:defRPr sz="1000" smtClean="0">
                <a:solidFill>
                  <a:schemeClr val="tx1"/>
                </a:solidFill>
                <a:latin typeface="Aptos" panose="020B0004020202020204" pitchFamily="34" charset="0"/>
              </a:defRPr>
            </a:lvl1pPr>
          </a:lstStyle>
          <a:p>
            <a:pPr>
              <a:defRPr/>
            </a:pPr>
            <a:fld id="{7DEC9A61-0997-4B25-BE61-B6770D1F3127}" type="slidenum">
              <a:rPr lang="de-DE"/>
              <a:pPr>
                <a:defRPr/>
              </a:pPr>
              <a:t>‹Nr.›</a:t>
            </a:fld>
            <a:endParaRPr lang="de-DE" dirty="0"/>
          </a:p>
        </p:txBody>
      </p:sp>
      <p:sp>
        <p:nvSpPr>
          <p:cNvPr id="4" name="Fußzeilenplatzhalter 2" descr="&quot;&quot;">
            <a:extLst>
              <a:ext uri="{FF2B5EF4-FFF2-40B4-BE49-F238E27FC236}">
                <a16:creationId xmlns:a16="http://schemas.microsoft.com/office/drawing/2014/main" id="{F559CBAD-6AA0-1616-3E76-CE95BCAE6675}"/>
              </a:ext>
            </a:extLst>
          </p:cNvPr>
          <p:cNvSpPr>
            <a:spLocks noGrp="1"/>
          </p:cNvSpPr>
          <p:nvPr>
            <p:ph type="ftr" sz="quarter" idx="3"/>
          </p:nvPr>
        </p:nvSpPr>
        <p:spPr>
          <a:xfrm>
            <a:off x="684213" y="6364288"/>
            <a:ext cx="8999537" cy="144462"/>
          </a:xfrm>
          <a:prstGeom prst="rect">
            <a:avLst/>
          </a:prstGeom>
        </p:spPr>
        <p:txBody>
          <a:bodyPr vert="horz" lIns="0" tIns="0" rIns="0" bIns="0" rtlCol="0" anchor="ctr" anchorCtr="0"/>
          <a:lstStyle>
            <a:lvl1pPr algn="l" eaLnBrk="1" fontAlgn="auto" hangingPunct="1">
              <a:spcBef>
                <a:spcPts val="0"/>
              </a:spcBef>
              <a:spcAft>
                <a:spcPts val="0"/>
              </a:spcAft>
              <a:defRPr sz="1200" dirty="0">
                <a:solidFill>
                  <a:schemeClr val="tx1">
                    <a:tint val="82000"/>
                  </a:schemeClr>
                </a:solidFill>
                <a:latin typeface="+mn-lt"/>
              </a:defRPr>
            </a:lvl1pPr>
          </a:lstStyle>
          <a:p>
            <a:pPr>
              <a:defRPr/>
            </a:pPr>
            <a:r>
              <a:rPr lang="de-DE"/>
              <a:t>Verbraucherschutz</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hf hdr="0" dt="0"/>
  <p:txStyles>
    <p:titleStyle>
      <a:lvl1pPr algn="l" rtl="0" fontAlgn="base">
        <a:lnSpc>
          <a:spcPct val="90000"/>
        </a:lnSpc>
        <a:spcBef>
          <a:spcPct val="0"/>
        </a:spcBef>
        <a:spcAft>
          <a:spcPct val="0"/>
        </a:spcAft>
        <a:defRPr sz="3000" b="1" kern="1200">
          <a:solidFill>
            <a:schemeClr val="tx2"/>
          </a:solidFill>
          <a:latin typeface="+mj-lt"/>
          <a:ea typeface="+mj-ea"/>
          <a:cs typeface="+mj-cs"/>
        </a:defRPr>
      </a:lvl1pPr>
      <a:lvl2pPr algn="l" rtl="0" fontAlgn="base">
        <a:lnSpc>
          <a:spcPct val="90000"/>
        </a:lnSpc>
        <a:spcBef>
          <a:spcPct val="0"/>
        </a:spcBef>
        <a:spcAft>
          <a:spcPct val="0"/>
        </a:spcAft>
        <a:defRPr sz="3000" b="1">
          <a:solidFill>
            <a:schemeClr val="tx2"/>
          </a:solidFill>
          <a:latin typeface="Aptos Bold" pitchFamily="34" charset="0"/>
        </a:defRPr>
      </a:lvl2pPr>
      <a:lvl3pPr algn="l" rtl="0" fontAlgn="base">
        <a:lnSpc>
          <a:spcPct val="90000"/>
        </a:lnSpc>
        <a:spcBef>
          <a:spcPct val="0"/>
        </a:spcBef>
        <a:spcAft>
          <a:spcPct val="0"/>
        </a:spcAft>
        <a:defRPr sz="3000" b="1">
          <a:solidFill>
            <a:schemeClr val="tx2"/>
          </a:solidFill>
          <a:latin typeface="Aptos Bold" pitchFamily="34" charset="0"/>
        </a:defRPr>
      </a:lvl3pPr>
      <a:lvl4pPr algn="l" rtl="0" fontAlgn="base">
        <a:lnSpc>
          <a:spcPct val="90000"/>
        </a:lnSpc>
        <a:spcBef>
          <a:spcPct val="0"/>
        </a:spcBef>
        <a:spcAft>
          <a:spcPct val="0"/>
        </a:spcAft>
        <a:defRPr sz="3000" b="1">
          <a:solidFill>
            <a:schemeClr val="tx2"/>
          </a:solidFill>
          <a:latin typeface="Aptos Bold" pitchFamily="34" charset="0"/>
        </a:defRPr>
      </a:lvl4pPr>
      <a:lvl5pPr algn="l" rtl="0" fontAlgn="base">
        <a:lnSpc>
          <a:spcPct val="90000"/>
        </a:lnSpc>
        <a:spcBef>
          <a:spcPct val="0"/>
        </a:spcBef>
        <a:spcAft>
          <a:spcPct val="0"/>
        </a:spcAft>
        <a:defRPr sz="3000" b="1">
          <a:solidFill>
            <a:schemeClr val="tx2"/>
          </a:solidFill>
          <a:latin typeface="Aptos Bold" pitchFamily="34" charset="0"/>
        </a:defRPr>
      </a:lvl5pPr>
      <a:lvl6pPr marL="457200" algn="l" rtl="0" fontAlgn="base">
        <a:lnSpc>
          <a:spcPct val="90000"/>
        </a:lnSpc>
        <a:spcBef>
          <a:spcPct val="0"/>
        </a:spcBef>
        <a:spcAft>
          <a:spcPct val="0"/>
        </a:spcAft>
        <a:defRPr sz="3000" b="1">
          <a:solidFill>
            <a:schemeClr val="tx2"/>
          </a:solidFill>
          <a:latin typeface="Aptos Bold" pitchFamily="34" charset="0"/>
        </a:defRPr>
      </a:lvl6pPr>
      <a:lvl7pPr marL="914400" algn="l" rtl="0" fontAlgn="base">
        <a:lnSpc>
          <a:spcPct val="90000"/>
        </a:lnSpc>
        <a:spcBef>
          <a:spcPct val="0"/>
        </a:spcBef>
        <a:spcAft>
          <a:spcPct val="0"/>
        </a:spcAft>
        <a:defRPr sz="3000" b="1">
          <a:solidFill>
            <a:schemeClr val="tx2"/>
          </a:solidFill>
          <a:latin typeface="Aptos Bold" pitchFamily="34" charset="0"/>
        </a:defRPr>
      </a:lvl7pPr>
      <a:lvl8pPr marL="1371600" algn="l" rtl="0" fontAlgn="base">
        <a:lnSpc>
          <a:spcPct val="90000"/>
        </a:lnSpc>
        <a:spcBef>
          <a:spcPct val="0"/>
        </a:spcBef>
        <a:spcAft>
          <a:spcPct val="0"/>
        </a:spcAft>
        <a:defRPr sz="3000" b="1">
          <a:solidFill>
            <a:schemeClr val="tx2"/>
          </a:solidFill>
          <a:latin typeface="Aptos Bold" pitchFamily="34" charset="0"/>
        </a:defRPr>
      </a:lvl8pPr>
      <a:lvl9pPr marL="1828800" algn="l" rtl="0" fontAlgn="base">
        <a:lnSpc>
          <a:spcPct val="90000"/>
        </a:lnSpc>
        <a:spcBef>
          <a:spcPct val="0"/>
        </a:spcBef>
        <a:spcAft>
          <a:spcPct val="0"/>
        </a:spcAft>
        <a:defRPr sz="3000" b="1">
          <a:solidFill>
            <a:schemeClr val="tx2"/>
          </a:solidFill>
          <a:latin typeface="Aptos Bold" pitchFamily="34" charset="0"/>
        </a:defRPr>
      </a:lvl9pPr>
    </p:titleStyle>
    <p:bodyStyle>
      <a:lvl1pPr marL="287338" indent="-287338"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2pPr>
      <a:lvl3pPr marL="864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3pPr>
      <a:lvl4pPr marL="1152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4pPr>
      <a:lvl5pPr marL="1440000" indent="-288000" algn="l" rtl="0" fontAlgn="base">
        <a:spcBef>
          <a:spcPct val="0"/>
        </a:spcBef>
        <a:spcAft>
          <a:spcPts val="1200"/>
        </a:spcAft>
        <a:buClr>
          <a:schemeClr val="tx2"/>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erbraucherbildung.de/verbraucherchecker/checkerspace"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hyperlink" Target="http://www.verbraucherzentrale.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creativecommons.org/licenses/by-sa/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verbraucherchecker.de/" TargetMode="External"/><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hyperlink" Target="http://www.vzbv.de/" TargetMode="External"/><Relationship Id="rId5" Type="http://schemas.openxmlformats.org/officeDocument/2006/relationships/hyperlink" Target="mailto:info@vzbv.de" TargetMode="External"/><Relationship Id="rId4" Type="http://schemas.openxmlformats.org/officeDocument/2006/relationships/hyperlink" Target="https://www.instagram.com/verbraucherzentrale.vzb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2">
            <a:extLst>
              <a:ext uri="{FF2B5EF4-FFF2-40B4-BE49-F238E27FC236}">
                <a16:creationId xmlns:a16="http://schemas.microsoft.com/office/drawing/2014/main" id="{C674657E-38C2-3C41-CF1F-4EB2DCE29D58}"/>
              </a:ext>
            </a:extLst>
          </p:cNvPr>
          <p:cNvSpPr>
            <a:spLocks noGrp="1" noChangeArrowheads="1"/>
          </p:cNvSpPr>
          <p:nvPr>
            <p:ph type="title"/>
          </p:nvPr>
        </p:nvSpPr>
        <p:spPr>
          <a:xfrm>
            <a:off x="683703" y="2476635"/>
            <a:ext cx="7608649" cy="2340000"/>
          </a:xfrm>
        </p:spPr>
        <p:txBody>
          <a:bodyPr/>
          <a:lstStyle/>
          <a:p>
            <a:r>
              <a:rPr lang="de-DE" altLang="en-US" dirty="0">
                <a:solidFill>
                  <a:srgbClr val="FFFFFF"/>
                </a:solidFill>
              </a:rPr>
              <a:t>Meine Rolle als </a:t>
            </a:r>
            <a:r>
              <a:rPr lang="de-DE" altLang="en-US" dirty="0" err="1">
                <a:solidFill>
                  <a:srgbClr val="FFFFFF"/>
                </a:solidFill>
              </a:rPr>
              <a:t>Verbraucher:in</a:t>
            </a:r>
            <a:endParaRPr lang="de-DE" altLang="en-US" dirty="0">
              <a:solidFill>
                <a:srgbClr val="FFFFFF"/>
              </a:solidFill>
            </a:endParaRPr>
          </a:p>
        </p:txBody>
      </p:sp>
      <p:sp>
        <p:nvSpPr>
          <p:cNvPr id="34819" name="Textplatzhalter 3">
            <a:extLst>
              <a:ext uri="{FF2B5EF4-FFF2-40B4-BE49-F238E27FC236}">
                <a16:creationId xmlns:a16="http://schemas.microsoft.com/office/drawing/2014/main" id="{9A728918-5FEB-7130-0604-BB2B6F2C297A}"/>
              </a:ext>
            </a:extLst>
          </p:cNvPr>
          <p:cNvSpPr>
            <a:spLocks noGrp="1" noChangeArrowheads="1"/>
          </p:cNvSpPr>
          <p:nvPr>
            <p:ph type="body" sz="quarter" idx="10"/>
          </p:nvPr>
        </p:nvSpPr>
        <p:spPr>
          <a:xfrm>
            <a:off x="683382" y="5124602"/>
            <a:ext cx="7683377" cy="684265"/>
          </a:xfrm>
        </p:spPr>
        <p:txBody>
          <a:bodyPr/>
          <a:lstStyle/>
          <a:p>
            <a:r>
              <a:rPr lang="de-DE" altLang="en-US" dirty="0" err="1">
                <a:solidFill>
                  <a:srgbClr val="FFFFFF"/>
                </a:solidFill>
              </a:rPr>
              <a:t>Verbraucherchecker</a:t>
            </a:r>
            <a:r>
              <a:rPr lang="de-DE" altLang="en-US" dirty="0">
                <a:solidFill>
                  <a:srgbClr val="FFFFFF"/>
                </a:solidFill>
              </a:rPr>
              <a:t>: Workshops für junge Menschen</a:t>
            </a:r>
          </a:p>
        </p:txBody>
      </p:sp>
      <p:pic>
        <p:nvPicPr>
          <p:cNvPr id="6" name="Bildplatzhalter 5" descr="Signet des Bildungsprogramm Verbraucherchecke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618" r="12618"/>
          <a:stretch>
            <a:fillRect/>
          </a:stretch>
        </p:blipFill>
        <p:spPr>
          <a:xfrm>
            <a:off x="9721476" y="317635"/>
            <a:ext cx="2159000" cy="2159000"/>
          </a:xfrm>
        </p:spPr>
      </p:pic>
    </p:spTree>
    <p:extLst>
      <p:ext uri="{BB962C8B-B14F-4D97-AF65-F5344CB8AC3E}">
        <p14:creationId xmlns:p14="http://schemas.microsoft.com/office/powerpoint/2010/main" val="1544082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el 1">
            <a:extLst>
              <a:ext uri="{FF2B5EF4-FFF2-40B4-BE49-F238E27FC236}">
                <a16:creationId xmlns:a16="http://schemas.microsoft.com/office/drawing/2014/main" id="{12397D07-ABC5-EF03-CFBB-3A6A3D5C9902}"/>
              </a:ext>
            </a:extLst>
          </p:cNvPr>
          <p:cNvSpPr>
            <a:spLocks noGrp="1" noChangeArrowheads="1"/>
          </p:cNvSpPr>
          <p:nvPr>
            <p:ph type="title"/>
          </p:nvPr>
        </p:nvSpPr>
        <p:spPr>
          <a:xfrm>
            <a:off x="724928" y="2106426"/>
            <a:ext cx="4803775" cy="755650"/>
          </a:xfrm>
        </p:spPr>
        <p:txBody>
          <a:bodyPr/>
          <a:lstStyle/>
          <a:p>
            <a:r>
              <a:rPr lang="de-DE" altLang="en-US" dirty="0"/>
              <a:t>Weitere Infos findet ihr...</a:t>
            </a:r>
          </a:p>
        </p:txBody>
      </p:sp>
      <p:sp>
        <p:nvSpPr>
          <p:cNvPr id="4" name="Textplatzhalter 3">
            <a:extLst>
              <a:ext uri="{FF2B5EF4-FFF2-40B4-BE49-F238E27FC236}">
                <a16:creationId xmlns:a16="http://schemas.microsoft.com/office/drawing/2014/main" id="{96EC23CD-4850-5541-EBC5-15114AD84222}"/>
              </a:ext>
            </a:extLst>
          </p:cNvPr>
          <p:cNvSpPr>
            <a:spLocks noGrp="1" noChangeArrowheads="1"/>
          </p:cNvSpPr>
          <p:nvPr>
            <p:ph type="body" sz="quarter" idx="15"/>
          </p:nvPr>
        </p:nvSpPr>
        <p:spPr>
          <a:xfrm>
            <a:off x="724928" y="3114488"/>
            <a:ext cx="8992813" cy="3035300"/>
          </a:xfrm>
        </p:spPr>
        <p:txBody>
          <a:bodyPr>
            <a:normAutofit/>
          </a:bodyPr>
          <a:lstStyle/>
          <a:p>
            <a:pPr marL="285750" indent="-285750">
              <a:spcBef>
                <a:spcPct val="0"/>
              </a:spcBef>
              <a:buFont typeface="Arial" panose="020B0604020202020204" pitchFamily="34" charset="0"/>
              <a:buChar char="•"/>
            </a:pPr>
            <a:r>
              <a:rPr lang="de-DE" altLang="en-US" dirty="0"/>
              <a:t>auf dem </a:t>
            </a:r>
            <a:r>
              <a:rPr lang="de-DE" altLang="en-US" b="1" dirty="0">
                <a:solidFill>
                  <a:schemeClr val="tx2"/>
                </a:solidFill>
              </a:rPr>
              <a:t>Checker-Space</a:t>
            </a:r>
            <a:r>
              <a:rPr lang="de-DE" altLang="en-US" dirty="0"/>
              <a:t> unter: </a:t>
            </a:r>
            <a:r>
              <a:rPr lang="de-DE" dirty="0">
                <a:solidFill>
                  <a:schemeClr val="tx2"/>
                </a:solidFill>
                <a:hlinkClick r:id="rId3">
                  <a:extLst>
                    <a:ext uri="{A12FA001-AC4F-418D-AE19-62706E023703}">
                      <ahyp:hlinkClr xmlns:ahyp="http://schemas.microsoft.com/office/drawing/2018/hyperlinkcolor" val="tx"/>
                    </a:ext>
                  </a:extLst>
                </a:hlinkClick>
              </a:rPr>
              <a:t>www.verbraucherbildung.de/verbraucherchecker/checkerspace</a:t>
            </a:r>
            <a:endParaRPr lang="de-DE" dirty="0">
              <a:solidFill>
                <a:schemeClr val="tx2"/>
              </a:solidFill>
            </a:endParaRPr>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a:spcBef>
                <a:spcPct val="0"/>
              </a:spcBef>
            </a:pPr>
            <a:endParaRPr lang="de-DE" altLang="en-US" dirty="0"/>
          </a:p>
          <a:p>
            <a:pPr marL="285750" indent="-285750">
              <a:spcBef>
                <a:spcPct val="0"/>
              </a:spcBef>
              <a:buFont typeface="Arial" panose="020B0604020202020204" pitchFamily="34" charset="0"/>
              <a:buChar char="•"/>
            </a:pPr>
            <a:r>
              <a:rPr lang="de-DE" altLang="en-US" dirty="0"/>
              <a:t>und auf </a:t>
            </a:r>
            <a:r>
              <a:rPr lang="de-DE" altLang="en-US" dirty="0">
                <a:solidFill>
                  <a:schemeClr val="tx2"/>
                </a:solidFill>
                <a:hlinkClick r:id="rId4">
                  <a:extLst>
                    <a:ext uri="{A12FA001-AC4F-418D-AE19-62706E023703}">
                      <ahyp:hlinkClr xmlns:ahyp="http://schemas.microsoft.com/office/drawing/2018/hyperlinkcolor" val="tx"/>
                    </a:ext>
                  </a:extLst>
                </a:hlinkClick>
              </a:rPr>
              <a:t>www.</a:t>
            </a:r>
            <a:r>
              <a:rPr lang="de-DE" dirty="0">
                <a:solidFill>
                  <a:schemeClr val="tx2"/>
                </a:solidFill>
                <a:hlinkClick r:id="rId4">
                  <a:extLst>
                    <a:ext uri="{A12FA001-AC4F-418D-AE19-62706E023703}">
                      <ahyp:hlinkClr xmlns:ahyp="http://schemas.microsoft.com/office/drawing/2018/hyperlinkcolor" val="tx"/>
                    </a:ext>
                  </a:extLst>
                </a:hlinkClick>
              </a:rPr>
              <a:t>verbraucherzentrale.de</a:t>
            </a:r>
            <a:r>
              <a:rPr lang="de-DE" dirty="0"/>
              <a:t>.</a:t>
            </a:r>
            <a:endParaRPr lang="de-DE" altLang="en-US" i="1" dirty="0"/>
          </a:p>
        </p:txBody>
      </p:sp>
      <p:pic>
        <p:nvPicPr>
          <p:cNvPr id="6" name="Grafik 5" descr="QR Code zum Checker Space.">
            <a:extLst>
              <a:ext uri="{FF2B5EF4-FFF2-40B4-BE49-F238E27FC236}">
                <a16:creationId xmlns:a16="http://schemas.microsoft.com/office/drawing/2014/main" id="{1F16DF6E-43DC-8688-B828-5D2191DCB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410" y="3789683"/>
            <a:ext cx="1684910" cy="1684910"/>
          </a:xfrm>
          <a:prstGeom prst="rect">
            <a:avLst/>
          </a:prstGeom>
        </p:spPr>
      </p:pic>
      <p:sp>
        <p:nvSpPr>
          <p:cNvPr id="51205" name="Foliennummernplatzhalter 5">
            <a:extLst>
              <a:ext uri="{FF2B5EF4-FFF2-40B4-BE49-F238E27FC236}">
                <a16:creationId xmlns:a16="http://schemas.microsoft.com/office/drawing/2014/main" id="{BC7C8943-FE3B-813E-213D-E39C31AAEFEE}"/>
              </a:ext>
              <a:ext uri="{C183D7F6-B498-43B3-948B-1728B52AA6E4}">
                <adec:decorative xmlns:adec="http://schemas.microsoft.com/office/drawing/2017/decorative" val="1"/>
              </a:ext>
            </a:extLst>
          </p:cNvPr>
          <p:cNvSpPr>
            <a:spLocks noGrp="1" noChangeArrowheads="1"/>
          </p:cNvSpPr>
          <p:nvPr>
            <p:ph type="sldNum" sz="quarter" idx="19"/>
          </p:nvPr>
        </p:nvSpPr>
        <p:spPr bwMode="auto">
          <a:xfrm>
            <a:off x="10825163" y="6400148"/>
            <a:ext cx="638175" cy="14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A41558C-1C82-4909-AF51-4B7660AA19BB}" type="slidenum">
              <a:rPr lang="de-DE" altLang="en-US"/>
              <a:pPr fontAlgn="base">
                <a:spcBef>
                  <a:spcPct val="0"/>
                </a:spcBef>
                <a:spcAft>
                  <a:spcPct val="0"/>
                </a:spcAft>
              </a:pPr>
              <a:t>10</a:t>
            </a:fld>
            <a:endParaRPr lang="de-DE"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AF95647-5B16-58E5-C962-06EAE747894B}"/>
              </a:ext>
            </a:extLst>
          </p:cNvPr>
          <p:cNvSpPr>
            <a:spLocks noGrp="1"/>
          </p:cNvSpPr>
          <p:nvPr>
            <p:ph type="title" idx="4294967295"/>
          </p:nvPr>
        </p:nvSpPr>
        <p:spPr/>
        <p:txBody>
          <a:bodyPr/>
          <a:lstStyle/>
          <a:p>
            <a:r>
              <a:rPr lang="de-DE" dirty="0">
                <a:solidFill>
                  <a:schemeClr val="bg1"/>
                </a:solidFill>
              </a:rPr>
              <a:t>Bildnachweise</a:t>
            </a:r>
          </a:p>
        </p:txBody>
      </p:sp>
      <p:pic>
        <p:nvPicPr>
          <p:cNvPr id="16" name="Grafik 15" descr="Logo zur hier genutzten Creative Commons Lizenz."/>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12" y="1960162"/>
            <a:ext cx="1667417" cy="643570"/>
          </a:xfrm>
          <a:prstGeom prst="rect">
            <a:avLst/>
          </a:prstGeom>
        </p:spPr>
      </p:pic>
      <p:sp>
        <p:nvSpPr>
          <p:cNvPr id="13" name="Textplatzhalter 12"/>
          <p:cNvSpPr>
            <a:spLocks noGrp="1"/>
          </p:cNvSpPr>
          <p:nvPr>
            <p:ph type="body" sz="quarter" idx="19"/>
          </p:nvPr>
        </p:nvSpPr>
        <p:spPr/>
        <p:txBody>
          <a:bodyPr/>
          <a:lstStyle/>
          <a:p>
            <a:r>
              <a:rPr lang="de-DE" dirty="0"/>
              <a:t>Dieses Werk ist lizenziert unter einer Creative </a:t>
            </a:r>
            <a:r>
              <a:rPr lang="de-DE" dirty="0" err="1"/>
              <a:t>Commons</a:t>
            </a:r>
            <a:r>
              <a:rPr lang="de-DE" dirty="0"/>
              <a:t> Namensnennung - Weitergabe unter gleichen Bedingungen 4.0 International Lizenz. Der Verbraucherzentrale Bundesverband muss als Quelle genannt und die oben genannte Creative </a:t>
            </a:r>
            <a:r>
              <a:rPr lang="de-DE" dirty="0" err="1"/>
              <a:t>Commons</a:t>
            </a:r>
            <a:r>
              <a:rPr lang="de-DE" dirty="0"/>
              <a:t>-Lizenz verwendet werden. Lizenztext unter </a:t>
            </a:r>
            <a:r>
              <a:rPr lang="de-DE" dirty="0">
                <a:hlinkClick r:id="rId4"/>
              </a:rPr>
              <a:t>http://creativecommons.org/licenses/by-sa/4.0/</a:t>
            </a:r>
            <a:endParaRPr lang="de-DE" dirty="0"/>
          </a:p>
          <a:p>
            <a:endParaRPr lang="de-DE" dirty="0"/>
          </a:p>
        </p:txBody>
      </p:sp>
      <p:sp>
        <p:nvSpPr>
          <p:cNvPr id="4" name="Rechteck 3">
            <a:extLst>
              <a:ext uri="{FF2B5EF4-FFF2-40B4-BE49-F238E27FC236}">
                <a16:creationId xmlns:a16="http://schemas.microsoft.com/office/drawing/2014/main" id="{1941FDC7-1AE9-17E0-F5C0-79E0A22F52B9}"/>
              </a:ext>
            </a:extLst>
          </p:cNvPr>
          <p:cNvSpPr/>
          <p:nvPr/>
        </p:nvSpPr>
        <p:spPr>
          <a:xfrm>
            <a:off x="568960" y="4308475"/>
            <a:ext cx="6096000" cy="1246495"/>
          </a:xfrm>
          <a:prstGeom prst="rect">
            <a:avLst/>
          </a:prstGeom>
        </p:spPr>
        <p:txBody>
          <a:bodyPr>
            <a:spAutoFit/>
          </a:bodyPr>
          <a:lstStyle/>
          <a:p>
            <a:pPr lvl="0"/>
            <a:r>
              <a:rPr lang="de-DE" sz="1500" b="1" dirty="0">
                <a:solidFill>
                  <a:schemeClr val="tx2"/>
                </a:solidFill>
              </a:rPr>
              <a:t>Bildnachweise (sofern nicht anders vermerkt):</a:t>
            </a:r>
          </a:p>
          <a:p>
            <a:r>
              <a:rPr lang="de-DE" sz="1500" dirty="0"/>
              <a:t>Verbraucherzentrale Bundesverband</a:t>
            </a:r>
          </a:p>
          <a:p>
            <a:endParaRPr lang="de-DE" sz="1500" dirty="0"/>
          </a:p>
          <a:p>
            <a:r>
              <a:rPr lang="de-DE" sz="1500" b="1" dirty="0">
                <a:solidFill>
                  <a:schemeClr val="tx2"/>
                </a:solidFill>
              </a:rPr>
              <a:t>Erstellung:</a:t>
            </a:r>
          </a:p>
          <a:p>
            <a:r>
              <a:rPr lang="de-DE" sz="1500" dirty="0"/>
              <a:t>03. Dezember 2025</a:t>
            </a:r>
          </a:p>
        </p:txBody>
      </p:sp>
      <p:sp>
        <p:nvSpPr>
          <p:cNvPr id="2" name="Fußzeilenplatzhalter 1">
            <a:extLst>
              <a:ext uri="{C183D7F6-B498-43B3-948B-1728B52AA6E4}">
                <adec:decorative xmlns:adec="http://schemas.microsoft.com/office/drawing/2017/decorative" val="1"/>
              </a:ext>
            </a:extLst>
          </p:cNvPr>
          <p:cNvSpPr>
            <a:spLocks noGrp="1"/>
          </p:cNvSpPr>
          <p:nvPr>
            <p:ph type="ftr" sz="quarter" idx="22"/>
          </p:nvPr>
        </p:nvSpPr>
        <p:spPr/>
        <p:txBody>
          <a:bodyPr/>
          <a:lstStyle/>
          <a:p>
            <a:pPr>
              <a:lnSpc>
                <a:spcPct val="90000"/>
              </a:lnSpc>
              <a:spcAft>
                <a:spcPts val="600"/>
              </a:spcAft>
              <a:defRPr/>
            </a:pPr>
            <a:r>
              <a:rPr lang="de-DE" dirty="0"/>
              <a:t>Meine Rolle als </a:t>
            </a:r>
            <a:r>
              <a:rPr lang="de-DE" dirty="0" err="1"/>
              <a:t>Verbraucher:in</a:t>
            </a:r>
            <a:endParaRPr lang="de-DE" dirty="0"/>
          </a:p>
        </p:txBody>
      </p:sp>
      <p:sp>
        <p:nvSpPr>
          <p:cNvPr id="3" name="Foliennummernplatzhalter 2">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11</a:t>
            </a:fld>
            <a:endParaRPr lang="de-DE" dirty="0"/>
          </a:p>
        </p:txBody>
      </p:sp>
    </p:spTree>
    <p:extLst>
      <p:ext uri="{BB962C8B-B14F-4D97-AF65-F5344CB8AC3E}">
        <p14:creationId xmlns:p14="http://schemas.microsoft.com/office/powerpoint/2010/main" val="307176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682313" y="4014792"/>
            <a:ext cx="6821176" cy="308408"/>
          </a:xfrm>
        </p:spPr>
        <p:txBody>
          <a:bodyPr/>
          <a:lstStyle/>
          <a:p>
            <a:pPr>
              <a:lnSpc>
                <a:spcPct val="100000"/>
              </a:lnSpc>
            </a:pPr>
            <a:r>
              <a:rPr lang="de-DE" sz="1500" dirty="0">
                <a:hlinkClick r:id="rId3"/>
              </a:rPr>
              <a:t>www.verbraucherchecker.de</a:t>
            </a:r>
            <a:br>
              <a:rPr lang="de-DE" sz="1500" dirty="0"/>
            </a:br>
            <a:r>
              <a:rPr lang="de-DE" sz="1500" dirty="0">
                <a:hlinkClick r:id="rId4"/>
              </a:rPr>
              <a:t>instagram.com/</a:t>
            </a:r>
            <a:r>
              <a:rPr lang="de-DE" sz="1500" dirty="0" err="1">
                <a:hlinkClick r:id="rId4"/>
              </a:rPr>
              <a:t>verbraucherzentrale.vzbv</a:t>
            </a:r>
            <a:r>
              <a:rPr lang="de-DE" sz="1500" dirty="0"/>
              <a:t> </a:t>
            </a:r>
          </a:p>
        </p:txBody>
      </p:sp>
      <p:sp>
        <p:nvSpPr>
          <p:cNvPr id="15" name="Textplatzhalter 14"/>
          <p:cNvSpPr>
            <a:spLocks noGrp="1"/>
          </p:cNvSpPr>
          <p:nvPr>
            <p:ph type="body" sz="quarter" idx="19"/>
          </p:nvPr>
        </p:nvSpPr>
        <p:spPr>
          <a:xfrm>
            <a:off x="682313" y="2052000"/>
            <a:ext cx="4832663" cy="1463360"/>
          </a:xfrm>
        </p:spPr>
        <p:txBody>
          <a:bodyPr/>
          <a:lstStyle/>
          <a:p>
            <a:r>
              <a:rPr lang="de-DE" dirty="0"/>
              <a:t>Impressum</a:t>
            </a:r>
          </a:p>
          <a:p>
            <a:r>
              <a:rPr lang="de-DE" b="0" dirty="0">
                <a:solidFill>
                  <a:schemeClr val="tx1"/>
                </a:solidFill>
              </a:rPr>
              <a:t>Verbraucherzentrale Bundesverband e.V.</a:t>
            </a:r>
          </a:p>
          <a:p>
            <a:r>
              <a:rPr lang="de-DE" b="0" dirty="0">
                <a:solidFill>
                  <a:schemeClr val="tx1"/>
                </a:solidFill>
              </a:rPr>
              <a:t>Rudi-Dutschke-Straße 17</a:t>
            </a:r>
          </a:p>
          <a:p>
            <a:r>
              <a:rPr lang="de-DE" b="0" dirty="0">
                <a:solidFill>
                  <a:schemeClr val="tx1"/>
                </a:solidFill>
              </a:rPr>
              <a:t>10969 Berlin</a:t>
            </a:r>
          </a:p>
          <a:p>
            <a:r>
              <a:rPr lang="de-DE" b="0" dirty="0">
                <a:solidFill>
                  <a:schemeClr val="tx1"/>
                </a:solidFill>
                <a:hlinkClick r:id="rId5"/>
              </a:rPr>
              <a:t>info@vzbv.de</a:t>
            </a:r>
            <a:endParaRPr lang="de-DE" b="0" dirty="0">
              <a:solidFill>
                <a:schemeClr val="tx1"/>
              </a:solidFill>
            </a:endParaRPr>
          </a:p>
          <a:p>
            <a:r>
              <a:rPr lang="de-DE" b="0" dirty="0">
                <a:solidFill>
                  <a:schemeClr val="tx1"/>
                </a:solidFill>
                <a:hlinkClick r:id="rId6"/>
              </a:rPr>
              <a:t>www.vzbv.de</a:t>
            </a:r>
            <a:r>
              <a:rPr lang="de-DE" dirty="0"/>
              <a:t>	</a:t>
            </a:r>
          </a:p>
        </p:txBody>
      </p:sp>
      <p:pic>
        <p:nvPicPr>
          <p:cNvPr id="18" name="Bildplatzhalter 17" descr="Förderhinweis des Bundesministerium der Justiz und für Verbraucherschutz."/>
          <p:cNvPicPr>
            <a:picLocks noGrp="1" noChangeAspect="1"/>
          </p:cNvPicPr>
          <p:nvPr>
            <p:ph type="pic" sz="quarter" idx="29"/>
          </p:nvPr>
        </p:nvPicPr>
        <p:blipFill>
          <a:blip r:embed="rId7">
            <a:extLst>
              <a:ext uri="{28A0092B-C50C-407E-A947-70E740481C1C}">
                <a14:useLocalDpi xmlns:a14="http://schemas.microsoft.com/office/drawing/2010/main" val="0"/>
              </a:ext>
            </a:extLst>
          </a:blip>
          <a:srcRect t="1000" b="1000"/>
          <a:stretch>
            <a:fillRect/>
          </a:stretch>
        </p:blipFill>
        <p:spPr>
          <a:xfrm>
            <a:off x="9906000" y="4120000"/>
            <a:ext cx="1603688" cy="1603688"/>
          </a:xfrm>
        </p:spPr>
      </p:pic>
      <p:pic>
        <p:nvPicPr>
          <p:cNvPr id="19" name="Bildplatzhalter 18" descr="Signet des Bildungsprogramm Verbraucherchecker."/>
          <p:cNvPicPr>
            <a:picLocks noGrp="1" noChangeAspect="1"/>
          </p:cNvPicPr>
          <p:nvPr>
            <p:ph type="pic" sz="quarter" idx="27"/>
          </p:nvPr>
        </p:nvPicPr>
        <p:blipFill>
          <a:blip r:embed="rId8">
            <a:extLst>
              <a:ext uri="{28A0092B-C50C-407E-A947-70E740481C1C}">
                <a14:useLocalDpi xmlns:a14="http://schemas.microsoft.com/office/drawing/2010/main" val="0"/>
              </a:ext>
            </a:extLst>
          </a:blip>
          <a:srcRect l="12618" r="12618"/>
          <a:stretch>
            <a:fillRect/>
          </a:stretch>
        </p:blipFill>
        <p:spPr>
          <a:xfrm>
            <a:off x="10038080" y="425450"/>
            <a:ext cx="1471608" cy="1471608"/>
          </a:xfrm>
        </p:spPr>
      </p:pic>
      <p:sp>
        <p:nvSpPr>
          <p:cNvPr id="3" name="Fußzeilenplatzhalter 2">
            <a:extLst>
              <a:ext uri="{C183D7F6-B498-43B3-948B-1728B52AA6E4}">
                <adec:decorative xmlns:adec="http://schemas.microsoft.com/office/drawing/2017/decorative" val="1"/>
              </a:ext>
            </a:extLst>
          </p:cNvPr>
          <p:cNvSpPr>
            <a:spLocks noGrp="1"/>
          </p:cNvSpPr>
          <p:nvPr>
            <p:ph type="ftr" sz="quarter" idx="22"/>
          </p:nvPr>
        </p:nvSpPr>
        <p:spPr/>
        <p:txBody>
          <a:bodyPr/>
          <a:lstStyle/>
          <a:p>
            <a:pPr>
              <a:lnSpc>
                <a:spcPct val="90000"/>
              </a:lnSpc>
              <a:spcAft>
                <a:spcPts val="600"/>
              </a:spcAft>
              <a:defRPr/>
            </a:pPr>
            <a:r>
              <a:rPr lang="de-DE" dirty="0"/>
              <a:t>Meine Rolle als </a:t>
            </a:r>
            <a:r>
              <a:rPr lang="de-DE" dirty="0" err="1"/>
              <a:t>Verbraucher:in</a:t>
            </a:r>
            <a:endParaRPr lang="de-DE" dirty="0"/>
          </a:p>
        </p:txBody>
      </p:sp>
      <p:sp>
        <p:nvSpPr>
          <p:cNvPr id="4" name="Foliennummernplatzhalter 3">
            <a:extLst>
              <a:ext uri="{C183D7F6-B498-43B3-948B-1728B52AA6E4}">
                <adec:decorative xmlns:adec="http://schemas.microsoft.com/office/drawing/2017/decorative" val="1"/>
              </a:ext>
            </a:extLst>
          </p:cNvPr>
          <p:cNvSpPr>
            <a:spLocks noGrp="1"/>
          </p:cNvSpPr>
          <p:nvPr>
            <p:ph type="sldNum" sz="quarter" idx="23"/>
          </p:nvPr>
        </p:nvSpPr>
        <p:spPr/>
        <p:txBody>
          <a:bodyPr/>
          <a:lstStyle/>
          <a:p>
            <a:pPr>
              <a:defRPr/>
            </a:pPr>
            <a:fld id="{37193EB5-2FB1-4136-A25E-233A53750E21}" type="slidenum">
              <a:rPr lang="de-DE" smtClean="0"/>
              <a:pPr>
                <a:defRPr/>
              </a:pPr>
              <a:t>12</a:t>
            </a:fld>
            <a:endParaRPr lang="de-DE" dirty="0"/>
          </a:p>
        </p:txBody>
      </p:sp>
    </p:spTree>
    <p:extLst>
      <p:ext uri="{BB962C8B-B14F-4D97-AF65-F5344CB8AC3E}">
        <p14:creationId xmlns:p14="http://schemas.microsoft.com/office/powerpoint/2010/main" val="401174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4D7DB499-12EB-3DAD-8C7C-AD8E05C0B248}"/>
              </a:ext>
            </a:extLst>
          </p:cNvPr>
          <p:cNvSpPr>
            <a:spLocks noGrp="1" noChangeArrowheads="1"/>
          </p:cNvSpPr>
          <p:nvPr>
            <p:ph type="title" idx="4294967295"/>
          </p:nvPr>
        </p:nvSpPr>
        <p:spPr>
          <a:xfrm>
            <a:off x="695325" y="1033463"/>
            <a:ext cx="10801350" cy="973137"/>
          </a:xfrm>
        </p:spPr>
        <p:txBody>
          <a:bodyPr/>
          <a:lstStyle/>
          <a:p>
            <a:r>
              <a:rPr lang="de-DE" altLang="en-US"/>
              <a:t>Ihre Verbraucherzentrale</a:t>
            </a:r>
          </a:p>
        </p:txBody>
      </p:sp>
      <p:pic>
        <p:nvPicPr>
          <p:cNvPr id="5" name="Bildplatzhalter 4" descr="Logo Verbraucherzentrale">
            <a:extLst>
              <a:ext uri="{FF2B5EF4-FFF2-40B4-BE49-F238E27FC236}">
                <a16:creationId xmlns:a16="http://schemas.microsoft.com/office/drawing/2014/main" id="{7C7CA919-311B-D93A-533A-86615F3E495A}"/>
              </a:ext>
            </a:extLst>
          </p:cNvPr>
          <p:cNvPicPr>
            <a:picLocks noGrp="1" noChangeAspect="1"/>
          </p:cNvPicPr>
          <p:nvPr>
            <p:ph type="pic" sz="quarter" idx="4294967295"/>
          </p:nvPr>
        </p:nvPicPr>
        <p:blipFill>
          <a:blip r:embed="rId2"/>
          <a:srcRect l="23" r="23"/>
          <a:stretch>
            <a:fillRect/>
          </a:stretch>
        </p:blipFill>
        <p:spPr>
          <a:xfrm>
            <a:off x="2862263" y="2679700"/>
            <a:ext cx="6467475" cy="1498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0896F-B978-935F-DA73-16797577AA90}"/>
            </a:ext>
          </a:extLst>
        </p:cNvPr>
        <p:cNvGrpSpPr/>
        <p:nvPr/>
      </p:nvGrpSpPr>
      <p:grpSpPr>
        <a:xfrm>
          <a:off x="0" y="0"/>
          <a:ext cx="0" cy="0"/>
          <a:chOff x="0" y="0"/>
          <a:chExt cx="0" cy="0"/>
        </a:xfrm>
      </p:grpSpPr>
      <p:sp>
        <p:nvSpPr>
          <p:cNvPr id="47106" name="Titel 2">
            <a:extLst>
              <a:ext uri="{FF2B5EF4-FFF2-40B4-BE49-F238E27FC236}">
                <a16:creationId xmlns:a16="http://schemas.microsoft.com/office/drawing/2014/main" id="{5E0D7B2B-7523-9998-DFC8-5671BBEC406C}"/>
              </a:ext>
            </a:extLst>
          </p:cNvPr>
          <p:cNvSpPr>
            <a:spLocks noGrp="1" noChangeArrowheads="1"/>
          </p:cNvSpPr>
          <p:nvPr>
            <p:ph type="title"/>
          </p:nvPr>
        </p:nvSpPr>
        <p:spPr>
          <a:xfrm>
            <a:off x="682167" y="2052000"/>
            <a:ext cx="5941055" cy="526443"/>
          </a:xfrm>
        </p:spPr>
        <p:txBody>
          <a:bodyPr wrap="square" anchor="t">
            <a:normAutofit/>
          </a:bodyPr>
          <a:lstStyle/>
          <a:p>
            <a:r>
              <a:rPr lang="de-DE" altLang="en-US" dirty="0"/>
              <a:t>Wann bin ich </a:t>
            </a:r>
            <a:r>
              <a:rPr lang="de-DE" altLang="en-US" dirty="0" err="1"/>
              <a:t>Verbraucher:in</a:t>
            </a:r>
            <a:r>
              <a:rPr lang="de-DE" altLang="en-US" dirty="0"/>
              <a:t>?</a:t>
            </a:r>
          </a:p>
        </p:txBody>
      </p:sp>
      <p:pic>
        <p:nvPicPr>
          <p:cNvPr id="4" name="Inhaltsplatzhalter 5" descr="Screenshot zum Videoclip Wann bin ich Verbraucher.">
            <a:extLst>
              <a:ext uri="{FF2B5EF4-FFF2-40B4-BE49-F238E27FC236}">
                <a16:creationId xmlns:a16="http://schemas.microsoft.com/office/drawing/2014/main" id="{A02C20D6-2B06-B6CC-66E3-905CF530A388}"/>
              </a:ext>
            </a:extLst>
          </p:cNvPr>
          <p:cNvPicPr>
            <a:picLocks noChangeAspect="1"/>
          </p:cNvPicPr>
          <p:nvPr/>
        </p:nvPicPr>
        <p:blipFill rotWithShape="1">
          <a:blip r:embed="rId3"/>
          <a:srcRect l="2067" t="15399" r="66474" b="26715"/>
          <a:stretch/>
        </p:blipFill>
        <p:spPr>
          <a:xfrm>
            <a:off x="563086" y="2578443"/>
            <a:ext cx="5667385" cy="3258831"/>
          </a:xfrm>
          <a:prstGeom prst="rect">
            <a:avLst/>
          </a:prstGeom>
          <a:noFill/>
        </p:spPr>
      </p:pic>
      <p:sp>
        <p:nvSpPr>
          <p:cNvPr id="2" name="Fußzeilenplatzhalter 1">
            <a:extLst>
              <a:ext uri="{FF2B5EF4-FFF2-40B4-BE49-F238E27FC236}">
                <a16:creationId xmlns:a16="http://schemas.microsoft.com/office/drawing/2014/main" id="{FEDED2AF-44DC-56CF-E069-AA99C637B774}"/>
              </a:ext>
              <a:ext uri="{C183D7F6-B498-43B3-948B-1728B52AA6E4}">
                <adec:decorative xmlns:adec="http://schemas.microsoft.com/office/drawing/2017/decorative" val="1"/>
              </a:ext>
            </a:extLst>
          </p:cNvPr>
          <p:cNvSpPr>
            <a:spLocks noGrp="1"/>
          </p:cNvSpPr>
          <p:nvPr>
            <p:ph type="ftr" sz="quarter" idx="16"/>
          </p:nvPr>
        </p:nvSpPr>
        <p:spPr>
          <a:xfrm>
            <a:off x="684213" y="6364288"/>
            <a:ext cx="3240087" cy="144462"/>
          </a:xfrm>
        </p:spPr>
        <p:txBody>
          <a:bodyPr anchor="ctr">
            <a:noAutofit/>
          </a:bodyPr>
          <a:lstStyle/>
          <a:p>
            <a:pPr>
              <a:lnSpc>
                <a:spcPct val="90000"/>
              </a:lnSpc>
              <a:spcAft>
                <a:spcPts val="600"/>
              </a:spcAft>
              <a:defRPr/>
            </a:pPr>
            <a:r>
              <a:rPr lang="de-DE" dirty="0"/>
              <a:t>Meine Rolle als </a:t>
            </a:r>
            <a:r>
              <a:rPr lang="de-DE" dirty="0" err="1"/>
              <a:t>Verbraucher:in</a:t>
            </a:r>
            <a:endParaRPr lang="de-DE" dirty="0"/>
          </a:p>
        </p:txBody>
      </p:sp>
      <p:sp>
        <p:nvSpPr>
          <p:cNvPr id="47110" name="Foliennummernplatzhalter 3">
            <a:extLst>
              <a:ext uri="{FF2B5EF4-FFF2-40B4-BE49-F238E27FC236}">
                <a16:creationId xmlns:a16="http://schemas.microsoft.com/office/drawing/2014/main" id="{31D89294-9494-8CC4-B79D-B4393C1F37CE}"/>
              </a:ext>
              <a:ext uri="{C183D7F6-B498-43B3-948B-1728B52AA6E4}">
                <adec:decorative xmlns:adec="http://schemas.microsoft.com/office/drawing/2017/decorative" val="1"/>
              </a:ext>
            </a:extLst>
          </p:cNvPr>
          <p:cNvSpPr>
            <a:spLocks noGrp="1" noChangeArrowheads="1"/>
          </p:cNvSpPr>
          <p:nvPr>
            <p:ph type="sldNum" sz="quarter" idx="17"/>
          </p:nvPr>
        </p:nvSpPr>
        <p:spPr bwMode="auto">
          <a:xfrm>
            <a:off x="10825163" y="6364288"/>
            <a:ext cx="638175" cy="1444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D626B888-0370-46BD-8980-2BDBBD179C5C}" type="slidenum">
              <a:rPr lang="de-DE" altLang="en-US"/>
              <a:pPr fontAlgn="base">
                <a:lnSpc>
                  <a:spcPct val="90000"/>
                </a:lnSpc>
                <a:spcBef>
                  <a:spcPct val="0"/>
                </a:spcBef>
                <a:spcAft>
                  <a:spcPts val="600"/>
                </a:spcAft>
              </a:pPr>
              <a:t>2</a:t>
            </a:fld>
            <a:endParaRPr lang="de-DE" altLang="en-US"/>
          </a:p>
        </p:txBody>
      </p:sp>
    </p:spTree>
    <p:extLst>
      <p:ext uri="{BB962C8B-B14F-4D97-AF65-F5344CB8AC3E}">
        <p14:creationId xmlns:p14="http://schemas.microsoft.com/office/powerpoint/2010/main" val="298953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D277D-5768-054F-8D05-BB768B258436}"/>
              </a:ext>
            </a:extLst>
          </p:cNvPr>
          <p:cNvSpPr>
            <a:spLocks noGrp="1"/>
          </p:cNvSpPr>
          <p:nvPr>
            <p:ph type="title"/>
          </p:nvPr>
        </p:nvSpPr>
        <p:spPr/>
        <p:txBody>
          <a:bodyPr/>
          <a:lstStyle/>
          <a:p>
            <a:r>
              <a:rPr lang="de-DE" dirty="0"/>
              <a:t>Mein Alltag als </a:t>
            </a:r>
            <a:r>
              <a:rPr lang="de-DE" dirty="0" err="1"/>
              <a:t>Verbraucher:in</a:t>
            </a:r>
            <a:endParaRPr lang="de-DE" dirty="0"/>
          </a:p>
        </p:txBody>
      </p:sp>
      <p:sp>
        <p:nvSpPr>
          <p:cNvPr id="3" name="Textfeld 2">
            <a:extLst>
              <a:ext uri="{FF2B5EF4-FFF2-40B4-BE49-F238E27FC236}">
                <a16:creationId xmlns:a16="http://schemas.microsoft.com/office/drawing/2014/main" id="{9E1E6E8F-FC8A-C477-A7D2-0F35A3C588E9}"/>
              </a:ext>
            </a:extLst>
          </p:cNvPr>
          <p:cNvSpPr txBox="1"/>
          <p:nvPr/>
        </p:nvSpPr>
        <p:spPr>
          <a:xfrm>
            <a:off x="695658" y="2703657"/>
            <a:ext cx="10781171" cy="276999"/>
          </a:xfrm>
          <a:prstGeom prst="rect">
            <a:avLst/>
          </a:prstGeom>
          <a:noFill/>
        </p:spPr>
        <p:txBody>
          <a:bodyPr wrap="square" lIns="0" tIns="0" rIns="0" bIns="0" rtlCol="0">
            <a:spAutoFit/>
          </a:bodyPr>
          <a:lstStyle/>
          <a:p>
            <a:pPr algn="l"/>
            <a:r>
              <a:rPr lang="de-DE" dirty="0"/>
              <a:t>Überlegt, welche </a:t>
            </a:r>
            <a:r>
              <a:rPr lang="de-DE" b="1" dirty="0"/>
              <a:t>Produkte und Dienstleistungen</a:t>
            </a:r>
            <a:r>
              <a:rPr lang="de-DE" dirty="0"/>
              <a:t> ihr an einem Tag verwendet. </a:t>
            </a:r>
          </a:p>
        </p:txBody>
      </p:sp>
      <p:pic>
        <p:nvPicPr>
          <p:cNvPr id="9" name="Grafik 8" descr="Grafik zum Tagesablauf von Verbraucherinnen und Verbrauchern.">
            <a:extLst>
              <a:ext uri="{FF2B5EF4-FFF2-40B4-BE49-F238E27FC236}">
                <a16:creationId xmlns:a16="http://schemas.microsoft.com/office/drawing/2014/main" id="{39F2AFFA-1A68-256D-5454-9B457D12F1D4}"/>
              </a:ext>
            </a:extLst>
          </p:cNvPr>
          <p:cNvPicPr>
            <a:picLocks noChangeAspect="1"/>
          </p:cNvPicPr>
          <p:nvPr/>
        </p:nvPicPr>
        <p:blipFill>
          <a:blip r:embed="rId3">
            <a:duotone>
              <a:schemeClr val="accent2">
                <a:shade val="45000"/>
                <a:satMod val="135000"/>
              </a:schemeClr>
              <a:prstClr val="white"/>
            </a:duotone>
          </a:blip>
          <a:stretch>
            <a:fillRect/>
          </a:stretch>
        </p:blipFill>
        <p:spPr>
          <a:xfrm>
            <a:off x="682166" y="3105871"/>
            <a:ext cx="10854160" cy="3082607"/>
          </a:xfrm>
          <a:prstGeom prst="rect">
            <a:avLst/>
          </a:prstGeom>
        </p:spPr>
      </p:pic>
      <p:sp>
        <p:nvSpPr>
          <p:cNvPr id="4" name="Fußzeilenplatzhalter 3">
            <a:extLst>
              <a:ext uri="{FF2B5EF4-FFF2-40B4-BE49-F238E27FC236}">
                <a16:creationId xmlns:a16="http://schemas.microsoft.com/office/drawing/2014/main" id="{539F7942-F71E-5B23-6834-E13182CE7DDA}"/>
              </a:ext>
              <a:ext uri="{C183D7F6-B498-43B3-948B-1728B52AA6E4}">
                <adec:decorative xmlns:adec="http://schemas.microsoft.com/office/drawing/2017/decorative" val="1"/>
              </a:ext>
            </a:extLst>
          </p:cNvPr>
          <p:cNvSpPr>
            <a:spLocks noGrp="1"/>
          </p:cNvSpPr>
          <p:nvPr>
            <p:ph type="ftr" sz="quarter" idx="16"/>
          </p:nvPr>
        </p:nvSpPr>
        <p:spPr/>
        <p:txBody>
          <a:bodyPr/>
          <a:lstStyle/>
          <a:p>
            <a:pPr>
              <a:lnSpc>
                <a:spcPct val="90000"/>
              </a:lnSpc>
              <a:spcAft>
                <a:spcPts val="600"/>
              </a:spcAft>
              <a:defRPr/>
            </a:pPr>
            <a:r>
              <a:rPr lang="de-DE" dirty="0"/>
              <a:t>Meine Rolle als </a:t>
            </a:r>
            <a:r>
              <a:rPr lang="de-DE" dirty="0" err="1"/>
              <a:t>Verbraucher:in</a:t>
            </a:r>
            <a:endParaRPr lang="de-DE" dirty="0"/>
          </a:p>
        </p:txBody>
      </p:sp>
      <p:sp>
        <p:nvSpPr>
          <p:cNvPr id="5" name="Foliennummernplatzhalter 4">
            <a:extLst>
              <a:ext uri="{FF2B5EF4-FFF2-40B4-BE49-F238E27FC236}">
                <a16:creationId xmlns:a16="http://schemas.microsoft.com/office/drawing/2014/main" id="{AA3DEC54-F76B-2E14-010D-92C48B53A24F}"/>
              </a:ex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C8C581B8-E11B-4CB8-B306-6AAAFE66ACA6}" type="slidenum">
              <a:rPr lang="de-DE" smtClean="0"/>
              <a:pPr>
                <a:defRPr/>
              </a:pPr>
              <a:t>3</a:t>
            </a:fld>
            <a:endParaRPr lang="de-DE" dirty="0"/>
          </a:p>
        </p:txBody>
      </p:sp>
    </p:spTree>
    <p:extLst>
      <p:ext uri="{BB962C8B-B14F-4D97-AF65-F5344CB8AC3E}">
        <p14:creationId xmlns:p14="http://schemas.microsoft.com/office/powerpoint/2010/main" val="382531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A2A8-D5A4-A18B-0913-D4C80D3A39D6}"/>
            </a:ext>
          </a:extLst>
        </p:cNvPr>
        <p:cNvGrpSpPr/>
        <p:nvPr/>
      </p:nvGrpSpPr>
      <p:grpSpPr>
        <a:xfrm>
          <a:off x="0" y="0"/>
          <a:ext cx="0" cy="0"/>
          <a:chOff x="0" y="0"/>
          <a:chExt cx="0" cy="0"/>
        </a:xfrm>
      </p:grpSpPr>
      <p:sp>
        <p:nvSpPr>
          <p:cNvPr id="47106" name="Titel 2">
            <a:extLst>
              <a:ext uri="{FF2B5EF4-FFF2-40B4-BE49-F238E27FC236}">
                <a16:creationId xmlns:a16="http://schemas.microsoft.com/office/drawing/2014/main" id="{2B11CD45-B5B1-F47B-1BBF-E66E17E36A32}"/>
              </a:ext>
            </a:extLst>
          </p:cNvPr>
          <p:cNvSpPr>
            <a:spLocks noGrp="1" noChangeArrowheads="1"/>
          </p:cNvSpPr>
          <p:nvPr>
            <p:ph type="title"/>
          </p:nvPr>
        </p:nvSpPr>
        <p:spPr/>
        <p:txBody>
          <a:bodyPr wrap="square" anchor="t">
            <a:normAutofit fontScale="90000"/>
          </a:bodyPr>
          <a:lstStyle/>
          <a:p>
            <a:r>
              <a:rPr lang="de-DE" altLang="en-US" dirty="0"/>
              <a:t>Die Stimme der </a:t>
            </a:r>
            <a:r>
              <a:rPr lang="de-DE" altLang="en-US" dirty="0" err="1"/>
              <a:t>Verbraucher:innen</a:t>
            </a:r>
            <a:endParaRPr lang="de-DE" altLang="en-US" dirty="0"/>
          </a:p>
        </p:txBody>
      </p:sp>
      <p:sp>
        <p:nvSpPr>
          <p:cNvPr id="7" name="Textplatzhalter 6">
            <a:extLst>
              <a:ext uri="{FF2B5EF4-FFF2-40B4-BE49-F238E27FC236}">
                <a16:creationId xmlns:a16="http://schemas.microsoft.com/office/drawing/2014/main" id="{709DEE9F-9709-7900-5C7B-A06492F881A6}"/>
              </a:ext>
            </a:extLst>
          </p:cNvPr>
          <p:cNvSpPr>
            <a:spLocks noGrp="1"/>
          </p:cNvSpPr>
          <p:nvPr>
            <p:ph type="body" sz="quarter" idx="18"/>
          </p:nvPr>
        </p:nvSpPr>
        <p:spPr>
          <a:xfrm>
            <a:off x="682625" y="2700000"/>
            <a:ext cx="5596255" cy="3240000"/>
          </a:xfrm>
        </p:spPr>
        <p:txBody>
          <a:bodyPr/>
          <a:lstStyle/>
          <a:p>
            <a:pPr marL="0" indent="0">
              <a:buNone/>
            </a:pPr>
            <a:r>
              <a:rPr lang="de-DE" dirty="0"/>
              <a:t>Die </a:t>
            </a:r>
            <a:r>
              <a:rPr lang="de-DE" b="1" dirty="0"/>
              <a:t>Verbraucherzentrale</a:t>
            </a:r>
          </a:p>
          <a:p>
            <a:r>
              <a:rPr lang="de-DE" dirty="0"/>
              <a:t>ist in allen 16 Bundesländern mit  200 </a:t>
            </a:r>
            <a:r>
              <a:rPr lang="de-DE" b="1" dirty="0"/>
              <a:t>Beratungsstellen</a:t>
            </a:r>
            <a:r>
              <a:rPr lang="de-DE" dirty="0"/>
              <a:t> aktiv – </a:t>
            </a:r>
            <a:r>
              <a:rPr lang="de-DE" dirty="0" err="1"/>
              <a:t>Verbraucher:innen</a:t>
            </a:r>
            <a:r>
              <a:rPr lang="de-DE" dirty="0"/>
              <a:t> werden direkt vor Ort unterstützt.</a:t>
            </a:r>
          </a:p>
          <a:p>
            <a:pPr marL="0" indent="0">
              <a:buNone/>
            </a:pPr>
            <a:endParaRPr lang="de-DE" dirty="0"/>
          </a:p>
          <a:p>
            <a:pPr marL="0" indent="0">
              <a:buNone/>
            </a:pPr>
            <a:r>
              <a:rPr lang="de-DE" dirty="0"/>
              <a:t>Die </a:t>
            </a:r>
            <a:r>
              <a:rPr lang="de-DE" b="1" dirty="0"/>
              <a:t>Verbraucherzentrale </a:t>
            </a:r>
          </a:p>
          <a:p>
            <a:r>
              <a:rPr lang="de-DE" dirty="0"/>
              <a:t>vertritt die Interessen von allen </a:t>
            </a:r>
            <a:r>
              <a:rPr lang="de-DE" dirty="0" err="1"/>
              <a:t>Verbraucher:innen</a:t>
            </a:r>
            <a:r>
              <a:rPr lang="de-DE" dirty="0"/>
              <a:t> in Deutschland gegenüber Politik, Wirtschaft und der Öffentlichkeit und klagt </a:t>
            </a:r>
            <a:r>
              <a:rPr lang="de-DE" b="1" dirty="0"/>
              <a:t>Verbraucherrechte</a:t>
            </a:r>
            <a:r>
              <a:rPr lang="de-DE" dirty="0"/>
              <a:t> ein.</a:t>
            </a:r>
          </a:p>
        </p:txBody>
      </p:sp>
      <p:pic>
        <p:nvPicPr>
          <p:cNvPr id="5" name="Grafik 4" descr="Screenshot zum Videoclip mit drei Beispielen zu Verbraucherfragen und wie geholfen werden konnte."/>
          <p:cNvPicPr>
            <a:picLocks noChangeAspect="1"/>
          </p:cNvPicPr>
          <p:nvPr/>
        </p:nvPicPr>
        <p:blipFill rotWithShape="1">
          <a:blip r:embed="rId3"/>
          <a:srcRect l="1251" t="15334" r="65555" b="26445"/>
          <a:stretch/>
        </p:blipFill>
        <p:spPr>
          <a:xfrm>
            <a:off x="6594856" y="2985760"/>
            <a:ext cx="4868482" cy="2668480"/>
          </a:xfrm>
          <a:prstGeom prst="rect">
            <a:avLst/>
          </a:prstGeom>
          <a:noFill/>
        </p:spPr>
      </p:pic>
      <p:sp>
        <p:nvSpPr>
          <p:cNvPr id="4" name="Textfeld 3">
            <a:extLst>
              <a:ext uri="{FF2B5EF4-FFF2-40B4-BE49-F238E27FC236}">
                <a16:creationId xmlns:a16="http://schemas.microsoft.com/office/drawing/2014/main" id="{6B55B959-F2C9-911F-BFF0-A5678360D8C4}"/>
              </a:ext>
            </a:extLst>
          </p:cNvPr>
          <p:cNvSpPr txBox="1"/>
          <p:nvPr/>
        </p:nvSpPr>
        <p:spPr>
          <a:xfrm>
            <a:off x="6594856" y="5639932"/>
            <a:ext cx="4482204" cy="246221"/>
          </a:xfrm>
          <a:prstGeom prst="rect">
            <a:avLst/>
          </a:prstGeom>
          <a:noFill/>
        </p:spPr>
        <p:txBody>
          <a:bodyPr wrap="square">
            <a:spAutoFit/>
          </a:bodyPr>
          <a:lstStyle/>
          <a:p>
            <a:r>
              <a:rPr lang="de-DE" sz="1000" i="0" kern="1200" dirty="0">
                <a:solidFill>
                  <a:schemeClr val="tx1"/>
                </a:solidFill>
                <a:effectLst/>
                <a:latin typeface="+mn-lt"/>
                <a:ea typeface="+mn-ea"/>
                <a:cs typeface="+mn-cs"/>
              </a:rPr>
              <a:t>Quelle/Screenshot: </a:t>
            </a:r>
            <a:r>
              <a:rPr lang="de-DE" sz="1000" i="1" u="sng" kern="1200" dirty="0">
                <a:solidFill>
                  <a:schemeClr val="tx1"/>
                </a:solidFill>
                <a:effectLst/>
                <a:latin typeface="+mn-lt"/>
                <a:ea typeface="+mn-ea"/>
                <a:cs typeface="+mn-cs"/>
              </a:rPr>
              <a:t>https://www.youtube.com/watch?v=G1DB_79Hv30</a:t>
            </a:r>
          </a:p>
        </p:txBody>
      </p:sp>
      <p:sp>
        <p:nvSpPr>
          <p:cNvPr id="2" name="Fußzeilenplatzhalter 1">
            <a:extLst>
              <a:ext uri="{FF2B5EF4-FFF2-40B4-BE49-F238E27FC236}">
                <a16:creationId xmlns:a16="http://schemas.microsoft.com/office/drawing/2014/main" id="{B964BF06-2C7E-FB30-10A5-F2DC5901C5B0}"/>
              </a:ext>
              <a:ext uri="{C183D7F6-B498-43B3-948B-1728B52AA6E4}">
                <adec:decorative xmlns:adec="http://schemas.microsoft.com/office/drawing/2017/decorative" val="1"/>
              </a:ext>
            </a:extLst>
          </p:cNvPr>
          <p:cNvSpPr>
            <a:spLocks noGrp="1"/>
          </p:cNvSpPr>
          <p:nvPr>
            <p:ph type="ftr" sz="quarter" idx="32"/>
          </p:nvPr>
        </p:nvSpPr>
        <p:spPr/>
        <p:txBody>
          <a:bodyPr anchor="ctr">
            <a:noAutofit/>
          </a:bodyPr>
          <a:lstStyle/>
          <a:p>
            <a:pPr>
              <a:lnSpc>
                <a:spcPct val="90000"/>
              </a:lnSpc>
              <a:spcAft>
                <a:spcPts val="600"/>
              </a:spcAft>
              <a:defRPr/>
            </a:pPr>
            <a:r>
              <a:rPr lang="de-DE" dirty="0"/>
              <a:t>Meine Rolle als </a:t>
            </a:r>
            <a:r>
              <a:rPr lang="de-DE" dirty="0" err="1"/>
              <a:t>Verbraucher:in</a:t>
            </a:r>
            <a:endParaRPr lang="de-DE" dirty="0"/>
          </a:p>
        </p:txBody>
      </p:sp>
      <p:sp>
        <p:nvSpPr>
          <p:cNvPr id="47110" name="Foliennummernplatzhalter 3">
            <a:extLst>
              <a:ext uri="{FF2B5EF4-FFF2-40B4-BE49-F238E27FC236}">
                <a16:creationId xmlns:a16="http://schemas.microsoft.com/office/drawing/2014/main" id="{E34DAB57-11FB-8B79-9847-D845C6703571}"/>
              </a:ext>
              <a:ext uri="{C183D7F6-B498-43B3-948B-1728B52AA6E4}">
                <adec:decorative xmlns:adec="http://schemas.microsoft.com/office/drawing/2017/decorative" val="1"/>
              </a:ext>
            </a:extLst>
          </p:cNvPr>
          <p:cNvSpPr>
            <a:spLocks noGrp="1" noChangeArrowheads="1"/>
          </p:cNvSpPr>
          <p:nvPr>
            <p:ph type="sldNum" sz="quarter" idx="3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lnSpc>
                <a:spcPct val="90000"/>
              </a:lnSpc>
              <a:spcBef>
                <a:spcPct val="0"/>
              </a:spcBef>
              <a:spcAft>
                <a:spcPts val="600"/>
              </a:spcAft>
            </a:pPr>
            <a:fld id="{D626B888-0370-46BD-8980-2BDBBD179C5C}" type="slidenum">
              <a:rPr lang="de-DE" altLang="en-US"/>
              <a:pPr fontAlgn="base">
                <a:lnSpc>
                  <a:spcPct val="90000"/>
                </a:lnSpc>
                <a:spcBef>
                  <a:spcPct val="0"/>
                </a:spcBef>
                <a:spcAft>
                  <a:spcPts val="600"/>
                </a:spcAft>
              </a:pPr>
              <a:t>4</a:t>
            </a:fld>
            <a:endParaRPr lang="de-DE" altLang="en-US" dirty="0"/>
          </a:p>
        </p:txBody>
      </p:sp>
    </p:spTree>
    <p:extLst>
      <p:ext uri="{BB962C8B-B14F-4D97-AF65-F5344CB8AC3E}">
        <p14:creationId xmlns:p14="http://schemas.microsoft.com/office/powerpoint/2010/main" val="194186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281F4-08F9-2C90-AED5-2EAF4F05B632}"/>
              </a:ext>
            </a:extLst>
          </p:cNvPr>
          <p:cNvSpPr>
            <a:spLocks noGrp="1"/>
          </p:cNvSpPr>
          <p:nvPr>
            <p:ph type="title"/>
          </p:nvPr>
        </p:nvSpPr>
        <p:spPr/>
        <p:txBody>
          <a:bodyPr wrap="square" anchor="t">
            <a:normAutofit/>
          </a:bodyPr>
          <a:lstStyle/>
          <a:p>
            <a:r>
              <a:rPr lang="de-DE" sz="2300" dirty="0"/>
              <a:t>Was </a:t>
            </a:r>
            <a:r>
              <a:rPr lang="de-DE" sz="2300" dirty="0" err="1"/>
              <a:t>Verbraucher:innen</a:t>
            </a:r>
            <a:r>
              <a:rPr lang="de-DE" sz="2300" dirty="0"/>
              <a:t> tun können…</a:t>
            </a:r>
          </a:p>
        </p:txBody>
      </p:sp>
      <p:sp>
        <p:nvSpPr>
          <p:cNvPr id="3" name="Textplatzhalter 2">
            <a:extLst>
              <a:ext uri="{FF2B5EF4-FFF2-40B4-BE49-F238E27FC236}">
                <a16:creationId xmlns:a16="http://schemas.microsoft.com/office/drawing/2014/main" id="{E57D60E8-8984-0132-12D6-0ABF05098815}"/>
              </a:ext>
            </a:extLst>
          </p:cNvPr>
          <p:cNvSpPr>
            <a:spLocks noGrp="1"/>
          </p:cNvSpPr>
          <p:nvPr>
            <p:ph type="body" sz="quarter" idx="15"/>
          </p:nvPr>
        </p:nvSpPr>
        <p:spPr/>
        <p:txBody>
          <a:bodyPr wrap="square" anchor="t">
            <a:normAutofit/>
          </a:bodyPr>
          <a:lstStyle/>
          <a:p>
            <a:r>
              <a:rPr lang="de-DE" dirty="0"/>
              <a:t>… um sich gegenüber Unternehmen und Politik für ihre Anliegen einzusetzen und deren Beachtung einzufordern.</a:t>
            </a:r>
          </a:p>
          <a:p>
            <a:endParaRPr lang="de-DE" dirty="0"/>
          </a:p>
        </p:txBody>
      </p:sp>
      <p:pic>
        <p:nvPicPr>
          <p:cNvPr id="7" name="Inhaltsplatzhalter 5" descr="Poster zum Wimmelbild mit dem Consumer Citizenship."/>
          <p:cNvPicPr>
            <a:picLocks noGrp="1" noChangeAspect="1"/>
          </p:cNvPicPr>
          <p:nvPr>
            <p:ph type="pic" sz="quarter" idx="10"/>
          </p:nvPr>
        </p:nvPicPr>
        <p:blipFill rotWithShape="1">
          <a:blip r:embed="rId3"/>
          <a:srcRect l="19202" t="15835" r="19196" b="8480"/>
          <a:stretch>
            <a:fillRect/>
          </a:stretch>
        </p:blipFill>
        <p:spPr>
          <a:xfrm>
            <a:off x="4829456" y="1663846"/>
            <a:ext cx="6633882" cy="4584554"/>
          </a:xfrm>
          <a:prstGeom prst="rect">
            <a:avLst/>
          </a:prstGeom>
          <a:noFill/>
        </p:spPr>
      </p:pic>
      <p:sp>
        <p:nvSpPr>
          <p:cNvPr id="4" name="Textfeld 3">
            <a:extLst>
              <a:ext uri="{FF2B5EF4-FFF2-40B4-BE49-F238E27FC236}">
                <a16:creationId xmlns:a16="http://schemas.microsoft.com/office/drawing/2014/main" id="{3019296A-1EEC-022B-9AFD-60C3225D7106}"/>
              </a:ext>
            </a:extLst>
          </p:cNvPr>
          <p:cNvSpPr txBox="1"/>
          <p:nvPr/>
        </p:nvSpPr>
        <p:spPr>
          <a:xfrm>
            <a:off x="4864864" y="6248400"/>
            <a:ext cx="6369193" cy="246221"/>
          </a:xfrm>
          <a:prstGeom prst="rect">
            <a:avLst/>
          </a:prstGeom>
          <a:noFill/>
        </p:spPr>
        <p:txBody>
          <a:bodyPr wrap="square">
            <a:spAutoFit/>
          </a:bodyPr>
          <a:lstStyle/>
          <a:p>
            <a:r>
              <a:rPr lang="de-DE" sz="1000" b="0" i="0" cap="none" baseline="0" dirty="0"/>
              <a:t>Quelle: </a:t>
            </a:r>
            <a:r>
              <a:rPr lang="de-DE" sz="1000" b="0" i="1" u="sng" cap="none" baseline="0" dirty="0"/>
              <a:t>www.verbraucherzentrale-bawue.de/bildung-bw/unterrichtsmaterial-consumer-citizenship-52971</a:t>
            </a:r>
            <a:endParaRPr lang="de-DE" sz="1000" i="1" u="sng" dirty="0"/>
          </a:p>
        </p:txBody>
      </p:sp>
      <p:sp>
        <p:nvSpPr>
          <p:cNvPr id="5" name="Fußzeilenplatzhalter 4">
            <a:extLst>
              <a:ext uri="{FF2B5EF4-FFF2-40B4-BE49-F238E27FC236}">
                <a16:creationId xmlns:a16="http://schemas.microsoft.com/office/drawing/2014/main" id="{0E1ED489-2208-9A67-D877-BD5FCEC222D3}"/>
              </a:ext>
              <a:ext uri="{C183D7F6-B498-43B3-948B-1728B52AA6E4}">
                <adec:decorative xmlns:adec="http://schemas.microsoft.com/office/drawing/2017/decorative" val="1"/>
              </a:ext>
            </a:extLst>
          </p:cNvPr>
          <p:cNvSpPr>
            <a:spLocks noGrp="1"/>
          </p:cNvSpPr>
          <p:nvPr>
            <p:ph type="ftr" sz="quarter" idx="16"/>
          </p:nvPr>
        </p:nvSpPr>
        <p:spPr/>
        <p:txBody>
          <a:bodyPr anchor="ctr">
            <a:noAutofit/>
          </a:bodyPr>
          <a:lstStyle/>
          <a:p>
            <a:pPr>
              <a:lnSpc>
                <a:spcPct val="90000"/>
              </a:lnSpc>
              <a:spcAft>
                <a:spcPts val="600"/>
              </a:spcAft>
              <a:defRPr/>
            </a:pPr>
            <a:r>
              <a:rPr lang="de-DE" dirty="0"/>
              <a:t>Meine Rolle als </a:t>
            </a:r>
            <a:r>
              <a:rPr lang="de-DE" dirty="0" err="1"/>
              <a:t>Verbraucher:in</a:t>
            </a:r>
            <a:endParaRPr lang="de-DE" dirty="0"/>
          </a:p>
        </p:txBody>
      </p:sp>
      <p:sp>
        <p:nvSpPr>
          <p:cNvPr id="6" name="Foliennummernplatzhalter 5">
            <a:extLst>
              <a:ext uri="{FF2B5EF4-FFF2-40B4-BE49-F238E27FC236}">
                <a16:creationId xmlns:a16="http://schemas.microsoft.com/office/drawing/2014/main" id="{18D755E5-B03D-1726-CC47-C8C7F5BE6DD9}"/>
              </a:ext>
              <a:ext uri="{C183D7F6-B498-43B3-948B-1728B52AA6E4}">
                <adec:decorative xmlns:adec="http://schemas.microsoft.com/office/drawing/2017/decorative" val="1"/>
              </a:ext>
            </a:extLst>
          </p:cNvPr>
          <p:cNvSpPr>
            <a:spLocks noGrp="1"/>
          </p:cNvSpPr>
          <p:nvPr>
            <p:ph type="sldNum" sz="quarter" idx="17"/>
          </p:nvPr>
        </p:nvSpPr>
        <p:spPr/>
        <p:txBody>
          <a:bodyPr anchor="ctr">
            <a:normAutofit/>
          </a:bodyPr>
          <a:lstStyle/>
          <a:p>
            <a:pPr>
              <a:lnSpc>
                <a:spcPct val="90000"/>
              </a:lnSpc>
              <a:spcAft>
                <a:spcPts val="600"/>
              </a:spcAft>
              <a:defRPr/>
            </a:pPr>
            <a:fld id="{C8C581B8-E11B-4CB8-B306-6AAAFE66ACA6}" type="slidenum">
              <a:rPr lang="de-DE" smtClean="0"/>
              <a:pPr>
                <a:lnSpc>
                  <a:spcPct val="90000"/>
                </a:lnSpc>
                <a:spcAft>
                  <a:spcPts val="600"/>
                </a:spcAft>
                <a:defRPr/>
              </a:pPr>
              <a:t>5</a:t>
            </a:fld>
            <a:endParaRPr lang="de-DE"/>
          </a:p>
        </p:txBody>
      </p:sp>
    </p:spTree>
    <p:extLst>
      <p:ext uri="{BB962C8B-B14F-4D97-AF65-F5344CB8AC3E}">
        <p14:creationId xmlns:p14="http://schemas.microsoft.com/office/powerpoint/2010/main" val="67758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5D2452A6-9CF4-C091-D068-AC38383857E8}"/>
              </a:ext>
            </a:extLst>
          </p:cNvPr>
          <p:cNvSpPr>
            <a:spLocks noGrp="1"/>
          </p:cNvSpPr>
          <p:nvPr>
            <p:ph type="title"/>
          </p:nvPr>
        </p:nvSpPr>
        <p:spPr>
          <a:xfrm>
            <a:off x="682167" y="2052000"/>
            <a:ext cx="4320000" cy="756000"/>
          </a:xfrm>
        </p:spPr>
        <p:txBody>
          <a:bodyPr/>
          <a:lstStyle/>
          <a:p>
            <a:r>
              <a:rPr lang="en-US" dirty="0"/>
              <a:t>Was </a:t>
            </a:r>
            <a:r>
              <a:rPr lang="en-US" dirty="0" err="1"/>
              <a:t>ist</a:t>
            </a:r>
            <a:r>
              <a:rPr lang="en-US" dirty="0"/>
              <a:t> Consumer Citizenship? </a:t>
            </a:r>
          </a:p>
        </p:txBody>
      </p:sp>
      <p:sp>
        <p:nvSpPr>
          <p:cNvPr id="30" name="Text Placeholder 2">
            <a:extLst>
              <a:ext uri="{FF2B5EF4-FFF2-40B4-BE49-F238E27FC236}">
                <a16:creationId xmlns:a16="http://schemas.microsoft.com/office/drawing/2014/main" id="{2D1A5D56-2FBB-3209-09BE-EE733A738993}"/>
              </a:ext>
            </a:extLst>
          </p:cNvPr>
          <p:cNvSpPr>
            <a:spLocks noGrp="1"/>
          </p:cNvSpPr>
          <p:nvPr>
            <p:ph type="body" sz="quarter" idx="15"/>
          </p:nvPr>
        </p:nvSpPr>
        <p:spPr>
          <a:xfrm>
            <a:off x="684000" y="3060000"/>
            <a:ext cx="4320000" cy="2880000"/>
          </a:xfrm>
        </p:spPr>
        <p:txBody>
          <a:bodyPr/>
          <a:lstStyle/>
          <a:p>
            <a:pPr marL="285750" indent="-285750">
              <a:buFont typeface="Arial" panose="020B0604020202020204" pitchFamily="34" charset="0"/>
              <a:buChar char="•"/>
            </a:pPr>
            <a:r>
              <a:rPr lang="de-DE" dirty="0"/>
              <a:t>Findet euch </a:t>
            </a:r>
            <a:r>
              <a:rPr lang="de-DE" b="1" dirty="0"/>
              <a:t>zu zweit oder in Kleingruppen </a:t>
            </a:r>
            <a:r>
              <a:rPr lang="de-DE" dirty="0"/>
              <a:t>zusammen. </a:t>
            </a:r>
          </a:p>
          <a:p>
            <a:pPr marL="285750" indent="-285750">
              <a:buFont typeface="Arial" panose="020B0604020202020204" pitchFamily="34" charset="0"/>
              <a:buChar char="•"/>
            </a:pPr>
            <a:r>
              <a:rPr lang="de-DE" b="1" dirty="0"/>
              <a:t>Bearbeitet die Aufgaben </a:t>
            </a:r>
            <a:r>
              <a:rPr lang="de-DE" dirty="0"/>
              <a:t>zum Thema: Consumer Citizenship und findet heraus, welche </a:t>
            </a:r>
            <a:r>
              <a:rPr lang="de-DE" b="1" dirty="0"/>
              <a:t>Möglichkeiten</a:t>
            </a:r>
            <a:r>
              <a:rPr lang="de-DE" dirty="0"/>
              <a:t> ihr als </a:t>
            </a:r>
            <a:r>
              <a:rPr lang="de-DE" dirty="0" err="1"/>
              <a:t>Verbraucher:innen</a:t>
            </a:r>
            <a:r>
              <a:rPr lang="de-DE" dirty="0"/>
              <a:t> habt eure </a:t>
            </a:r>
            <a:r>
              <a:rPr lang="de-DE" b="1" dirty="0"/>
              <a:t>Anliegen sichtbar zu machen</a:t>
            </a:r>
            <a:r>
              <a:rPr lang="de-DE" dirty="0"/>
              <a:t>. </a:t>
            </a:r>
          </a:p>
          <a:p>
            <a:endParaRPr lang="en-US" dirty="0"/>
          </a:p>
        </p:txBody>
      </p:sp>
      <p:pic>
        <p:nvPicPr>
          <p:cNvPr id="10" name="Diagrammplatzhalter 9" descr="Auszug aus dem Unterrichtsmaterial zum Consumer Citizenship."/>
          <p:cNvPicPr>
            <a:picLocks noGrp="1" noChangeAspect="1"/>
          </p:cNvPicPr>
          <p:nvPr>
            <p:ph type="pic" sz="quarter" idx="10"/>
          </p:nvPr>
        </p:nvPicPr>
        <p:blipFill rotWithShape="1">
          <a:blip r:embed="rId3"/>
          <a:srcRect t="2614" r="10726"/>
          <a:stretch>
            <a:fillRect/>
          </a:stretch>
        </p:blipFill>
        <p:spPr>
          <a:xfrm>
            <a:off x="6523039" y="179294"/>
            <a:ext cx="5280570" cy="6678706"/>
          </a:xfrm>
          <a:prstGeom prst="rect">
            <a:avLst/>
          </a:prstGeom>
          <a:noFill/>
        </p:spPr>
      </p:pic>
      <p:sp>
        <p:nvSpPr>
          <p:cNvPr id="3" name="Textfeld 2">
            <a:extLst>
              <a:ext uri="{FF2B5EF4-FFF2-40B4-BE49-F238E27FC236}">
                <a16:creationId xmlns:a16="http://schemas.microsoft.com/office/drawing/2014/main" id="{2A347F6F-B3C2-ED6D-1648-A3B4BAA5DCB6}"/>
              </a:ext>
            </a:extLst>
          </p:cNvPr>
          <p:cNvSpPr txBox="1"/>
          <p:nvPr/>
        </p:nvSpPr>
        <p:spPr>
          <a:xfrm rot="16200000">
            <a:off x="9442943" y="3697914"/>
            <a:ext cx="4530224" cy="400110"/>
          </a:xfrm>
          <a:prstGeom prst="rect">
            <a:avLst/>
          </a:prstGeom>
          <a:noFill/>
        </p:spPr>
        <p:txBody>
          <a:bodyPr wrap="square">
            <a:spAutoFit/>
          </a:bodyPr>
          <a:lstStyle/>
          <a:p>
            <a:r>
              <a:rPr lang="de-DE" sz="1000" b="0" i="0" cap="none" baseline="0" dirty="0"/>
              <a:t>Quelle: </a:t>
            </a:r>
            <a:r>
              <a:rPr lang="de-DE" sz="1000" b="0" i="1" u="sng" cap="none" baseline="0" dirty="0"/>
              <a:t>www.verbraucherzentrale-bawue.de/bildung-bw/unterrichtsmaterial-consumer-citizenship-52971</a:t>
            </a:r>
            <a:endParaRPr lang="de-DE" sz="1000" i="1" u="sng" dirty="0"/>
          </a:p>
        </p:txBody>
      </p:sp>
      <p:sp>
        <p:nvSpPr>
          <p:cNvPr id="5" name="Fußzeilenplatzhalter 4">
            <a:extLst>
              <a:ext uri="{FF2B5EF4-FFF2-40B4-BE49-F238E27FC236}">
                <a16:creationId xmlns:a16="http://schemas.microsoft.com/office/drawing/2014/main" id="{4953C27E-F302-B3BB-8C21-85FF32744A1D}"/>
              </a:ext>
              <a:ext uri="{C183D7F6-B498-43B3-948B-1728B52AA6E4}">
                <adec:decorative xmlns:adec="http://schemas.microsoft.com/office/drawing/2017/decorative" val="1"/>
              </a:ext>
            </a:extLst>
          </p:cNvPr>
          <p:cNvSpPr>
            <a:spLocks noGrp="1"/>
          </p:cNvSpPr>
          <p:nvPr>
            <p:ph type="ftr" sz="quarter" idx="16"/>
          </p:nvPr>
        </p:nvSpPr>
        <p:spPr>
          <a:xfrm>
            <a:off x="684213" y="6364288"/>
            <a:ext cx="4984750" cy="144462"/>
          </a:xfrm>
        </p:spPr>
        <p:txBody>
          <a:bodyPr anchor="ctr">
            <a:noAutofit/>
          </a:bodyPr>
          <a:lstStyle/>
          <a:p>
            <a:pPr>
              <a:lnSpc>
                <a:spcPct val="90000"/>
              </a:lnSpc>
              <a:spcAft>
                <a:spcPts val="600"/>
              </a:spcAft>
              <a:defRPr/>
            </a:pPr>
            <a:r>
              <a:rPr lang="de-DE" dirty="0"/>
              <a:t>Meine Rolle als </a:t>
            </a:r>
            <a:r>
              <a:rPr lang="de-DE" dirty="0" err="1"/>
              <a:t>Verbraucher:in</a:t>
            </a:r>
            <a:endParaRPr lang="de-DE" dirty="0"/>
          </a:p>
        </p:txBody>
      </p:sp>
    </p:spTree>
    <p:extLst>
      <p:ext uri="{BB962C8B-B14F-4D97-AF65-F5344CB8AC3E}">
        <p14:creationId xmlns:p14="http://schemas.microsoft.com/office/powerpoint/2010/main" val="337164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B42E09D-1546-1CF0-9963-EA5EF60F9904}"/>
              </a:ext>
            </a:extLst>
          </p:cNvPr>
          <p:cNvSpPr>
            <a:spLocks noGrp="1"/>
          </p:cNvSpPr>
          <p:nvPr>
            <p:ph type="title"/>
          </p:nvPr>
        </p:nvSpPr>
        <p:spPr>
          <a:xfrm>
            <a:off x="682167" y="2052000"/>
            <a:ext cx="4320000" cy="756000"/>
          </a:xfrm>
        </p:spPr>
        <p:txBody>
          <a:bodyPr/>
          <a:lstStyle/>
          <a:p>
            <a:r>
              <a:rPr lang="en-US" dirty="0"/>
              <a:t>Consumer Citizenship</a:t>
            </a:r>
          </a:p>
        </p:txBody>
      </p:sp>
      <p:sp>
        <p:nvSpPr>
          <p:cNvPr id="17" name="Text Placeholder 2">
            <a:extLst>
              <a:ext uri="{FF2B5EF4-FFF2-40B4-BE49-F238E27FC236}">
                <a16:creationId xmlns:a16="http://schemas.microsoft.com/office/drawing/2014/main" id="{5181C7E6-170C-AD7C-ABE7-369C23CB8CA7}"/>
              </a:ext>
            </a:extLst>
          </p:cNvPr>
          <p:cNvSpPr>
            <a:spLocks noGrp="1"/>
          </p:cNvSpPr>
          <p:nvPr>
            <p:ph type="body" sz="quarter" idx="15"/>
          </p:nvPr>
        </p:nvSpPr>
        <p:spPr>
          <a:xfrm>
            <a:off x="684000" y="3060000"/>
            <a:ext cx="3979440" cy="2880000"/>
          </a:xfrm>
        </p:spPr>
        <p:txBody>
          <a:bodyPr>
            <a:normAutofit/>
          </a:bodyPr>
          <a:lstStyle/>
          <a:p>
            <a:pPr marL="285750" indent="-285750">
              <a:buFont typeface="Arial" panose="020B0604020202020204" pitchFamily="34" charset="0"/>
              <a:buChar char="•"/>
            </a:pPr>
            <a:r>
              <a:rPr lang="de-DE" dirty="0" err="1"/>
              <a:t>Verbraucher:innen</a:t>
            </a:r>
            <a:r>
              <a:rPr lang="de-DE" dirty="0"/>
              <a:t> nutzen </a:t>
            </a:r>
            <a:r>
              <a:rPr lang="de-DE" b="1" dirty="0"/>
              <a:t>direkte bzw. indirekte konsumbezogene Handlungen</a:t>
            </a:r>
            <a:r>
              <a:rPr lang="de-DE" dirty="0"/>
              <a:t>, um den Konsumalltag in ihrem Sinne zu beeinflussen</a:t>
            </a:r>
          </a:p>
          <a:p>
            <a:pPr marL="285750" indent="-285750">
              <a:buFont typeface="Arial" panose="020B0604020202020204" pitchFamily="34" charset="0"/>
              <a:buChar char="•"/>
            </a:pPr>
            <a:r>
              <a:rPr lang="de-DE" dirty="0"/>
              <a:t>Im Sinne der Consumer Citizenship können </a:t>
            </a:r>
            <a:r>
              <a:rPr lang="de-DE" b="1" dirty="0"/>
              <a:t>Politik oder Unternehmen adressiert </a:t>
            </a:r>
            <a:r>
              <a:rPr lang="de-DE" dirty="0"/>
              <a:t>werden</a:t>
            </a:r>
          </a:p>
          <a:p>
            <a:pPr marL="285750" indent="-285750">
              <a:buFont typeface="Arial" panose="020B0604020202020204" pitchFamily="34" charset="0"/>
              <a:buChar char="•"/>
            </a:pPr>
            <a:r>
              <a:rPr lang="de-DE" dirty="0"/>
              <a:t>Ziel von Aktionen: </a:t>
            </a:r>
            <a:r>
              <a:rPr lang="de-DE" b="1" dirty="0"/>
              <a:t>Verhalten</a:t>
            </a:r>
            <a:r>
              <a:rPr lang="de-DE" dirty="0"/>
              <a:t> von Unternehmen oder gesetzliche Rahmenbedingungen </a:t>
            </a:r>
            <a:r>
              <a:rPr lang="de-DE" b="1" dirty="0"/>
              <a:t>ändert</a:t>
            </a:r>
          </a:p>
          <a:p>
            <a:endParaRPr lang="en-US" dirty="0"/>
          </a:p>
        </p:txBody>
      </p:sp>
      <p:pic>
        <p:nvPicPr>
          <p:cNvPr id="12" name="Inhaltsplatzhalter 4" descr="Auszug aus dem Unterrichtsmaterial zum Consumer Citizenship.">
            <a:extLst>
              <a:ext uri="{FF2B5EF4-FFF2-40B4-BE49-F238E27FC236}">
                <a16:creationId xmlns:a16="http://schemas.microsoft.com/office/drawing/2014/main" id="{1F8A45F5-7CE8-6A6E-26AC-55ABB63C038B}"/>
              </a:ext>
            </a:extLst>
          </p:cNvPr>
          <p:cNvPicPr>
            <a:picLocks noChangeAspect="1"/>
          </p:cNvPicPr>
          <p:nvPr/>
        </p:nvPicPr>
        <p:blipFill rotWithShape="1">
          <a:blip r:embed="rId3"/>
          <a:srcRect l="17131" t="17386" r="23179" b="10496"/>
          <a:stretch/>
        </p:blipFill>
        <p:spPr>
          <a:xfrm>
            <a:off x="5318234" y="2036264"/>
            <a:ext cx="6189766" cy="4206674"/>
          </a:xfrm>
          <a:prstGeom prst="rect">
            <a:avLst/>
          </a:prstGeom>
        </p:spPr>
      </p:pic>
      <p:sp>
        <p:nvSpPr>
          <p:cNvPr id="2" name="Textfeld 1">
            <a:extLst>
              <a:ext uri="{FF2B5EF4-FFF2-40B4-BE49-F238E27FC236}">
                <a16:creationId xmlns:a16="http://schemas.microsoft.com/office/drawing/2014/main" id="{7002F0CD-E3D9-2073-D7B9-D3D449E46941}"/>
              </a:ext>
            </a:extLst>
          </p:cNvPr>
          <p:cNvSpPr txBox="1"/>
          <p:nvPr/>
        </p:nvSpPr>
        <p:spPr>
          <a:xfrm>
            <a:off x="5318234" y="6190298"/>
            <a:ext cx="6405209" cy="246221"/>
          </a:xfrm>
          <a:prstGeom prst="rect">
            <a:avLst/>
          </a:prstGeom>
          <a:noFill/>
        </p:spPr>
        <p:txBody>
          <a:bodyPr wrap="square">
            <a:spAutoFit/>
          </a:bodyPr>
          <a:lstStyle/>
          <a:p>
            <a:r>
              <a:rPr lang="de-DE" sz="1000" b="0" i="0" cap="none" baseline="0" dirty="0"/>
              <a:t>Quelle: </a:t>
            </a:r>
            <a:r>
              <a:rPr lang="de-DE" sz="1000" b="0" i="1" u="sng" cap="none" baseline="0" dirty="0"/>
              <a:t>www.verbraucherzentrale-bawue.de/bildung-bw/unterrichtsmaterial-consumer-citizenship-52971</a:t>
            </a:r>
            <a:endParaRPr lang="de-DE" sz="1000" i="1" u="sng" dirty="0"/>
          </a:p>
        </p:txBody>
      </p:sp>
      <p:sp>
        <p:nvSpPr>
          <p:cNvPr id="5" name="Fußzeilenplatzhalter 4">
            <a:extLst>
              <a:ext uri="{FF2B5EF4-FFF2-40B4-BE49-F238E27FC236}">
                <a16:creationId xmlns:a16="http://schemas.microsoft.com/office/drawing/2014/main" id="{B2B08B8D-C797-17A3-A977-235AAA7AFF93}"/>
              </a:ext>
              <a:ext uri="{C183D7F6-B498-43B3-948B-1728B52AA6E4}">
                <adec:decorative xmlns:adec="http://schemas.microsoft.com/office/drawing/2017/decorative" val="1"/>
              </a:ext>
            </a:extLst>
          </p:cNvPr>
          <p:cNvSpPr>
            <a:spLocks noGrp="1"/>
          </p:cNvSpPr>
          <p:nvPr>
            <p:ph type="ftr" sz="quarter" idx="16"/>
          </p:nvPr>
        </p:nvSpPr>
        <p:spPr>
          <a:xfrm>
            <a:off x="684213" y="6364288"/>
            <a:ext cx="4984750" cy="144462"/>
          </a:xfrm>
        </p:spPr>
        <p:txBody>
          <a:bodyPr anchor="ctr">
            <a:noAutofit/>
          </a:bodyPr>
          <a:lstStyle/>
          <a:p>
            <a:pPr>
              <a:lnSpc>
                <a:spcPct val="90000"/>
              </a:lnSpc>
              <a:spcAft>
                <a:spcPts val="600"/>
              </a:spcAft>
              <a:defRPr/>
            </a:pPr>
            <a:r>
              <a:rPr lang="de-DE" dirty="0"/>
              <a:t>Meine Rolle als </a:t>
            </a:r>
            <a:r>
              <a:rPr lang="de-DE" dirty="0" err="1"/>
              <a:t>Verbraucher:in</a:t>
            </a:r>
            <a:endParaRPr lang="de-DE" dirty="0"/>
          </a:p>
        </p:txBody>
      </p:sp>
      <p:sp>
        <p:nvSpPr>
          <p:cNvPr id="6" name="Foliennummernplatzhalter 5">
            <a:extLst>
              <a:ext uri="{FF2B5EF4-FFF2-40B4-BE49-F238E27FC236}">
                <a16:creationId xmlns:a16="http://schemas.microsoft.com/office/drawing/2014/main" id="{A31CF5F6-D6FE-1AEB-A48D-3F659EC78B09}"/>
              </a:ext>
              <a:ext uri="{C183D7F6-B498-43B3-948B-1728B52AA6E4}">
                <adec:decorative xmlns:adec="http://schemas.microsoft.com/office/drawing/2017/decorative" val="1"/>
              </a:ext>
            </a:extLst>
          </p:cNvPr>
          <p:cNvSpPr>
            <a:spLocks noGrp="1"/>
          </p:cNvSpPr>
          <p:nvPr>
            <p:ph type="sldNum" sz="quarter" idx="17"/>
          </p:nvPr>
        </p:nvSpPr>
        <p:spPr>
          <a:xfrm>
            <a:off x="10825163" y="6364288"/>
            <a:ext cx="638175" cy="144462"/>
          </a:xfrm>
        </p:spPr>
        <p:txBody>
          <a:bodyPr anchor="ctr">
            <a:normAutofit/>
          </a:bodyPr>
          <a:lstStyle/>
          <a:p>
            <a:pPr>
              <a:lnSpc>
                <a:spcPct val="90000"/>
              </a:lnSpc>
              <a:spcAft>
                <a:spcPts val="600"/>
              </a:spcAft>
              <a:defRPr/>
            </a:pPr>
            <a:fld id="{71800CA1-AC69-4E59-BF6F-9D0B0E676D69}" type="slidenum">
              <a:rPr lang="de-DE" smtClean="0"/>
              <a:pPr>
                <a:lnSpc>
                  <a:spcPct val="90000"/>
                </a:lnSpc>
                <a:spcAft>
                  <a:spcPts val="600"/>
                </a:spcAft>
                <a:defRPr/>
              </a:pPr>
              <a:t>7</a:t>
            </a:fld>
            <a:endParaRPr lang="de-DE"/>
          </a:p>
        </p:txBody>
      </p:sp>
    </p:spTree>
    <p:extLst>
      <p:ext uri="{BB962C8B-B14F-4D97-AF65-F5344CB8AC3E}">
        <p14:creationId xmlns:p14="http://schemas.microsoft.com/office/powerpoint/2010/main" val="149524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E0D6CCF-0AED-E894-E464-C9E7E54B6084}"/>
              </a:ext>
            </a:extLst>
          </p:cNvPr>
          <p:cNvSpPr>
            <a:spLocks noGrp="1"/>
          </p:cNvSpPr>
          <p:nvPr>
            <p:ph type="title"/>
          </p:nvPr>
        </p:nvSpPr>
        <p:spPr/>
        <p:txBody>
          <a:bodyPr/>
          <a:lstStyle/>
          <a:p>
            <a:r>
              <a:rPr lang="de-DE" dirty="0"/>
              <a:t>Consumer Citizenship in Aktionen</a:t>
            </a:r>
          </a:p>
        </p:txBody>
      </p:sp>
      <p:sp>
        <p:nvSpPr>
          <p:cNvPr id="14" name="Rechteck 13"/>
          <p:cNvSpPr/>
          <p:nvPr/>
        </p:nvSpPr>
        <p:spPr>
          <a:xfrm>
            <a:off x="590727" y="2728347"/>
            <a:ext cx="2714625" cy="784830"/>
          </a:xfrm>
          <a:prstGeom prst="rect">
            <a:avLst/>
          </a:prstGeom>
        </p:spPr>
        <p:txBody>
          <a:bodyPr wrap="square">
            <a:spAutoFit/>
          </a:bodyPr>
          <a:lstStyle/>
          <a:p>
            <a:pPr marL="36000" lvl="4">
              <a:spcAft>
                <a:spcPts val="600"/>
              </a:spcAft>
              <a:buClr>
                <a:schemeClr val="accent5"/>
              </a:buClr>
              <a:buSzPct val="80000"/>
              <a:defRPr/>
            </a:pPr>
            <a:r>
              <a:rPr lang="de-DE" sz="1500" dirty="0">
                <a:ea typeface="MS PGothic" pitchFamily="34" charset="-128"/>
                <a:cs typeface="Arial" panose="020B0604020202020204" pitchFamily="34" charset="0"/>
              </a:rPr>
              <a:t>Kooperativer, diskursiver, politischer Konsum, hier: </a:t>
            </a:r>
            <a:r>
              <a:rPr lang="de-DE" sz="1500" b="1" dirty="0">
                <a:ea typeface="MS PGothic" pitchFamily="34" charset="-128"/>
                <a:cs typeface="Arial" panose="020B0604020202020204" pitchFamily="34" charset="0"/>
              </a:rPr>
              <a:t>Gespräch mit Politik</a:t>
            </a:r>
          </a:p>
        </p:txBody>
      </p:sp>
      <p:pic>
        <p:nvPicPr>
          <p:cNvPr id="11" name="Inhaltsplatzhalter 4" descr="Abbildung aus dem Unterrichtsmaterial zum Consumer Citizenship."/>
          <p:cNvPicPr>
            <a:picLocks noChangeAspect="1"/>
          </p:cNvPicPr>
          <p:nvPr/>
        </p:nvPicPr>
        <p:blipFill rotWithShape="1">
          <a:blip r:embed="rId3"/>
          <a:srcRect l="16434" t="58879" r="67212" b="11057"/>
          <a:stretch>
            <a:fillRect/>
          </a:stretch>
        </p:blipFill>
        <p:spPr>
          <a:xfrm>
            <a:off x="655273" y="3697768"/>
            <a:ext cx="2355673" cy="2435995"/>
          </a:xfrm>
          <a:prstGeom prst="rect">
            <a:avLst/>
          </a:prstGeom>
        </p:spPr>
      </p:pic>
      <p:sp>
        <p:nvSpPr>
          <p:cNvPr id="15" name="Rechteck 14"/>
          <p:cNvSpPr/>
          <p:nvPr/>
        </p:nvSpPr>
        <p:spPr>
          <a:xfrm>
            <a:off x="4423779" y="5299111"/>
            <a:ext cx="2781528" cy="1015663"/>
          </a:xfrm>
          <a:prstGeom prst="rect">
            <a:avLst/>
          </a:prstGeom>
        </p:spPr>
        <p:txBody>
          <a:bodyPr wrap="square">
            <a:spAutoFit/>
          </a:bodyPr>
          <a:lstStyle/>
          <a:p>
            <a:pPr marL="36000" lvl="4">
              <a:spcAft>
                <a:spcPts val="600"/>
              </a:spcAft>
              <a:buClr>
                <a:schemeClr val="accent5"/>
              </a:buClr>
              <a:buSzPct val="80000"/>
            </a:pPr>
            <a:r>
              <a:rPr lang="de-DE" sz="1500" dirty="0">
                <a:ea typeface="MS PGothic" pitchFamily="34" charset="-128"/>
                <a:cs typeface="Arial" panose="020B0604020202020204" pitchFamily="34" charset="0"/>
              </a:rPr>
              <a:t>Konfrontativer, diskursiver, politischer Konsum, hier: </a:t>
            </a:r>
            <a:r>
              <a:rPr lang="de-DE" sz="1500" b="1" dirty="0">
                <a:ea typeface="MS PGothic" pitchFamily="34" charset="-128"/>
                <a:cs typeface="Arial" panose="020B0604020202020204" pitchFamily="34" charset="0"/>
              </a:rPr>
              <a:t>Verballhornung</a:t>
            </a:r>
            <a:r>
              <a:rPr lang="de-DE" sz="1500" dirty="0">
                <a:ea typeface="MS PGothic" pitchFamily="34" charset="-128"/>
                <a:cs typeface="Arial" panose="020B0604020202020204" pitchFamily="34" charset="0"/>
              </a:rPr>
              <a:t> von Logos, Marken bzw. Slogans</a:t>
            </a:r>
          </a:p>
        </p:txBody>
      </p:sp>
      <p:pic>
        <p:nvPicPr>
          <p:cNvPr id="10" name="Inhaltsplatzhalter 4" descr="Abbildung aus dem Unterrichtsmaterial zum Consumer Citizenship."/>
          <p:cNvPicPr>
            <a:picLocks noChangeAspect="1"/>
          </p:cNvPicPr>
          <p:nvPr/>
        </p:nvPicPr>
        <p:blipFill rotWithShape="1">
          <a:blip r:embed="rId3"/>
          <a:srcRect l="49834" t="17515" r="33743" b="53213"/>
          <a:stretch>
            <a:fillRect/>
          </a:stretch>
        </p:blipFill>
        <p:spPr>
          <a:xfrm>
            <a:off x="4550067" y="2817232"/>
            <a:ext cx="2429780" cy="2435995"/>
          </a:xfrm>
          <a:prstGeom prst="rect">
            <a:avLst/>
          </a:prstGeom>
        </p:spPr>
      </p:pic>
      <p:sp>
        <p:nvSpPr>
          <p:cNvPr id="16" name="Rechteck 15"/>
          <p:cNvSpPr/>
          <p:nvPr/>
        </p:nvSpPr>
        <p:spPr>
          <a:xfrm>
            <a:off x="8513586" y="2722459"/>
            <a:ext cx="3087687" cy="1015663"/>
          </a:xfrm>
          <a:prstGeom prst="rect">
            <a:avLst/>
          </a:prstGeom>
        </p:spPr>
        <p:txBody>
          <a:bodyPr wrap="square">
            <a:spAutoFit/>
          </a:bodyPr>
          <a:lstStyle/>
          <a:p>
            <a:pPr marL="36000" lvl="4">
              <a:spcAft>
                <a:spcPts val="600"/>
              </a:spcAft>
              <a:buClr>
                <a:schemeClr val="accent5"/>
              </a:buClr>
              <a:buSzPct val="80000"/>
            </a:pPr>
            <a:r>
              <a:rPr lang="de-DE" sz="1500" dirty="0">
                <a:ea typeface="MS PGothic" pitchFamily="34" charset="-128"/>
                <a:cs typeface="Arial" panose="020B0604020202020204" pitchFamily="34" charset="0"/>
              </a:rPr>
              <a:t>Konfrontativer, diskursiver, politischer Konsum, hier: Einbindung von </a:t>
            </a:r>
            <a:r>
              <a:rPr lang="de-DE" sz="1500" b="1" dirty="0">
                <a:ea typeface="MS PGothic" pitchFamily="34" charset="-128"/>
                <a:cs typeface="Arial" panose="020B0604020202020204" pitchFamily="34" charset="0"/>
              </a:rPr>
              <a:t>Verbraucherorganisationen</a:t>
            </a:r>
          </a:p>
        </p:txBody>
      </p:sp>
      <p:pic>
        <p:nvPicPr>
          <p:cNvPr id="12" name="Inhaltsplatzhalter 4" descr="Abbildung aus dem Unterrichtsmaterial zum Consumer Citizenship."/>
          <p:cNvPicPr>
            <a:picLocks noChangeAspect="1"/>
          </p:cNvPicPr>
          <p:nvPr/>
        </p:nvPicPr>
        <p:blipFill rotWithShape="1">
          <a:blip r:embed="rId3"/>
          <a:srcRect l="49932" t="59626" r="33782" b="13825"/>
          <a:stretch>
            <a:fillRect/>
          </a:stretch>
        </p:blipFill>
        <p:spPr>
          <a:xfrm>
            <a:off x="8618140" y="3904065"/>
            <a:ext cx="2431528" cy="2229698"/>
          </a:xfrm>
          <a:prstGeom prst="rect">
            <a:avLst/>
          </a:prstGeom>
        </p:spPr>
      </p:pic>
      <p:sp>
        <p:nvSpPr>
          <p:cNvPr id="4" name="Textfeld 3">
            <a:extLst>
              <a:ext uri="{FF2B5EF4-FFF2-40B4-BE49-F238E27FC236}">
                <a16:creationId xmlns:a16="http://schemas.microsoft.com/office/drawing/2014/main" id="{A9E185C2-DBE1-8474-A07D-20442E385D9B}"/>
              </a:ext>
            </a:extLst>
          </p:cNvPr>
          <p:cNvSpPr txBox="1"/>
          <p:nvPr/>
        </p:nvSpPr>
        <p:spPr>
          <a:xfrm rot="16200000">
            <a:off x="9834563" y="4359076"/>
            <a:ext cx="3149263" cy="400110"/>
          </a:xfrm>
          <a:prstGeom prst="rect">
            <a:avLst/>
          </a:prstGeom>
          <a:noFill/>
        </p:spPr>
        <p:txBody>
          <a:bodyPr wrap="square">
            <a:spAutoFit/>
          </a:bodyPr>
          <a:lstStyle/>
          <a:p>
            <a:r>
              <a:rPr lang="de-DE" sz="1000" b="0" i="0" cap="none" baseline="0" dirty="0"/>
              <a:t>Quelle: </a:t>
            </a:r>
            <a:r>
              <a:rPr lang="de-DE" sz="1000" b="0" i="1" u="sng" cap="none" baseline="0" dirty="0"/>
              <a:t>www.verbraucherzentrale-bawue.de/bildung-bw/unterrichtsmaterial-consumer-citizenship-52971</a:t>
            </a:r>
            <a:endParaRPr lang="de-DE" sz="1000" i="1" u="sng" dirty="0"/>
          </a:p>
        </p:txBody>
      </p:sp>
      <p:sp>
        <p:nvSpPr>
          <p:cNvPr id="2" name="Fußzeilenplatzhalter 1">
            <a:extLst>
              <a:ext uri="{FF2B5EF4-FFF2-40B4-BE49-F238E27FC236}">
                <a16:creationId xmlns:a16="http://schemas.microsoft.com/office/drawing/2014/main" id="{AE7F412A-0717-6625-8507-CAAC050BD273}"/>
              </a:ext>
              <a:ext uri="{C183D7F6-B498-43B3-948B-1728B52AA6E4}">
                <adec:decorative xmlns:adec="http://schemas.microsoft.com/office/drawing/2017/decorative" val="1"/>
              </a:ext>
            </a:extLst>
          </p:cNvPr>
          <p:cNvSpPr>
            <a:spLocks noGrp="1"/>
          </p:cNvSpPr>
          <p:nvPr>
            <p:ph type="ftr" sz="quarter" idx="32"/>
          </p:nvPr>
        </p:nvSpPr>
        <p:spPr/>
        <p:txBody>
          <a:bodyPr/>
          <a:lstStyle/>
          <a:p>
            <a:pPr>
              <a:lnSpc>
                <a:spcPct val="90000"/>
              </a:lnSpc>
              <a:spcAft>
                <a:spcPts val="600"/>
              </a:spcAft>
              <a:defRPr/>
            </a:pPr>
            <a:r>
              <a:rPr lang="de-DE" dirty="0"/>
              <a:t>Meine Rolle als </a:t>
            </a:r>
            <a:r>
              <a:rPr lang="de-DE" dirty="0" err="1"/>
              <a:t>Verbraucher:in</a:t>
            </a:r>
            <a:endParaRPr lang="de-DE" dirty="0"/>
          </a:p>
        </p:txBody>
      </p:sp>
      <p:sp>
        <p:nvSpPr>
          <p:cNvPr id="3" name="Foliennummernplatzhalter 2">
            <a:extLst>
              <a:ext uri="{FF2B5EF4-FFF2-40B4-BE49-F238E27FC236}">
                <a16:creationId xmlns:a16="http://schemas.microsoft.com/office/drawing/2014/main" id="{6DA6165D-612C-30AF-356A-34C4ACDF96FF}"/>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37193EB5-2FB1-4136-A25E-233A53750E21}" type="slidenum">
              <a:rPr lang="de-DE" smtClean="0"/>
              <a:pPr>
                <a:defRPr/>
              </a:pPr>
              <a:t>8</a:t>
            </a:fld>
            <a:endParaRPr lang="de-DE" dirty="0"/>
          </a:p>
        </p:txBody>
      </p:sp>
    </p:spTree>
    <p:extLst>
      <p:ext uri="{BB962C8B-B14F-4D97-AF65-F5344CB8AC3E}">
        <p14:creationId xmlns:p14="http://schemas.microsoft.com/office/powerpoint/2010/main" val="411654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6A17-AC11-52F8-8877-A83D1DF1F5DE}"/>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EF5BF8C1-121E-4449-7467-E55E18102207}"/>
              </a:ext>
            </a:extLst>
          </p:cNvPr>
          <p:cNvSpPr>
            <a:spLocks noGrp="1"/>
          </p:cNvSpPr>
          <p:nvPr>
            <p:ph type="title"/>
          </p:nvPr>
        </p:nvSpPr>
        <p:spPr/>
        <p:txBody>
          <a:bodyPr/>
          <a:lstStyle/>
          <a:p>
            <a:r>
              <a:rPr lang="de-DE" dirty="0"/>
              <a:t>Beispiel für einen erfolgreichen Boykott</a:t>
            </a:r>
          </a:p>
        </p:txBody>
      </p:sp>
      <p:sp>
        <p:nvSpPr>
          <p:cNvPr id="13" name="Rechteck 12">
            <a:extLst>
              <a:ext uri="{FF2B5EF4-FFF2-40B4-BE49-F238E27FC236}">
                <a16:creationId xmlns:a16="http://schemas.microsoft.com/office/drawing/2014/main" id="{311486E9-FF4C-7F3D-E811-D3E78E1DA17F}"/>
              </a:ext>
            </a:extLst>
          </p:cNvPr>
          <p:cNvSpPr/>
          <p:nvPr/>
        </p:nvSpPr>
        <p:spPr>
          <a:xfrm>
            <a:off x="682167" y="2696786"/>
            <a:ext cx="2867025" cy="630942"/>
          </a:xfrm>
          <a:prstGeom prst="rect">
            <a:avLst/>
          </a:prstGeom>
        </p:spPr>
        <p:txBody>
          <a:bodyPr wrap="square">
            <a:spAutoFit/>
          </a:bodyPr>
          <a:lstStyle/>
          <a:p>
            <a:pPr marL="36000" lvl="4">
              <a:spcAft>
                <a:spcPts val="600"/>
              </a:spcAft>
              <a:buClr>
                <a:schemeClr val="accent5"/>
              </a:buClr>
              <a:buSzPct val="80000"/>
              <a:defRPr/>
            </a:pPr>
            <a:r>
              <a:rPr lang="de-DE" sz="1500" b="1" dirty="0">
                <a:ea typeface="MS PGothic" pitchFamily="34" charset="-128"/>
                <a:cs typeface="Arial" panose="020B0604020202020204" pitchFamily="34" charset="0"/>
              </a:rPr>
              <a:t>Aufforderung</a:t>
            </a:r>
            <a:r>
              <a:rPr lang="de-DE" sz="2000" b="1" dirty="0">
                <a:latin typeface="Arial" panose="020B0604020202020204" pitchFamily="34" charset="0"/>
                <a:ea typeface="MS PGothic" pitchFamily="34" charset="-128"/>
                <a:cs typeface="Arial" panose="020B0604020202020204" pitchFamily="34" charset="0"/>
              </a:rPr>
              <a:t> </a:t>
            </a:r>
            <a:r>
              <a:rPr lang="de-DE" sz="1500" b="1" dirty="0">
                <a:ea typeface="MS PGothic" pitchFamily="34" charset="-128"/>
                <a:cs typeface="Arial" panose="020B0604020202020204" pitchFamily="34" charset="0"/>
              </a:rPr>
              <a:t>zu einer direkten Konsumhandlung</a:t>
            </a:r>
            <a:r>
              <a:rPr lang="de-DE" sz="1500" dirty="0">
                <a:ea typeface="MS PGothic" pitchFamily="34" charset="-128"/>
                <a:cs typeface="Arial" panose="020B0604020202020204" pitchFamily="34" charset="0"/>
              </a:rPr>
              <a:t>: Boykott</a:t>
            </a:r>
          </a:p>
        </p:txBody>
      </p:sp>
      <p:pic>
        <p:nvPicPr>
          <p:cNvPr id="9" name="Inhaltsplatzhalter 4" descr="Abbildung aus dem Unterrichtsmaterial zum Consumer Citizenship.">
            <a:extLst>
              <a:ext uri="{FF2B5EF4-FFF2-40B4-BE49-F238E27FC236}">
                <a16:creationId xmlns:a16="http://schemas.microsoft.com/office/drawing/2014/main" id="{ADE5D3A4-943F-F117-C26F-FE1757336184}"/>
              </a:ext>
            </a:extLst>
          </p:cNvPr>
          <p:cNvPicPr>
            <a:picLocks noChangeAspect="1"/>
          </p:cNvPicPr>
          <p:nvPr/>
        </p:nvPicPr>
        <p:blipFill rotWithShape="1">
          <a:blip r:embed="rId3"/>
          <a:srcRect l="16465" t="17566" r="67412" b="53506"/>
          <a:stretch>
            <a:fillRect/>
          </a:stretch>
        </p:blipFill>
        <p:spPr>
          <a:xfrm>
            <a:off x="822958" y="3576515"/>
            <a:ext cx="2113281" cy="2132723"/>
          </a:xfrm>
          <a:prstGeom prst="rect">
            <a:avLst/>
          </a:prstGeom>
        </p:spPr>
      </p:pic>
      <p:pic>
        <p:nvPicPr>
          <p:cNvPr id="21" name="Grafik 20" descr="Pfeil zeigt auf Beispiel zum Boykott.">
            <a:extLst>
              <a:ext uri="{FF2B5EF4-FFF2-40B4-BE49-F238E27FC236}">
                <a16:creationId xmlns:a16="http://schemas.microsoft.com/office/drawing/2014/main" id="{DA4FBE91-6B9C-BD46-8110-83CBB8A33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3789011" y="4096823"/>
            <a:ext cx="465752" cy="626356"/>
          </a:xfrm>
          <a:prstGeom prst="rect">
            <a:avLst/>
          </a:prstGeom>
        </p:spPr>
      </p:pic>
      <p:pic>
        <p:nvPicPr>
          <p:cNvPr id="18" name="Inhaltsplatzhalter 8" descr="Ausszug aus dem Unterrichtsmaterial zum Consumer Citizenship."/>
          <p:cNvPicPr>
            <a:picLocks noChangeAspect="1"/>
          </p:cNvPicPr>
          <p:nvPr/>
        </p:nvPicPr>
        <p:blipFill rotWithShape="1">
          <a:blip r:embed="rId5"/>
          <a:srcRect l="14931" t="34185" r="66258" b="26473"/>
          <a:stretch>
            <a:fillRect/>
          </a:stretch>
        </p:blipFill>
        <p:spPr>
          <a:xfrm>
            <a:off x="5107535" y="2889308"/>
            <a:ext cx="5717628" cy="3363310"/>
          </a:xfrm>
          <a:prstGeom prst="rect">
            <a:avLst/>
          </a:prstGeom>
        </p:spPr>
      </p:pic>
      <p:sp>
        <p:nvSpPr>
          <p:cNvPr id="4" name="Textfeld 3">
            <a:extLst>
              <a:ext uri="{FF2B5EF4-FFF2-40B4-BE49-F238E27FC236}">
                <a16:creationId xmlns:a16="http://schemas.microsoft.com/office/drawing/2014/main" id="{3FD97646-75BB-234C-1EFE-6C269F0602C2}"/>
              </a:ext>
            </a:extLst>
          </p:cNvPr>
          <p:cNvSpPr txBox="1"/>
          <p:nvPr/>
        </p:nvSpPr>
        <p:spPr>
          <a:xfrm rot="16200000">
            <a:off x="9223565" y="4250910"/>
            <a:ext cx="3603306" cy="400110"/>
          </a:xfrm>
          <a:prstGeom prst="rect">
            <a:avLst/>
          </a:prstGeom>
          <a:noFill/>
        </p:spPr>
        <p:txBody>
          <a:bodyPr wrap="square">
            <a:spAutoFit/>
          </a:bodyPr>
          <a:lstStyle/>
          <a:p>
            <a:r>
              <a:rPr lang="de-DE" sz="1000" b="0" i="0" cap="none" baseline="0" dirty="0"/>
              <a:t>Quelle: </a:t>
            </a:r>
            <a:r>
              <a:rPr lang="de-DE" sz="1000" b="0" i="1" u="sng" cap="none" baseline="0" dirty="0"/>
              <a:t>www.verbraucherzentrale-bawue.de/bildung-bw/unterrichtsmaterial-consumer-citizenship-52971</a:t>
            </a:r>
            <a:endParaRPr lang="de-DE" sz="1000" i="1" u="sng" dirty="0"/>
          </a:p>
        </p:txBody>
      </p:sp>
      <p:sp>
        <p:nvSpPr>
          <p:cNvPr id="2" name="Fußzeilenplatzhalter 1">
            <a:extLst>
              <a:ext uri="{FF2B5EF4-FFF2-40B4-BE49-F238E27FC236}">
                <a16:creationId xmlns:a16="http://schemas.microsoft.com/office/drawing/2014/main" id="{FB883476-886D-B3FE-F3D5-71E334770E68}"/>
              </a:ext>
              <a:ext uri="{C183D7F6-B498-43B3-948B-1728B52AA6E4}">
                <adec:decorative xmlns:adec="http://schemas.microsoft.com/office/drawing/2017/decorative" val="1"/>
              </a:ext>
            </a:extLst>
          </p:cNvPr>
          <p:cNvSpPr>
            <a:spLocks noGrp="1"/>
          </p:cNvSpPr>
          <p:nvPr>
            <p:ph type="ftr" sz="quarter" idx="32"/>
          </p:nvPr>
        </p:nvSpPr>
        <p:spPr/>
        <p:txBody>
          <a:bodyPr/>
          <a:lstStyle/>
          <a:p>
            <a:pPr>
              <a:lnSpc>
                <a:spcPct val="90000"/>
              </a:lnSpc>
              <a:spcAft>
                <a:spcPts val="600"/>
              </a:spcAft>
              <a:defRPr/>
            </a:pPr>
            <a:r>
              <a:rPr lang="de-DE" dirty="0"/>
              <a:t>Meine Rolle als </a:t>
            </a:r>
            <a:r>
              <a:rPr lang="de-DE" dirty="0" err="1"/>
              <a:t>Verbraucher:in</a:t>
            </a:r>
            <a:endParaRPr lang="de-DE" dirty="0"/>
          </a:p>
        </p:txBody>
      </p:sp>
      <p:sp>
        <p:nvSpPr>
          <p:cNvPr id="3" name="Foliennummernplatzhalter 2">
            <a:extLst>
              <a:ext uri="{FF2B5EF4-FFF2-40B4-BE49-F238E27FC236}">
                <a16:creationId xmlns:a16="http://schemas.microsoft.com/office/drawing/2014/main" id="{5A1D553E-9327-2749-3FE7-3B94DC14B110}"/>
              </a:ext>
              <a:ext uri="{C183D7F6-B498-43B3-948B-1728B52AA6E4}">
                <adec:decorative xmlns:adec="http://schemas.microsoft.com/office/drawing/2017/decorative" val="1"/>
              </a:ext>
            </a:extLst>
          </p:cNvPr>
          <p:cNvSpPr>
            <a:spLocks noGrp="1"/>
          </p:cNvSpPr>
          <p:nvPr>
            <p:ph type="sldNum" sz="quarter" idx="33"/>
          </p:nvPr>
        </p:nvSpPr>
        <p:spPr/>
        <p:txBody>
          <a:bodyPr/>
          <a:lstStyle/>
          <a:p>
            <a:pPr>
              <a:defRPr/>
            </a:pPr>
            <a:fld id="{37193EB5-2FB1-4136-A25E-233A53750E21}" type="slidenum">
              <a:rPr lang="de-DE" smtClean="0"/>
              <a:pPr>
                <a:defRPr/>
              </a:pPr>
              <a:t>9</a:t>
            </a:fld>
            <a:endParaRPr lang="de-DE" dirty="0"/>
          </a:p>
        </p:txBody>
      </p:sp>
    </p:spTree>
    <p:extLst>
      <p:ext uri="{BB962C8B-B14F-4D97-AF65-F5344CB8AC3E}">
        <p14:creationId xmlns:p14="http://schemas.microsoft.com/office/powerpoint/2010/main" val="1070373818"/>
      </p:ext>
    </p:extLst>
  </p:cSld>
  <p:clrMapOvr>
    <a:masterClrMapping/>
  </p:clrMapOvr>
</p:sld>
</file>

<file path=ppt/theme/theme1.xml><?xml version="1.0" encoding="utf-8"?>
<a:theme xmlns:a="http://schemas.openxmlformats.org/drawingml/2006/main" name="1_Titel mit Eben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E7456CED-8682-4388-B8F9-60C43461FC0D}"/>
    </a:ext>
  </a:extLst>
</a:theme>
</file>

<file path=ppt/theme/theme2.xml><?xml version="1.0" encoding="utf-8"?>
<a:theme xmlns:a="http://schemas.openxmlformats.org/drawingml/2006/main" name="2_Inhalt mit Ebenen,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3.xml><?xml version="1.0" encoding="utf-8"?>
<a:theme xmlns:a="http://schemas.openxmlformats.org/drawingml/2006/main" name="3_Inhalt_Aufzählung, Violet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4.xml><?xml version="1.0" encoding="utf-8"?>
<a:theme xmlns:a="http://schemas.openxmlformats.org/drawingml/2006/main" name="4_Inhalt mit Ebenen_U2, Rot">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3" id="{FF24586F-137B-401C-AC1F-76D8644D2671}" vid="{6B331F5F-8210-4D86-B3C2-38E809A8850E}"/>
    </a:ext>
  </a:extLst>
</a:theme>
</file>

<file path=ppt/theme/theme5.xml><?xml version="1.0" encoding="utf-8"?>
<a:theme xmlns:a="http://schemas.openxmlformats.org/drawingml/2006/main" name="Zusätzliche Folien">
  <a:themeElements>
    <a:clrScheme name="Verbraucherzentrale">
      <a:dk1>
        <a:srgbClr val="000000"/>
      </a:dk1>
      <a:lt1>
        <a:srgbClr val="FFFFFF"/>
      </a:lt1>
      <a:dk2>
        <a:srgbClr val="DC020E"/>
      </a:dk2>
      <a:lt2>
        <a:srgbClr val="ECECEC"/>
      </a:lt2>
      <a:accent1>
        <a:srgbClr val="DC020E"/>
      </a:accent1>
      <a:accent2>
        <a:srgbClr val="61328A"/>
      </a:accent2>
      <a:accent3>
        <a:srgbClr val="005C78"/>
      </a:accent3>
      <a:accent4>
        <a:srgbClr val="FFD128"/>
      </a:accent4>
      <a:accent5>
        <a:srgbClr val="AE0A14"/>
      </a:accent5>
      <a:accent6>
        <a:srgbClr val="575656"/>
      </a:accent6>
      <a:hlink>
        <a:srgbClr val="000000"/>
      </a:hlink>
      <a:folHlink>
        <a:srgbClr val="000000"/>
      </a:folHlink>
    </a:clrScheme>
    <a:fontScheme name="Verbraucherzentrale">
      <a:majorFont>
        <a:latin typeface="Aptos 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3" id="{FF24586F-137B-401C-AC1F-76D8644D2671}" vid="{069C3F95-4019-473B-9916-F8AFC8A4B296}"/>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Powerpoint_Projekte_16zu9_Dachmarke_VCH</Template>
  <TotalTime>0</TotalTime>
  <Words>2391</Words>
  <Application>Microsoft Office PowerPoint</Application>
  <PresentationFormat>Breitbild</PresentationFormat>
  <Paragraphs>198</Paragraphs>
  <Slides>13</Slides>
  <Notes>12</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13</vt:i4>
      </vt:variant>
    </vt:vector>
  </HeadingPairs>
  <TitlesOfParts>
    <vt:vector size="23" baseType="lpstr">
      <vt:lpstr>MS PGothic</vt:lpstr>
      <vt:lpstr>Aptos</vt:lpstr>
      <vt:lpstr>Aptos Bold</vt:lpstr>
      <vt:lpstr>Arial</vt:lpstr>
      <vt:lpstr>Calibri</vt:lpstr>
      <vt:lpstr>1_Titel mit Ebenen</vt:lpstr>
      <vt:lpstr>2_Inhalt mit Ebenen, Rot</vt:lpstr>
      <vt:lpstr>3_Inhalt_Aufzählung, Violett</vt:lpstr>
      <vt:lpstr>4_Inhalt mit Ebenen_U2, Rot</vt:lpstr>
      <vt:lpstr>Zusätzliche Folien</vt:lpstr>
      <vt:lpstr>Meine Rolle als Verbraucher:in</vt:lpstr>
      <vt:lpstr>Wann bin ich Verbraucher:in?</vt:lpstr>
      <vt:lpstr>Mein Alltag als Verbraucher:in</vt:lpstr>
      <vt:lpstr>Die Stimme der Verbraucher:innen</vt:lpstr>
      <vt:lpstr>Was Verbraucher:innen tun können…</vt:lpstr>
      <vt:lpstr>Was ist Consumer Citizenship? </vt:lpstr>
      <vt:lpstr>Consumer Citizenship</vt:lpstr>
      <vt:lpstr>Consumer Citizenship in Aktionen</vt:lpstr>
      <vt:lpstr>Beispiel für einen erfolgreichen Boykott</vt:lpstr>
      <vt:lpstr>Weitere Infos findet ihr...</vt:lpstr>
      <vt:lpstr>Bildnachweise</vt:lpstr>
      <vt:lpstr>www.verbraucherchecker.de instagram.com/verbraucherzentrale.vzbv </vt:lpstr>
      <vt:lpstr>Ihre Verbraucherzentrale</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Meine Rolle als Verbraucher:in</dc:title>
  <dc:creator>Doerte.Adam-Gutsch@vzbv.de</dc:creator>
  <cp:lastModifiedBy>Schnieder, Lena (vzbv)</cp:lastModifiedBy>
  <cp:revision>150</cp:revision>
  <dcterms:created xsi:type="dcterms:W3CDTF">2025-07-22T09:47:03Z</dcterms:created>
  <dcterms:modified xsi:type="dcterms:W3CDTF">2026-04-24T09:09:02Z</dcterms:modified>
</cp:coreProperties>
</file>