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48" r:id="rId2"/>
    <p:sldMasterId id="2147483792" r:id="rId3"/>
    <p:sldMasterId id="2147483849" r:id="rId4"/>
    <p:sldMasterId id="2147483673" r:id="rId5"/>
  </p:sldMasterIdLst>
  <p:notesMasterIdLst>
    <p:notesMasterId r:id="rId16"/>
  </p:notesMasterIdLst>
  <p:handoutMasterIdLst>
    <p:handoutMasterId r:id="rId17"/>
  </p:handoutMasterIdLst>
  <p:sldIdLst>
    <p:sldId id="341" r:id="rId6"/>
    <p:sldId id="542" r:id="rId7"/>
    <p:sldId id="543" r:id="rId8"/>
    <p:sldId id="540" r:id="rId9"/>
    <p:sldId id="541" r:id="rId10"/>
    <p:sldId id="537" r:id="rId11"/>
    <p:sldId id="381" r:id="rId12"/>
    <p:sldId id="377" r:id="rId13"/>
    <p:sldId id="378" r:id="rId14"/>
    <p:sldId id="285" r:id="rId15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F5F1A4-A531-7577-F36D-38554E2E5265}" name="Schnieder, Lena (vzbv)" initials="LS" userId="S::l.schnieder@vzbv.de::ae1a9fc8-f240-4258-aa73-18b438590a7d" providerId="AD"/>
  <p188:author id="{B082EBF1-D4A3-2DB5-AC67-43C14786F10B}" name="Hartmann, Janin (vzbv)" initials="JH" userId="S::j.hartmann@vzbv.de::8b51dc90-e631-44f8-a0a6-72bcf847f0b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xer, Lenja Mandavi (vzbv)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20E"/>
    <a:srgbClr val="61328A"/>
    <a:srgbClr val="FFFFFF"/>
    <a:srgbClr val="FFFAED"/>
    <a:srgbClr val="E8F1F7"/>
    <a:srgbClr val="EDE9F5"/>
    <a:srgbClr val="F7E7E1"/>
    <a:srgbClr val="ECECEC"/>
    <a:srgbClr val="DE00E3"/>
    <a:srgbClr val="FAD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72881" autoAdjust="0"/>
  </p:normalViewPr>
  <p:slideViewPr>
    <p:cSldViewPr snapToGrid="0">
      <p:cViewPr varScale="1">
        <p:scale>
          <a:sx n="51" d="100"/>
          <a:sy n="51" d="100"/>
        </p:scale>
        <p:origin x="1152" y="40"/>
      </p:cViewPr>
      <p:guideLst/>
    </p:cSldViewPr>
  </p:slideViewPr>
  <p:outlineViewPr>
    <p:cViewPr>
      <p:scale>
        <a:sx n="33" d="100"/>
        <a:sy n="33" d="100"/>
      </p:scale>
      <p:origin x="0" y="-109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06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0598791-4985-DC37-757C-20D0BDDAAE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213A70-38B5-0EE1-7EE0-68A065B06E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EA0040-0835-4268-9631-ADF01049CCFD}" type="datetimeFigureOut">
              <a:rPr lang="de-DE"/>
              <a:pPr>
                <a:defRPr/>
              </a:pPr>
              <a:t>24.04.2026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324884-2047-D93A-5476-539843D153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BDC99F-9C18-71E4-2F55-093A751C7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B7F60A-CD7F-4CC9-A23C-321251B9AA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1F89ECB-4B29-2406-3A1B-8604557E2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40DE0C-C000-8149-5351-25992723C3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7BDA61-1BA1-4B2F-A3DA-A40ABF7A72A6}" type="datetimeFigureOut">
              <a:rPr lang="de-DE"/>
              <a:pPr>
                <a:defRPr/>
              </a:pPr>
              <a:t>24.04.2026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FC00F193-E956-F3E3-B182-8CE261A9C3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6E270C65-D56C-E72A-31F3-CC7F402C3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50F253-21C2-6BC9-C822-4EAE351B8D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E1F44A-A253-4695-D5FB-7FF7C014C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B50A89-AEE9-454C-B2A9-437B13752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i="1" kern="12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„Mit der Methode</a:t>
            </a:r>
            <a:r>
              <a:rPr lang="de-DE" sz="1000" i="1" kern="1200" baseline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 Rollenspiel möchten wir euch die Möglichkeit geben, mal bewusst eine andere Rolle oder Argumentation zu einem Thema zu übernehmen.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i="1" kern="1200" baseline="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i="1" kern="1200" baseline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Oft hilft ein Rollenwechsel dabei, ein Thema aus einer anderen Perspektive heraus zu betrachten, dadurch kann man ein Thema oder Personen mit anderer Meinung besser verstehen.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i="1" kern="1200" baseline="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i="1" kern="1200" baseline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Damit ihr euch auch wirklich mit einer anderen Rolle und deren Perspektive und Argumenten auseinandersetzt, bitten wir euch heute, eine Talk-Show oder einen Podcast zu veranstalten.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i="1" kern="1200" baseline="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i="1" kern="1200" baseline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Hierzu haben wir euch verschiedene Charaktere, also Rollen, mitgebracht.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i="1" kern="1200" baseline="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i="1" kern="1200" baseline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+mn-ea"/>
                <a:cs typeface="+mn-cs"/>
              </a:rPr>
              <a:t>Eure Aufgabe wird es gleich sein, euch in Gruppen zusammen zu finden, euch eine Rolle auszusuchen, Argumente zu dieser Rolle und zu dem Thema zu überlegen und anschließend eine Talk-Show oder einen Podcast umzusetzen.“</a:t>
            </a:r>
            <a:endParaRPr lang="de-DE" sz="1000" b="1" i="1" kern="1200" dirty="0">
              <a:solidFill>
                <a:schemeClr val="tx1"/>
              </a:solidFill>
              <a:effectLst/>
              <a:latin typeface="Aptos" panose="020B0004020202020204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18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3DF20-DB2A-4323-78B9-D3A85B33F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AE3B81E-9BB7-9D71-0DC0-359618DD56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E0DFADE-DAA7-636D-5F91-C1598BA48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</a:p>
          <a:p>
            <a:endParaRPr lang="de-DE" sz="1000" dirty="0"/>
          </a:p>
          <a:p>
            <a:r>
              <a:rPr lang="de-DE" sz="1000" i="1" dirty="0"/>
              <a:t>„Zunächst aber lasst uns die Frage klären, was das Ziel eines Rollenspiels ist. </a:t>
            </a:r>
          </a:p>
          <a:p>
            <a:endParaRPr lang="de-DE" sz="1000" i="1" dirty="0"/>
          </a:p>
          <a:p>
            <a:r>
              <a:rPr lang="de-DE" sz="1000" i="1" dirty="0"/>
              <a:t>Ein Rollenspiel gibt die Möglichkeit, eine andere Perspektive einzunehmen, gelernte Inhalte können angewandt werden und es kann gegenseitig deutlich gemacht werden, dass es mehr als eine Meinung gibt.“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F4CB2B-ACE0-0626-C25C-2CB8CAB26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74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635EA-0E50-9B36-6662-8D80E4F94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68A25C-A494-E063-2356-EB1E2D5292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69AD04E-881E-4051-9518-7344F6E6B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  <a:endParaRPr lang="de-DE" b="1" dirty="0"/>
          </a:p>
          <a:p>
            <a:endParaRPr lang="de-DE" sz="1000" b="1" i="1" cap="none" dirty="0"/>
          </a:p>
          <a:p>
            <a:r>
              <a:rPr lang="de-DE" sz="1000" b="0" i="1" cap="none" dirty="0"/>
              <a:t>„Findet euch in Kleingruppen zusammen. Jede Gruppe wird sich als Experten-Team auf die Diskussion vorbereiten.</a:t>
            </a:r>
          </a:p>
          <a:p>
            <a:endParaRPr lang="de-DE" sz="1000" b="0" i="1" cap="none" dirty="0"/>
          </a:p>
          <a:p>
            <a:r>
              <a:rPr lang="de-DE" sz="1000" b="0" i="1" cap="none" dirty="0"/>
              <a:t>Jedes Experten-Team nimmt eine bestimmte Rolle ein, gestaltet diese aus und stellt sie im Plenum vor.</a:t>
            </a:r>
          </a:p>
          <a:p>
            <a:endParaRPr lang="de-DE" sz="1000" b="0" i="1" cap="none" dirty="0"/>
          </a:p>
          <a:p>
            <a:r>
              <a:rPr lang="de-DE" sz="1000" b="0" i="1" cap="none" dirty="0"/>
              <a:t>Anschließend überlegt jedes Team, welche Meinung ihre Rolle zum Thema vertritt und welche Kernbotschaften sie in die Diskussion einbringen möchte.“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6B36C8-C2E7-7749-D98D-03B0CCA144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37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EE03D-32A6-3CD1-A4B1-ED15C529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7718D1-5A4F-A636-2168-B2C2588FB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3AEDEAE-82F6-92E4-40CC-2CF710B56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</a:p>
          <a:p>
            <a:endParaRPr lang="de-DE" b="1" dirty="0"/>
          </a:p>
          <a:p>
            <a:r>
              <a:rPr lang="de-DE" sz="1000" b="1" i="1" cap="none" dirty="0"/>
              <a:t>„</a:t>
            </a:r>
            <a:r>
              <a:rPr lang="de-DE" sz="1000" b="0" i="1" cap="none" dirty="0"/>
              <a:t>Bereitet euch innerhalb eurer Teams auf die Talk-Show oder den Podcast vor.</a:t>
            </a:r>
          </a:p>
          <a:p>
            <a:endParaRPr lang="de-DE" sz="1000" b="0" i="1" cap="none" dirty="0"/>
          </a:p>
          <a:p>
            <a:r>
              <a:rPr lang="de-DE" sz="1000" b="0" i="1" cap="none" dirty="0"/>
              <a:t>Besprecht mögliche Meinungen eurer Rolle mit Begründungen und Beispielen. Wofür steht eure Rolle? </a:t>
            </a:r>
          </a:p>
          <a:p>
            <a:endParaRPr lang="de-DE" sz="1000" b="0" i="1" cap="none" dirty="0"/>
          </a:p>
          <a:p>
            <a:r>
              <a:rPr lang="de-DE" sz="1000" b="0" i="1" cap="none" dirty="0"/>
              <a:t>Überlegt auch mögliche Gegenargumente, die von den anderen Experten-Teams angebracht werden könnten und wie ihr darauf reagieren könnt.“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07B960-B74A-9A12-3529-60E9E6982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54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08C02-4D03-6AD2-DE12-D8CE7A9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632EB1-72A2-2A92-6F93-19B71295A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BC203EB-D2AF-A6B6-5148-9CB392D75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  <a:endParaRPr lang="de-DE" b="1" dirty="0"/>
          </a:p>
          <a:p>
            <a:endParaRPr lang="de-DE" sz="1000" b="1" i="1" cap="none" dirty="0"/>
          </a:p>
          <a:p>
            <a:r>
              <a:rPr lang="de-DE" sz="1000" b="0" i="1" cap="none" dirty="0"/>
              <a:t>„Jedes Experten-Team schickt ein Team-Mitglied in die Diskussion.</a:t>
            </a:r>
          </a:p>
          <a:p>
            <a:endParaRPr lang="de-DE" sz="1000" b="0" i="1" cap="none" dirty="0"/>
          </a:p>
          <a:p>
            <a:r>
              <a:rPr lang="de-DE" sz="1000" b="0" i="1" cap="none" dirty="0"/>
              <a:t>Dieses Mitglied trägt die Meinung mit Argumenten und Beispielen in die Diskussionsrunde.</a:t>
            </a:r>
          </a:p>
          <a:p>
            <a:endParaRPr lang="de-DE" sz="1000" b="0" i="1" cap="none" dirty="0"/>
          </a:p>
          <a:p>
            <a:r>
              <a:rPr lang="de-DE" sz="1000" b="0" i="1" cap="none" dirty="0"/>
              <a:t>Die Teams können ihr Mitglied unterstützen: </a:t>
            </a:r>
          </a:p>
          <a:p>
            <a:endParaRPr lang="de-DE" sz="1000" b="0" i="1" cap="none" dirty="0"/>
          </a:p>
          <a:p>
            <a:r>
              <a:rPr lang="de-DE" sz="1000" b="0" i="1" cap="none" dirty="0"/>
              <a:t>Option a) Es kann während der Diskussion eine Pause eingebaut werden, damit sich die Experten-Teams erneut austauschen können. </a:t>
            </a:r>
          </a:p>
          <a:p>
            <a:endParaRPr lang="de-DE" sz="1000" b="0" i="1" cap="none" dirty="0"/>
          </a:p>
          <a:p>
            <a:r>
              <a:rPr lang="de-DE" sz="1000" b="0" i="1" cap="none" dirty="0"/>
              <a:t>Option b) Die Experten-Teams können ihr Mitglied während der Talk-Runde tauschen.“</a:t>
            </a:r>
          </a:p>
          <a:p>
            <a:endParaRPr lang="de-DE" sz="1000" b="1" i="1" cap="non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6837FA-9916-1F63-263E-0BF8CAAD4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120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5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Sprechtext (Vorschlag):</a:t>
            </a:r>
          </a:p>
          <a:p>
            <a:endParaRPr lang="de-DE" dirty="0"/>
          </a:p>
          <a:p>
            <a:r>
              <a:rPr lang="de-DE" i="1" dirty="0"/>
              <a:t>„Möchte eine Gruppe ihre Talk-Show oder ihren Podcast im Plenum vorspielen? ODER Wer möchte über die eigene Talk-Show-Gruppe oder Podcast</a:t>
            </a:r>
            <a:r>
              <a:rPr lang="de-DE" i="1" baseline="0" dirty="0"/>
              <a:t> berichten? Welche Charaktere hattet ihr ausgewählt? Wie verlief die Diskussion?“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50A89-AEE9-454C-B2A9-437B137527E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01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Bild + 1 Projek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683704" y="2340000"/>
            <a:ext cx="5400000" cy="234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 err="1"/>
              <a:t>TitelmasterforFFormat</a:t>
            </a:r>
            <a:r>
              <a:rPr lang="de-DE" dirty="0"/>
              <a:t>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683383" y="5124602"/>
            <a:ext cx="7119308" cy="684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500" b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6660000" y="-1368000"/>
            <a:ext cx="6840000" cy="684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334800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20" hasCustomPrompt="1"/>
          </p:nvPr>
        </p:nvSpPr>
        <p:spPr>
          <a:xfrm>
            <a:off x="5193713" y="306000"/>
            <a:ext cx="2160000" cy="2160000"/>
          </a:xfrm>
          <a:prstGeom prst="ellipse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pic>
        <p:nvPicPr>
          <p:cNvPr id="8" name="Grafik 7" descr="&quot;&quot;">
            <a:extLst>
              <a:ext uri="{FF2B5EF4-FFF2-40B4-BE49-F238E27FC236}">
                <a16:creationId xmlns:a16="http://schemas.microsoft.com/office/drawing/2014/main" id="{9C2A97C1-B121-302D-51D0-F4FB42467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189F9120-FE8B-FDF5-3519-452FBA92CE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383" y="6301068"/>
            <a:ext cx="2279650" cy="2714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5203159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einspaltig_Aufzählung_Zahlen_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1"/>
          </p:nvPr>
        </p:nvSpPr>
        <p:spPr>
          <a:xfrm>
            <a:off x="684212" y="2700000"/>
            <a:ext cx="10800000" cy="3240000"/>
          </a:xfrm>
        </p:spPr>
        <p:txBody>
          <a:bodyPr spcCol="360000"/>
          <a:lstStyle>
            <a:lvl1pPr marL="3420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 sz="1500" b="1">
                <a:solidFill>
                  <a:schemeClr val="tx1"/>
                </a:solidFill>
              </a:defRPr>
            </a:lvl1pPr>
            <a:lvl2pPr marL="609600" indent="-342900">
              <a:buFont typeface="+mj-lt"/>
              <a:buAutoNum type="arabicPeriod"/>
              <a:defRPr/>
            </a:lvl2pPr>
            <a:lvl3pPr marL="885825" indent="-342900">
              <a:buFont typeface="+mj-lt"/>
              <a:buAutoNum type="arabicPeriod"/>
              <a:defRPr/>
            </a:lvl3pPr>
            <a:lvl4pPr marL="1152525" indent="-342900">
              <a:buFont typeface="+mj-lt"/>
              <a:buAutoNum type="arabicPeriod"/>
              <a:defRPr/>
            </a:lvl4pPr>
            <a:lvl5pPr marL="1419225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3F76EE9B-7CFA-0389-A663-C49362DD437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8F911F0-C296-023E-8F6A-6E1D850D15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578B-5568-4DD4-BE65-63BB269006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576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Aufzählung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86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Aufzählung, Rot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7668895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Bildplatzhalter 20"/>
          <p:cNvSpPr>
            <a:spLocks noGrp="1"/>
          </p:cNvSpPr>
          <p:nvPr>
            <p:ph type="pic" sz="quarter" idx="34"/>
          </p:nvPr>
        </p:nvSpPr>
        <p:spPr>
          <a:xfrm>
            <a:off x="8528858" y="2700000"/>
            <a:ext cx="2953309" cy="32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968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Aufzählung, Ebenen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</p:spTree>
    <p:extLst>
      <p:ext uri="{BB962C8B-B14F-4D97-AF65-F5344CB8AC3E}">
        <p14:creationId xmlns:p14="http://schemas.microsoft.com/office/powerpoint/2010/main" val="32378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2-spaltig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2700000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2700000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38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Kreis mit Tex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659999" y="2052000"/>
            <a:ext cx="4803364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660000" y="3060000"/>
            <a:ext cx="4803364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432000" y="1980000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5" descr="&quot;&quot;">
            <a:extLst>
              <a:ext uri="{FF2B5EF4-FFF2-40B4-BE49-F238E27FC236}">
                <a16:creationId xmlns:a16="http://schemas.microsoft.com/office/drawing/2014/main" id="{3909D8DF-33A9-950B-340B-7C49A60119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1DF2-B170-47DC-8B6A-E09896EA39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777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r Kreis mit Tex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971244" y="4109318"/>
            <a:ext cx="3489015" cy="8581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971244" y="5158443"/>
            <a:ext cx="4803364" cy="10281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646184" y="2424843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5" descr="&quot;&quot;">
            <a:extLst>
              <a:ext uri="{FF2B5EF4-FFF2-40B4-BE49-F238E27FC236}">
                <a16:creationId xmlns:a16="http://schemas.microsoft.com/office/drawing/2014/main" id="{3909D8DF-33A9-950B-340B-7C49A60119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1DF2-B170-47DC-8B6A-E09896EA39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7751866" y="-688800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202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mit Bild 1zu1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0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Bild 1zu1, Text gr_fet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000" b="1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48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047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Bild brei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39999" cy="750525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3240704" cy="27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4495800" y="0"/>
            <a:ext cx="76962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4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it Text + Projektsig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704" y="2628000"/>
            <a:ext cx="10800000" cy="14400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684000" y="4368120"/>
            <a:ext cx="8640000" cy="100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500" b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B190482-EE6F-7CF4-F258-B6D20778E7AD}"/>
              </a:ext>
            </a:extLst>
          </p:cNvPr>
          <p:cNvSpPr/>
          <p:nvPr userDrawn="1"/>
        </p:nvSpPr>
        <p:spPr>
          <a:xfrm>
            <a:off x="10424241" y="292122"/>
            <a:ext cx="1440000" cy="1438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Bildplatzhalter 12">
            <a:extLst>
              <a:ext uri="{FF2B5EF4-FFF2-40B4-BE49-F238E27FC236}">
                <a16:creationId xmlns:a16="http://schemas.microsoft.com/office/drawing/2014/main" id="{BEDBB238-E3E2-0F0D-E85C-F5421C11DA8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424241" y="292122"/>
            <a:ext cx="1440000" cy="1440000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 hinzufügen</a:t>
            </a:r>
          </a:p>
        </p:txBody>
      </p:sp>
      <p:pic>
        <p:nvPicPr>
          <p:cNvPr id="8" name="Grafik 7" descr="&quot;&quot;">
            <a:extLst>
              <a:ext uri="{FF2B5EF4-FFF2-40B4-BE49-F238E27FC236}">
                <a16:creationId xmlns:a16="http://schemas.microsoft.com/office/drawing/2014/main" id="{7EEFD438-70D0-820B-3B32-2AB34F19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B50EF0D-7241-975E-A505-6F2906E7D0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383" y="6301068"/>
            <a:ext cx="2279650" cy="2714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65575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Bild 1zu2 brei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0" y="2759676"/>
            <a:ext cx="12192000" cy="409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68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2 Bilder rechteckig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82166" y="2759675"/>
            <a:ext cx="4178157" cy="3359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6244281" y="2759675"/>
            <a:ext cx="4173713" cy="3355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4905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Diagramm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600000" cy="121952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2808" y="3505200"/>
            <a:ext cx="3600000" cy="243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9"/>
          </p:nvPr>
        </p:nvSpPr>
        <p:spPr>
          <a:xfrm>
            <a:off x="5007588" y="1440000"/>
            <a:ext cx="6455775" cy="4500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2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15753" y="6050124"/>
            <a:ext cx="6455775" cy="261938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0D296000-0DDF-F6EE-B400-6E94B0A129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4" descr="&quot;&quot;">
            <a:extLst>
              <a:ext uri="{FF2B5EF4-FFF2-40B4-BE49-F238E27FC236}">
                <a16:creationId xmlns:a16="http://schemas.microsoft.com/office/drawing/2014/main" id="{3FE1D608-C69E-F6E1-14B1-A05BFD9E1A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AA7-CDE8-460C-9294-F9D8072C1E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15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ntakt mit Signet, Aufzählung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40000" cy="763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Bildplatzhalter 10" descr="Alternativtext nicht vergessen oder Bild als dekorativ markieren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684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26"/>
          </p:nvPr>
        </p:nvSpPr>
        <p:spPr>
          <a:xfrm>
            <a:off x="684000" y="4500000"/>
            <a:ext cx="3240000" cy="162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3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" name="Textplatzhalter 25"/>
          <p:cNvSpPr>
            <a:spLocks noGrp="1"/>
          </p:cNvSpPr>
          <p:nvPr>
            <p:ph type="body" sz="quarter" idx="30"/>
          </p:nvPr>
        </p:nvSpPr>
        <p:spPr>
          <a:xfrm>
            <a:off x="4320000" y="4500000"/>
            <a:ext cx="3240000" cy="162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10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9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3" name="Textplatzhalter 25"/>
          <p:cNvSpPr>
            <a:spLocks noGrp="1"/>
          </p:cNvSpPr>
          <p:nvPr>
            <p:ph type="body" sz="quarter" idx="31"/>
          </p:nvPr>
        </p:nvSpPr>
        <p:spPr>
          <a:xfrm>
            <a:off x="7920000" y="4500000"/>
            <a:ext cx="3240000" cy="162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90E54561-619A-615E-C6E6-28394F4E30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9" descr="&quot;&quot;">
            <a:extLst>
              <a:ext uri="{FF2B5EF4-FFF2-40B4-BE49-F238E27FC236}">
                <a16:creationId xmlns:a16="http://schemas.microsoft.com/office/drawing/2014/main" id="{9121973A-D265-CD23-8EB6-A04DF9D4B07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78CC-692F-425A-8124-A97DC1F2B1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2D57F7A9-2FFC-ACA3-C47F-223D5CB8D96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09329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pressum mit Signet, Aufzählung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682312" y="4680000"/>
            <a:ext cx="2880000" cy="1246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3959999" y="4680000"/>
            <a:ext cx="7549689" cy="124688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30796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chweise mit Sig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2831427"/>
            <a:ext cx="8700585" cy="1572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4213" y="2028306"/>
            <a:ext cx="1667417" cy="5652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47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R-Code, Lege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2314" y="3103418"/>
            <a:ext cx="2321351" cy="301729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142145FA-7210-C94C-5F60-51F60B722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3966" y="3103418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QR-Code einsetzen</a:t>
            </a:r>
            <a:endParaRPr lang="en-GB" dirty="0"/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1"/>
            <a:ext cx="6821176" cy="86299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547956" y="3103418"/>
            <a:ext cx="3915382" cy="253404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98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pressum_Signe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2313" y="4110681"/>
            <a:ext cx="4832663" cy="10500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3690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nk, Verfasser, Förderlogo, Signe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4235836B-6F1B-5BE5-8404-E8975B663EC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906000" y="4323200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Förderlogo einsetzen</a:t>
            </a:r>
            <a:endParaRPr lang="en-GB" dirty="0"/>
          </a:p>
        </p:txBody>
      </p:sp>
      <p:sp>
        <p:nvSpPr>
          <p:cNvPr id="3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57597" y="4514334"/>
            <a:ext cx="4832663" cy="7947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b="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Zeile</a:t>
            </a:r>
          </a:p>
          <a:p>
            <a:pPr lvl="1"/>
            <a:r>
              <a:rPr lang="de-DE" dirty="0"/>
              <a:t>Dritte Zeile</a:t>
            </a:r>
          </a:p>
        </p:txBody>
      </p:sp>
      <p:sp>
        <p:nvSpPr>
          <p:cNvPr id="4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7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84213" y="6364288"/>
            <a:ext cx="899953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8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825163" y="6364288"/>
            <a:ext cx="638175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07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9C89E406-2C4D-95AD-D60B-BE78093D6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Grafik 3" descr="&quot;&quot;">
            <a:extLst>
              <a:ext uri="{FF2B5EF4-FFF2-40B4-BE49-F238E27FC236}">
                <a16:creationId xmlns:a16="http://schemas.microsoft.com/office/drawing/2014/main" id="{74C37DFB-BCE7-4062-54BB-080BD9D03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0426" y="2680201"/>
            <a:ext cx="6471148" cy="14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1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3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mit Bild 1zu1, Text gr_fet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000" b="1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957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Kapiteltrennfolie-Weiß mit V-Elemen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&quot;&quot;">
            <a:extLst>
              <a:ext uri="{FF2B5EF4-FFF2-40B4-BE49-F238E27FC236}">
                <a16:creationId xmlns:a16="http://schemas.microsoft.com/office/drawing/2014/main" id="{0684CDE7-2B62-A61D-11C4-07F22325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301008" cy="2520000"/>
          </a:xfrm>
        </p:spPr>
        <p:txBody>
          <a:bodyPr anchor="ctr"/>
          <a:lstStyle>
            <a:lvl1pPr>
              <a:defRPr sz="6000"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A13E0A39-5D4D-2231-807F-65770660D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A47AFF51-7B9D-4FCA-E593-BB92F9F05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D051-DEC9-4BD4-97FB-BB71921529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9593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-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F1F0F999-DC5E-955F-60E1-81B2F4D26E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86232541-D44A-5076-A394-1F2E45D37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22E4F2AB-8245-0996-E723-AD29C83E4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250904" cy="2520000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4" descr="&quot;&quot;">
            <a:extLst>
              <a:ext uri="{FF2B5EF4-FFF2-40B4-BE49-F238E27FC236}">
                <a16:creationId xmlns:a16="http://schemas.microsoft.com/office/drawing/2014/main" id="{C577EC5F-F29B-98EB-4C94-A94AFF3A3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7" name="Foliennummernplatzhalter 5" descr="&quot;&quot;">
            <a:extLst>
              <a:ext uri="{FF2B5EF4-FFF2-40B4-BE49-F238E27FC236}">
                <a16:creationId xmlns:a16="http://schemas.microsoft.com/office/drawing/2014/main" id="{58B8FC8A-D778-0C10-7B2E-3C7131A07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328D57-7D4E-41E9-AC3D-DD0D861DAC6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349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Text + 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73C19936-3A98-4569-0F0B-F0C90F67E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23CC3A55-B045-86B2-2CAA-5A75BA8F4C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94214249-2E90-9A31-005C-480B1AA517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00000" y="2160000"/>
            <a:ext cx="7920000" cy="1620000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772000" y="3960000"/>
            <a:ext cx="7848000" cy="720000"/>
          </a:xfrm>
        </p:spPr>
        <p:txBody>
          <a:bodyPr/>
          <a:lstStyle>
            <a:lvl1pPr marL="0" indent="0">
              <a:buFontTx/>
              <a:buNone/>
              <a:defRPr sz="2500">
                <a:solidFill>
                  <a:schemeClr val="bg1"/>
                </a:solidFill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EE4695B-137F-8F78-19B8-4E25E0C391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C8B719A-2A88-79A5-904C-5CC28BEECF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20764-E662-44D7-A7C9-2BA6BCE1B5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912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172CA99-EA49-F223-77B2-29C790748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3520D5-1C4D-0B36-72E9-323B2DA8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2167" y="684000"/>
            <a:ext cx="2971324" cy="688181"/>
          </a:xfrm>
          <a:prstGeom prst="rect">
            <a:avLst/>
          </a:prstGeom>
        </p:spPr>
      </p:pic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4000" y="1899444"/>
            <a:ext cx="3060000" cy="30591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043F4D98-DB46-2DB3-91BB-CFFC1ED5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0" y="1979999"/>
            <a:ext cx="6660000" cy="3059111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BF04115-4028-EFED-FD56-8B3EBD3FE7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5220001"/>
            <a:ext cx="6660000" cy="55215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Nachname, Position 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200AF5C-E765-EFC2-7EAE-5992B95CE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000" y="6364800"/>
            <a:ext cx="900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Rollenspiel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0E67AB33-B3FF-84B6-162A-6C99DA54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4754" y="6364799"/>
            <a:ext cx="63861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E03C7-2EF3-4EAE-8D72-52E7B904C3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124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Violet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7223760" y="502920"/>
            <a:ext cx="4284240" cy="5638800"/>
          </a:xfrm>
          <a:prstGeom prst="rect">
            <a:avLst/>
          </a:prstGeom>
          <a:noFill/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0D600D25-09F5-056E-CA26-667E62A9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A945-1A63-4D6C-BCAB-CA27DA037B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AD4FD882-A009-E99F-38F6-20F94B5475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</p:spTree>
    <p:extLst>
      <p:ext uri="{BB962C8B-B14F-4D97-AF65-F5344CB8AC3E}">
        <p14:creationId xmlns:p14="http://schemas.microsoft.com/office/powerpoint/2010/main" val="2396940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apiteltrennfolie Rot mi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EE43EA88-BE32-1CE0-2B9A-3A19C50B39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E63B8FAD-62A5-E9C7-C671-28BA30714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7128000" y="1372181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Fußzeilenplatzhalter 6" descr="&quot;&quot;">
            <a:extLst>
              <a:ext uri="{FF2B5EF4-FFF2-40B4-BE49-F238E27FC236}">
                <a16:creationId xmlns:a16="http://schemas.microsoft.com/office/drawing/2014/main" id="{8E3FF93C-B0C3-9CFD-E49C-8FDBC3DD2B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84213" y="6364288"/>
            <a:ext cx="6731000" cy="144462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7" name="Foliennummernplatzhalter 7" descr="&quot;&quot;">
            <a:extLst>
              <a:ext uri="{FF2B5EF4-FFF2-40B4-BE49-F238E27FC236}">
                <a16:creationId xmlns:a16="http://schemas.microsoft.com/office/drawing/2014/main" id="{B06D3754-5CD8-701A-9E9E-65BF90ADC3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26499E-8453-467D-A113-D8858D8C35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017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einspalti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1"/>
          </p:nvPr>
        </p:nvSpPr>
        <p:spPr>
          <a:xfrm>
            <a:off x="684212" y="2700000"/>
            <a:ext cx="10800000" cy="3240000"/>
          </a:xfrm>
        </p:spPr>
        <p:txBody>
          <a:bodyPr spcCol="360000"/>
          <a:lstStyle>
            <a:lvl1pPr marL="34200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 sz="1500" b="1">
                <a:solidFill>
                  <a:schemeClr val="tx1"/>
                </a:solidFill>
              </a:defRPr>
            </a:lvl1pPr>
            <a:lvl2pPr marL="609600" indent="-342900">
              <a:buFont typeface="+mj-lt"/>
              <a:buAutoNum type="arabicPeriod"/>
              <a:defRPr/>
            </a:lvl2pPr>
            <a:lvl3pPr marL="885825" indent="-342900">
              <a:buFont typeface="+mj-lt"/>
              <a:buAutoNum type="arabicPeriod"/>
              <a:defRPr/>
            </a:lvl3pPr>
            <a:lvl4pPr marL="1152525" indent="-342900">
              <a:buFont typeface="+mj-lt"/>
              <a:buAutoNum type="arabicPeriod"/>
              <a:defRPr/>
            </a:lvl4pPr>
            <a:lvl5pPr marL="1419225" indent="-3429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3F76EE9B-7CFA-0389-A663-C49362DD437A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8F911F0-C296-023E-8F6A-6E1D850D15C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578B-5568-4DD4-BE65-63BB269006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5313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54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ufzählung, Ebenen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2700000"/>
            <a:ext cx="10799763" cy="3240000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lnSpc>
                <a:spcPct val="150000"/>
              </a:lnSpc>
              <a:spcAft>
                <a:spcPts val="0"/>
              </a:spcAft>
              <a:defRPr/>
            </a:lvl2pPr>
            <a:lvl3pPr>
              <a:lnSpc>
                <a:spcPct val="150000"/>
              </a:lnSpc>
              <a:spcAft>
                <a:spcPts val="0"/>
              </a:spcAft>
              <a:defRPr/>
            </a:lvl3pPr>
            <a:lvl4pPr>
              <a:lnSpc>
                <a:spcPct val="150000"/>
              </a:lnSpc>
              <a:spcAft>
                <a:spcPts val="0"/>
              </a:spcAft>
              <a:defRPr/>
            </a:lvl4pPr>
            <a:lvl5pPr>
              <a:lnSpc>
                <a:spcPct val="15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</p:spTree>
    <p:extLst>
      <p:ext uri="{BB962C8B-B14F-4D97-AF65-F5344CB8AC3E}">
        <p14:creationId xmlns:p14="http://schemas.microsoft.com/office/powerpoint/2010/main" val="284756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-Weiß mit V-Element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&quot;&quot;">
            <a:extLst>
              <a:ext uri="{FF2B5EF4-FFF2-40B4-BE49-F238E27FC236}">
                <a16:creationId xmlns:a16="http://schemas.microsoft.com/office/drawing/2014/main" id="{0684CDE7-2B62-A61D-11C4-07F2232563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301008" cy="2520000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A13E0A39-5D4D-2231-807F-65770660D2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A47AFF51-7B9D-4FCA-E593-BB92F9F05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D051-DEC9-4BD4-97FB-BB71921529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77075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Aufzählung, Violett_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5" descr="&quot;&quot;">
            <a:extLst>
              <a:ext uri="{FF2B5EF4-FFF2-40B4-BE49-F238E27FC236}">
                <a16:creationId xmlns:a16="http://schemas.microsoft.com/office/drawing/2014/main" id="{D157F0D2-0F27-8B4B-6217-9CB1819717B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0EAC5467-66E1-875B-DB9B-F81BD92903B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3744-E8F7-421C-B152-2AE9695367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2700000"/>
            <a:ext cx="7668895" cy="324000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Bildplatzhalter 20"/>
          <p:cNvSpPr>
            <a:spLocks noGrp="1"/>
          </p:cNvSpPr>
          <p:nvPr>
            <p:ph type="pic" sz="quarter" idx="34"/>
          </p:nvPr>
        </p:nvSpPr>
        <p:spPr>
          <a:xfrm>
            <a:off x="8528858" y="2700000"/>
            <a:ext cx="2953309" cy="32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21567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2-spalti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2700000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51756" y="2712218"/>
            <a:ext cx="4930411" cy="324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990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 Kreis mit Tex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659999" y="2052000"/>
            <a:ext cx="4803364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660000" y="3060000"/>
            <a:ext cx="4803364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432000" y="1980000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98314" y="6391017"/>
            <a:ext cx="899953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  <p:sp>
        <p:nvSpPr>
          <p:cNvPr id="9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825188" y="6391017"/>
            <a:ext cx="638175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982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lder Kreis mit Tex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971244" y="4109318"/>
            <a:ext cx="3489015" cy="8581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971244" y="5158443"/>
            <a:ext cx="4803364" cy="10281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-646184" y="2424843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5" descr="&quot;&quot;">
            <a:extLst>
              <a:ext uri="{FF2B5EF4-FFF2-40B4-BE49-F238E27FC236}">
                <a16:creationId xmlns:a16="http://schemas.microsoft.com/office/drawing/2014/main" id="{3909D8DF-33A9-950B-340B-7C49A60119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89104" y="6454661"/>
            <a:ext cx="638175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1DF2-B170-47DC-8B6A-E09896EA39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/>
          <p:cNvSpPr>
            <a:spLocks noGrp="1"/>
          </p:cNvSpPr>
          <p:nvPr>
            <p:ph type="pic" sz="quarter" idx="20"/>
          </p:nvPr>
        </p:nvSpPr>
        <p:spPr>
          <a:xfrm>
            <a:off x="7751866" y="-688800"/>
            <a:ext cx="5349989" cy="53499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9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98314" y="6454661"/>
            <a:ext cx="899953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41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mit Bild 1zu1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0308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Bild 1zu1, Text gr_fet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2000" b="1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46A6C36-F51F-29DB-5F5D-FE9CF73887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  <p:sp>
        <p:nvSpPr>
          <p:cNvPr id="4" name="Foliennummernplatzhalter 5" descr="&quot;&quot;">
            <a:extLst>
              <a:ext uri="{FF2B5EF4-FFF2-40B4-BE49-F238E27FC236}">
                <a16:creationId xmlns:a16="http://schemas.microsoft.com/office/drawing/2014/main" id="{ABBD4172-4FA8-DB08-3A40-6C53BA0A02E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0CA1-AC69-4E59-BF6F-9D0B0E676D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711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Bild brei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39999" cy="750525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3240704" cy="27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4495799" y="0"/>
            <a:ext cx="773499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2956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Bild 1zu2 brei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0" y="2759676"/>
            <a:ext cx="12192000" cy="409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6321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2 Bilder rechtecki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2167" y="2052000"/>
            <a:ext cx="5941055" cy="526443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82166" y="2759675"/>
            <a:ext cx="4178157" cy="3359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Fußzeilenplatzhalter 4" descr="&quot;&quot;">
            <a:extLst>
              <a:ext uri="{FF2B5EF4-FFF2-40B4-BE49-F238E27FC236}">
                <a16:creationId xmlns:a16="http://schemas.microsoft.com/office/drawing/2014/main" id="{47079583-B3F3-EE46-4F1B-C06B36F606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5" descr="&quot;&quot;">
            <a:extLst>
              <a:ext uri="{FF2B5EF4-FFF2-40B4-BE49-F238E27FC236}">
                <a16:creationId xmlns:a16="http://schemas.microsoft.com/office/drawing/2014/main" id="{06C36771-1479-B9B5-A0F1-0B7D171BE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81B8-E11B-4CB8-B306-6AAAFE66AC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6244281" y="2759675"/>
            <a:ext cx="4173713" cy="3355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8897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Diagramm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600000" cy="121952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682808" y="3505200"/>
            <a:ext cx="3600000" cy="243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/>
            </a:lvl1pPr>
            <a:lvl2pPr marL="493200" indent="0">
              <a:buFont typeface="Arial" panose="020B0604020202020204" pitchFamily="34" charset="0"/>
              <a:buNone/>
              <a:defRPr sz="1600"/>
            </a:lvl2pPr>
            <a:lvl3pPr marL="914400" indent="0">
              <a:buFont typeface="Arial" panose="020B0604020202020204" pitchFamily="34" charset="0"/>
              <a:buNone/>
              <a:defRPr sz="1600"/>
            </a:lvl3pPr>
            <a:lvl4pPr marL="1371600" indent="0">
              <a:buFont typeface="Arial" panose="020B0604020202020204" pitchFamily="34" charset="0"/>
              <a:buNone/>
              <a:defRPr sz="1600"/>
            </a:lvl4pPr>
            <a:lvl5pPr marL="1828800" indent="0"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9"/>
          </p:nvPr>
        </p:nvSpPr>
        <p:spPr>
          <a:xfrm>
            <a:off x="5007588" y="1440000"/>
            <a:ext cx="6455775" cy="4500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2" name="Textplatzhalter 5"/>
          <p:cNvSpPr>
            <a:spLocks noGrp="1"/>
          </p:cNvSpPr>
          <p:nvPr>
            <p:ph type="body" sz="quarter" idx="18"/>
          </p:nvPr>
        </p:nvSpPr>
        <p:spPr>
          <a:xfrm>
            <a:off x="5015753" y="6050124"/>
            <a:ext cx="6455775" cy="261938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266700" indent="0">
              <a:buFontTx/>
              <a:buNone/>
              <a:defRPr/>
            </a:lvl2pPr>
            <a:lvl3pPr marL="542925" indent="0">
              <a:buFontTx/>
              <a:buNone/>
              <a:defRPr/>
            </a:lvl3pPr>
            <a:lvl4pPr marL="809625" indent="0">
              <a:buFontTx/>
              <a:buNone/>
              <a:defRPr/>
            </a:lvl4pPr>
            <a:lvl5pPr marL="1076325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0D296000-0DDF-F6EE-B400-6E94B0A129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4" descr="&quot;&quot;">
            <a:extLst>
              <a:ext uri="{FF2B5EF4-FFF2-40B4-BE49-F238E27FC236}">
                <a16:creationId xmlns:a16="http://schemas.microsoft.com/office/drawing/2014/main" id="{3FE1D608-C69E-F6E1-14B1-A05BFD9E1A2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AA7-CDE8-460C-9294-F9D8072C1E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498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-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F1F0F999-DC5E-955F-60E1-81B2F4D26E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86232541-D44A-5076-A394-1F2E45D37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22E4F2AB-8245-0996-E723-AD29C83E4B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2000" y="2880000"/>
            <a:ext cx="8250904" cy="2520000"/>
          </a:xfrm>
        </p:spPr>
        <p:txBody>
          <a:bodyPr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4" descr="&quot;&quot;">
            <a:extLst>
              <a:ext uri="{FF2B5EF4-FFF2-40B4-BE49-F238E27FC236}">
                <a16:creationId xmlns:a16="http://schemas.microsoft.com/office/drawing/2014/main" id="{C577EC5F-F29B-98EB-4C94-A94AFF3A3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7" name="Foliennummernplatzhalter 5" descr="&quot;&quot;">
            <a:extLst>
              <a:ext uri="{FF2B5EF4-FFF2-40B4-BE49-F238E27FC236}">
                <a16:creationId xmlns:a16="http://schemas.microsoft.com/office/drawing/2014/main" id="{58B8FC8A-D778-0C10-7B2E-3C7131A07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C328D57-7D4E-41E9-AC3D-DD0D861DAC6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857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ontakt mit Signet, Aufzählung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3240000" cy="763712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Bildplatzhalter 10" descr="Alternativtext nicht vergessen oder Bild als dekorativ markieren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684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7" name="Textplatzhalter 25"/>
          <p:cNvSpPr>
            <a:spLocks noGrp="1"/>
          </p:cNvSpPr>
          <p:nvPr>
            <p:ph type="body" sz="quarter" idx="26"/>
          </p:nvPr>
        </p:nvSpPr>
        <p:spPr>
          <a:xfrm>
            <a:off x="684000" y="4499999"/>
            <a:ext cx="3240000" cy="1740087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  <a:lvl4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4pPr>
            <a:lvl5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Bildplatzhalter 10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3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2" name="Textplatzhalter 25"/>
          <p:cNvSpPr>
            <a:spLocks noGrp="1"/>
          </p:cNvSpPr>
          <p:nvPr>
            <p:ph type="body" sz="quarter" idx="30"/>
          </p:nvPr>
        </p:nvSpPr>
        <p:spPr>
          <a:xfrm>
            <a:off x="4320000" y="4500000"/>
            <a:ext cx="3240000" cy="1740086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  <a:lvl4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4pPr>
            <a:lvl5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Bildplatzhalter 10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920000" y="3060000"/>
            <a:ext cx="1080000" cy="1080000"/>
          </a:xfrm>
          <a:prstGeom prst="ellipse">
            <a:avLst/>
          </a:prstGeom>
          <a:solidFill>
            <a:schemeClr val="bg2"/>
          </a:solidFill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 noProof="0" dirty="0"/>
              <a:t> </a:t>
            </a:r>
          </a:p>
        </p:txBody>
      </p:sp>
      <p:sp>
        <p:nvSpPr>
          <p:cNvPr id="3" name="Textplatzhalter 25"/>
          <p:cNvSpPr>
            <a:spLocks noGrp="1"/>
          </p:cNvSpPr>
          <p:nvPr>
            <p:ph type="body" sz="quarter" idx="31"/>
          </p:nvPr>
        </p:nvSpPr>
        <p:spPr>
          <a:xfrm>
            <a:off x="7920000" y="4500000"/>
            <a:ext cx="3240000" cy="1740086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500" b="0"/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  <a:lvl4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4pPr>
            <a:lvl5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 descr="&quot;&quot;">
            <a:extLst>
              <a:ext uri="{FF2B5EF4-FFF2-40B4-BE49-F238E27FC236}">
                <a16:creationId xmlns:a16="http://schemas.microsoft.com/office/drawing/2014/main" id="{90E54561-619A-615E-C6E6-28394F4E30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5" name="Foliennummernplatzhalter 9" descr="&quot;&quot;">
            <a:extLst>
              <a:ext uri="{FF2B5EF4-FFF2-40B4-BE49-F238E27FC236}">
                <a16:creationId xmlns:a16="http://schemas.microsoft.com/office/drawing/2014/main" id="{9121973A-D265-CD23-8EB6-A04DF9D4B07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178CC-692F-425A-8124-A97DC1F2B1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2D57F7A9-2FFC-ACA3-C47F-223D5CB8D96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25289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pressum mit Signet, Aufzählung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rgbClr val="61328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682312" y="4680000"/>
            <a:ext cx="2880000" cy="12468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3959999" y="4680000"/>
            <a:ext cx="7549689" cy="1246888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56458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chweise mit Sig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2831427"/>
            <a:ext cx="8700585" cy="15725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673A787A-CBFD-09AD-1AAE-CB6C767F2E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4213" y="2028306"/>
            <a:ext cx="1667417" cy="56526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18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R-Code, Lege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2314" y="3103418"/>
            <a:ext cx="2321351" cy="301729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142145FA-7210-C94C-5F60-51F60B72252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73966" y="3103418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QR-Code einsetzen</a:t>
            </a:r>
            <a:endParaRPr lang="en-GB" dirty="0"/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1"/>
            <a:ext cx="6821176" cy="86299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30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>
            <a:extLst>
              <a:ext uri="{FF2B5EF4-FFF2-40B4-BE49-F238E27FC236}">
                <a16:creationId xmlns:a16="http://schemas.microsoft.com/office/drawing/2014/main" id="{0DF909A3-5717-EA72-FC8B-DDD6970980A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547956" y="3103418"/>
            <a:ext cx="3915382" cy="253404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Bildeinsetzen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106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pressum_Signe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11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rgbClr val="61328A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82313" y="4110681"/>
            <a:ext cx="4832663" cy="105008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2pPr>
            <a:lvl3pPr>
              <a:lnSpc>
                <a:spcPct val="150000"/>
              </a:lnSpc>
              <a:spcAft>
                <a:spcPts val="0"/>
              </a:spcAft>
              <a:buClr>
                <a:srgbClr val="61328A"/>
              </a:buClr>
              <a:defRPr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6205139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nk, Verfasser, Förderlogo, Signe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4235836B-6F1B-5BE5-8404-E8975B663EC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906000" y="4323200"/>
            <a:ext cx="1603688" cy="1603688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de-DE" dirty="0"/>
              <a:t>Hier Förderlogo einsetzen</a:t>
            </a:r>
            <a:endParaRPr lang="en-GB" dirty="0"/>
          </a:p>
        </p:txBody>
      </p:sp>
      <p:sp>
        <p:nvSpPr>
          <p:cNvPr id="3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657597" y="4514334"/>
            <a:ext cx="4832663" cy="7947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 sz="1500" b="1">
                <a:solidFill>
                  <a:srgbClr val="61328A"/>
                </a:solidFill>
              </a:defRPr>
            </a:lvl1pPr>
            <a:lvl2pPr marL="0" indent="0">
              <a:spcAft>
                <a:spcPts val="0"/>
              </a:spcAft>
              <a:buNone/>
              <a:defRPr b="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Zeile</a:t>
            </a:r>
          </a:p>
          <a:p>
            <a:pPr lvl="1"/>
            <a:r>
              <a:rPr lang="de-DE" dirty="0"/>
              <a:t>Dritte Zeile</a:t>
            </a:r>
          </a:p>
        </p:txBody>
      </p:sp>
      <p:sp>
        <p:nvSpPr>
          <p:cNvPr id="4" name="Titelplatzhalter 15"/>
          <p:cNvSpPr>
            <a:spLocks noGrp="1"/>
          </p:cNvSpPr>
          <p:nvPr>
            <p:ph type="title"/>
          </p:nvPr>
        </p:nvSpPr>
        <p:spPr>
          <a:xfrm>
            <a:off x="682313" y="2052000"/>
            <a:ext cx="6821176" cy="171408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6200"/>
              </a:lnSpc>
              <a:spcAft>
                <a:spcPts val="5500"/>
              </a:spcAft>
              <a:defRPr sz="5500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009FBC88-3B19-CF3D-E452-1135E7F766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61512" y="425450"/>
            <a:ext cx="1248176" cy="1248176"/>
          </a:xfrm>
          <a:prstGeom prst="ellipse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Projekt-Signet durch Klicken auf Symbol hinzufügen</a:t>
            </a:r>
          </a:p>
        </p:txBody>
      </p:sp>
      <p:sp>
        <p:nvSpPr>
          <p:cNvPr id="7" name="Fußzeilenplatzhalter 1" descr="&quot;&quot;">
            <a:extLst>
              <a:ext uri="{FF2B5EF4-FFF2-40B4-BE49-F238E27FC236}">
                <a16:creationId xmlns:a16="http://schemas.microsoft.com/office/drawing/2014/main" id="{DF3D7B2C-51B5-22CB-78E1-16F5CE70BA0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684213" y="6364288"/>
            <a:ext cx="8999537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8" name="Foliennummernplatzhalter 2" descr="&quot;&quot;">
            <a:extLst>
              <a:ext uri="{FF2B5EF4-FFF2-40B4-BE49-F238E27FC236}">
                <a16:creationId xmlns:a16="http://schemas.microsoft.com/office/drawing/2014/main" id="{28EF9ECB-5830-C865-50DC-AD67A9CA98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0825163" y="6364288"/>
            <a:ext cx="638175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3EB5-2FB1-4136-A25E-233A53750E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766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9C89E406-2C4D-95AD-D60B-BE78093D6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Grafik 3" descr="&quot;&quot;">
            <a:extLst>
              <a:ext uri="{FF2B5EF4-FFF2-40B4-BE49-F238E27FC236}">
                <a16:creationId xmlns:a16="http://schemas.microsoft.com/office/drawing/2014/main" id="{74C37DFB-BCE7-4062-54BB-080BD9D03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0426" y="2680201"/>
            <a:ext cx="6471148" cy="14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891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piteltrennfolie Weiß mit Bild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7223760" y="502920"/>
            <a:ext cx="4284240" cy="5638800"/>
          </a:xfrm>
          <a:prstGeom prst="rect">
            <a:avLst/>
          </a:prstGeom>
          <a:noFill/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0D600D25-09F5-056E-CA26-667E62A9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A945-1A63-4D6C-BCAB-CA27DA037B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AD4FD882-A009-E99F-38F6-20F94B5475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</p:spTree>
    <p:extLst>
      <p:ext uri="{BB962C8B-B14F-4D97-AF65-F5344CB8AC3E}">
        <p14:creationId xmlns:p14="http://schemas.microsoft.com/office/powerpoint/2010/main" val="11265539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Aufzählung, Ebenen + H2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404" y="3177778"/>
            <a:ext cx="10799763" cy="2504821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909033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Aufzählung, Ebenen + H2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435178"/>
            <a:ext cx="10799763" cy="2504821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4807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Text + V-El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73C19936-3A98-4569-0F0B-F0C90F67E6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23CC3A55-B045-86B2-2CAA-5A75BA8F4C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94214249-2E90-9A31-005C-480B1AA517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76238" y="1903413"/>
            <a:ext cx="2616201" cy="305276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00000" y="2160000"/>
            <a:ext cx="7920000" cy="1620000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2772000" y="3960000"/>
            <a:ext cx="7848000" cy="720000"/>
          </a:xfrm>
        </p:spPr>
        <p:txBody>
          <a:bodyPr/>
          <a:lstStyle>
            <a:lvl1pPr marL="0" indent="0">
              <a:buFontTx/>
              <a:buNone/>
              <a:defRPr sz="2500">
                <a:solidFill>
                  <a:schemeClr val="bg1"/>
                </a:solidFill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EE4695B-137F-8F78-19B8-4E25E0C391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C8B719A-2A88-79A5-904C-5CC28BEECF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C20764-E662-44D7-A7C9-2BA6BCE1B5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6926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Aufzählung, Ebenen + H2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10799763" cy="2727244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lnSpc>
                <a:spcPct val="150000"/>
              </a:lnSpc>
              <a:spcAft>
                <a:spcPts val="0"/>
              </a:spcAft>
              <a:defRPr/>
            </a:lvl2pPr>
            <a:lvl3pPr>
              <a:lnSpc>
                <a:spcPct val="150000"/>
              </a:lnSpc>
              <a:spcAft>
                <a:spcPts val="0"/>
              </a:spcAft>
              <a:defRPr/>
            </a:lvl3pPr>
            <a:lvl4pPr>
              <a:lnSpc>
                <a:spcPct val="150000"/>
              </a:lnSpc>
              <a:spcAft>
                <a:spcPts val="0"/>
              </a:spcAft>
              <a:defRPr/>
            </a:lvl4pPr>
            <a:lvl5pPr>
              <a:lnSpc>
                <a:spcPct val="15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63399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935226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, Aufzählung mit Ebenen, 3 Bilder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10142538" cy="1147110"/>
          </a:xfrm>
        </p:spPr>
        <p:txBody>
          <a:bodyPr/>
          <a:lstStyle>
            <a:lvl1pPr marL="288000"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03657" y="4726979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62270" y="4422631"/>
            <a:ext cx="1582790" cy="1582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8671" y="4726979"/>
            <a:ext cx="1575001" cy="15745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854918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, Aufzählung mit Ebenen, 3 Bilder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10142538" cy="1147110"/>
          </a:xfrm>
        </p:spPr>
        <p:txBody>
          <a:bodyPr/>
          <a:lstStyle>
            <a:lvl1pPr marL="288000"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>
              <a:lnSpc>
                <a:spcPct val="100000"/>
              </a:lnSpc>
              <a:spcAft>
                <a:spcPts val="0"/>
              </a:spcAft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03657" y="4726979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62270" y="4422631"/>
            <a:ext cx="1582790" cy="1582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8671" y="4726979"/>
            <a:ext cx="1575001" cy="15745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167" y="271830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8041982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, Aufzählung mit Ebenen, 3 Bilder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82625" y="3212756"/>
            <a:ext cx="10142538" cy="1147110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03657" y="4726979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62270" y="4422631"/>
            <a:ext cx="1582790" cy="1582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0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8671" y="4726979"/>
            <a:ext cx="1575001" cy="15745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82167" y="272265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644166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, mit H2 Aufzählung mit Ebenen und Bild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426942"/>
            <a:ext cx="9001125" cy="2513058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54462" y="3883865"/>
            <a:ext cx="2056732" cy="20561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743796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711880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, mit H2 Aufzählung mit Ebenen und Bild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426942"/>
            <a:ext cx="9001125" cy="2513058"/>
          </a:xfrm>
        </p:spPr>
        <p:txBody>
          <a:bodyPr/>
          <a:lstStyle>
            <a:lvl1pPr marL="288000"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54462" y="3883865"/>
            <a:ext cx="2056732" cy="20561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17957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mit H2 und Aufzählung mit Ebenen und Bild rund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82625" y="3212756"/>
            <a:ext cx="9001125" cy="2727244"/>
          </a:xfrm>
        </p:spPr>
        <p:txBody>
          <a:bodyPr/>
          <a:lstStyle>
            <a:lvl1pPr marL="288000">
              <a:lnSpc>
                <a:spcPct val="150000"/>
              </a:lnSpc>
              <a:spcAft>
                <a:spcPts val="0"/>
              </a:spcAft>
              <a:defRPr/>
            </a:lvl1pPr>
            <a:lvl2pPr>
              <a:lnSpc>
                <a:spcPct val="150000"/>
              </a:lnSpc>
              <a:spcAft>
                <a:spcPts val="0"/>
              </a:spcAft>
              <a:defRPr/>
            </a:lvl2pPr>
            <a:lvl3pPr>
              <a:lnSpc>
                <a:spcPct val="150000"/>
              </a:lnSpc>
              <a:spcAft>
                <a:spcPts val="0"/>
              </a:spcAft>
              <a:defRPr/>
            </a:lvl3pPr>
            <a:lvl4pPr>
              <a:lnSpc>
                <a:spcPct val="150000"/>
              </a:lnSpc>
              <a:spcAft>
                <a:spcPts val="0"/>
              </a:spcAft>
              <a:defRPr/>
            </a:lvl4pPr>
            <a:lvl5pPr>
              <a:lnSpc>
                <a:spcPct val="15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710DB9F8-3D92-C4E2-6277-A29DB0B640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5E4E-8DD4-4754-933A-8492F7B50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30B46F1A-A7D0-6BD7-CDA9-BF4EADDE8C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54462" y="3883865"/>
            <a:ext cx="2056732" cy="2056135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63670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9384988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 und Bildern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6578278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6480" y="3204517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328673" y="4365454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79964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78278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13469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 und Bildern rund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63338" y="2052001"/>
            <a:ext cx="10800000" cy="396000"/>
          </a:xfrm>
        </p:spPr>
        <p:txBody>
          <a:bodyPr/>
          <a:lstStyle>
            <a:lvl1pPr>
              <a:defRPr>
                <a:solidFill>
                  <a:srgbClr val="6132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6578278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6480" y="3204517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2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328673" y="4365454"/>
            <a:ext cx="1575002" cy="15745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21"/>
          </p:nvPr>
        </p:nvSpPr>
        <p:spPr>
          <a:xfrm>
            <a:off x="663338" y="3204517"/>
            <a:ext cx="3628403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63338" y="262825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78278" y="262825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0584980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3204518"/>
            <a:ext cx="4930411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3204518"/>
            <a:ext cx="4930411" cy="2735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82625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578278" y="2627313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5160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172CA99-EA49-F223-77B2-29C790748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3520D5-1C4D-0B36-72E9-323B2DA8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2167" y="684000"/>
            <a:ext cx="2971324" cy="688181"/>
          </a:xfrm>
          <a:prstGeom prst="rect">
            <a:avLst/>
          </a:prstGeom>
        </p:spPr>
      </p:pic>
      <p:sp>
        <p:nvSpPr>
          <p:cNvPr id="8" name="Bildplatzhalter 12">
            <a:extLst>
              <a:ext uri="{FF2B5EF4-FFF2-40B4-BE49-F238E27FC236}">
                <a16:creationId xmlns:a16="http://schemas.microsoft.com/office/drawing/2014/main" id="{47335FEB-B2C4-F5ED-2ED5-9E652F721B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4000" y="1899444"/>
            <a:ext cx="3060000" cy="30591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de-DE" dirty="0"/>
              <a:t>Bild/Illustration durch Klick auf das Symbol einfügen.</a:t>
            </a:r>
          </a:p>
          <a:p>
            <a:endParaRPr lang="de-DE" dirty="0"/>
          </a:p>
          <a:p>
            <a:r>
              <a:rPr lang="de-DE" dirty="0"/>
              <a:t>Bild muss vorher ggf. quadratisch zugeschnitten werden</a:t>
            </a:r>
          </a:p>
        </p:txBody>
      </p:sp>
      <p:sp>
        <p:nvSpPr>
          <p:cNvPr id="10" name="Titel 10">
            <a:extLst>
              <a:ext uri="{FF2B5EF4-FFF2-40B4-BE49-F238E27FC236}">
                <a16:creationId xmlns:a16="http://schemas.microsoft.com/office/drawing/2014/main" id="{043F4D98-DB46-2DB3-91BB-CFFC1ED5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0" y="1979999"/>
            <a:ext cx="6660000" cy="3059111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6BF04115-4028-EFED-FD56-8B3EBD3FE7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8000" y="5220001"/>
            <a:ext cx="6660000" cy="552150"/>
          </a:xfrm>
        </p:spPr>
        <p:txBody>
          <a:bodyPr wrap="none" anchor="b" anchorCtr="0"/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266700" indent="0">
              <a:buFontTx/>
              <a:buNone/>
              <a:defRPr sz="2500">
                <a:solidFill>
                  <a:schemeClr val="bg1"/>
                </a:solidFill>
              </a:defRPr>
            </a:lvl2pPr>
            <a:lvl3pPr marL="542925" indent="0">
              <a:buFontTx/>
              <a:buNone/>
              <a:defRPr sz="2500">
                <a:solidFill>
                  <a:schemeClr val="bg1"/>
                </a:solidFill>
              </a:defRPr>
            </a:lvl3pPr>
            <a:lvl4pPr marL="809625" indent="0">
              <a:buFontTx/>
              <a:buNone/>
              <a:defRPr sz="2500">
                <a:solidFill>
                  <a:schemeClr val="bg1"/>
                </a:solidFill>
              </a:defRPr>
            </a:lvl4pPr>
            <a:lvl5pPr marL="1076325" indent="0">
              <a:buFontTx/>
              <a:buNone/>
              <a:defRPr sz="25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Vorname Nachname, Position 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1200AF5C-E765-EFC2-7EAE-5992B95CE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000" y="6364800"/>
            <a:ext cx="900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Rollenspiel</a:t>
            </a:r>
            <a:endParaRPr lang="de-DE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0E67AB33-B3FF-84B6-162A-6C99DA548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24754" y="6364799"/>
            <a:ext cx="63861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E03C7-2EF3-4EAE-8D72-52E7B904C3C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5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, Rot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3402227"/>
            <a:ext cx="4930411" cy="25377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3402227"/>
            <a:ext cx="4930411" cy="25377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578278" y="2872289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1229135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2-spaltig mit H2,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82167" y="2052000"/>
            <a:ext cx="10800000" cy="39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683311" y="3204518"/>
            <a:ext cx="4930411" cy="27354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778950" indent="-285750">
              <a:buFont typeface="Arial" panose="020B0604020202020204" pitchFamily="34" charset="0"/>
              <a:buChar char="•"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578278" y="3204518"/>
            <a:ext cx="4930411" cy="2735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493200" indent="0">
              <a:buFont typeface="Arial" panose="020B0604020202020204" pitchFamily="34" charset="0"/>
              <a:buNone/>
              <a:defRPr sz="1400"/>
            </a:lvl2pPr>
            <a:lvl3pPr marL="914400" indent="0">
              <a:buFont typeface="Arial" panose="020B0604020202020204" pitchFamily="34" charset="0"/>
              <a:buNone/>
              <a:defRPr sz="1400"/>
            </a:lvl3pPr>
            <a:lvl4pPr marL="1371600" indent="0">
              <a:buFont typeface="Arial" panose="020B0604020202020204" pitchFamily="34" charset="0"/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3" descr="&quot;&quot;">
            <a:extLst>
              <a:ext uri="{FF2B5EF4-FFF2-40B4-BE49-F238E27FC236}">
                <a16:creationId xmlns:a16="http://schemas.microsoft.com/office/drawing/2014/main" id="{59FBFA9A-AE2C-2956-646F-66DF830275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6" descr="&quot;&quot;">
            <a:extLst>
              <a:ext uri="{FF2B5EF4-FFF2-40B4-BE49-F238E27FC236}">
                <a16:creationId xmlns:a16="http://schemas.microsoft.com/office/drawing/2014/main" id="{5C5DED3A-03F3-8125-16D2-050F5F7415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FBCD-1CB6-42AB-958A-187683AAA4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82167" y="2632584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578278" y="2632584"/>
            <a:ext cx="5153025" cy="387350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1328A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2721538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oßen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052000"/>
            <a:ext cx="10800000" cy="540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83999" y="2880000"/>
            <a:ext cx="10800000" cy="306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ußzeilenplatzhalter 1" descr="&quot;&quot;">
            <a:extLst>
              <a:ext uri="{FF2B5EF4-FFF2-40B4-BE49-F238E27FC236}">
                <a16:creationId xmlns:a16="http://schemas.microsoft.com/office/drawing/2014/main" id="{65A5C271-3A24-06AD-BB01-E37C6CFADE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D0605B11-8F81-6813-2107-B43622C1BE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D4FE-BE13-4EBE-B5D9-EE8670F072A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6621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ild große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2052000"/>
            <a:ext cx="4680000" cy="97200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84213" y="3239999"/>
            <a:ext cx="4679950" cy="2700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CB6CC2E7-ED29-444D-F134-B70CD611A94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4" name="Foliennummernplatzhalter 3" descr="&quot;&quot;">
            <a:extLst>
              <a:ext uri="{FF2B5EF4-FFF2-40B4-BE49-F238E27FC236}">
                <a16:creationId xmlns:a16="http://schemas.microsoft.com/office/drawing/2014/main" id="{A5F6712C-0906-CCD0-046B-BA5327387E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8A14-1AD2-431F-8D18-4BEB97F93D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5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Weiß mit Bild,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0"/>
          <p:cNvSpPr>
            <a:spLocks noGrp="1"/>
          </p:cNvSpPr>
          <p:nvPr>
            <p:ph type="pic" sz="quarter" idx="10"/>
          </p:nvPr>
        </p:nvSpPr>
        <p:spPr>
          <a:xfrm>
            <a:off x="7223760" y="502920"/>
            <a:ext cx="4284240" cy="5638800"/>
          </a:xfrm>
          <a:prstGeom prst="rect">
            <a:avLst/>
          </a:prstGeom>
          <a:noFill/>
        </p:spPr>
        <p:txBody>
          <a:bodyPr tIns="1440000" rtlCol="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0D600D25-09F5-056E-CA26-667E62A93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EA945-1A63-4D6C-BCAB-CA27DA037B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AD4FD882-A009-E99F-38F6-20F94B54759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</p:spTree>
    <p:extLst>
      <p:ext uri="{BB962C8B-B14F-4D97-AF65-F5344CB8AC3E}">
        <p14:creationId xmlns:p14="http://schemas.microsoft.com/office/powerpoint/2010/main" val="248852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eltrennfolie Rot mit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descr="&quot;&quot;">
            <a:extLst>
              <a:ext uri="{FF2B5EF4-FFF2-40B4-BE49-F238E27FC236}">
                <a16:creationId xmlns:a16="http://schemas.microsoft.com/office/drawing/2014/main" id="{EE43EA88-BE32-1CE0-2B9A-3A19C50B39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E63B8FAD-62A5-E9C7-C671-28BA30714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000" y="2879999"/>
            <a:ext cx="6264000" cy="2520000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Bildplatzhalter 12"/>
          <p:cNvSpPr>
            <a:spLocks noGrp="1"/>
          </p:cNvSpPr>
          <p:nvPr>
            <p:ph type="pic" sz="quarter" idx="18"/>
          </p:nvPr>
        </p:nvSpPr>
        <p:spPr>
          <a:xfrm>
            <a:off x="7128000" y="1372181"/>
            <a:ext cx="6480000" cy="64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Fußzeilenplatzhalter 6" descr="&quot;&quot;">
            <a:extLst>
              <a:ext uri="{FF2B5EF4-FFF2-40B4-BE49-F238E27FC236}">
                <a16:creationId xmlns:a16="http://schemas.microsoft.com/office/drawing/2014/main" id="{8E3FF93C-B0C3-9CFD-E49C-8FDBC3DD2B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684213" y="6364288"/>
            <a:ext cx="6731000" cy="144462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  <p:sp>
        <p:nvSpPr>
          <p:cNvPr id="7" name="Foliennummernplatzhalter 7" descr="&quot;&quot;">
            <a:extLst>
              <a:ext uri="{FF2B5EF4-FFF2-40B4-BE49-F238E27FC236}">
                <a16:creationId xmlns:a16="http://schemas.microsoft.com/office/drawing/2014/main" id="{B06D3754-5CD8-701A-9E9E-65BF90ADC3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26499E-8453-467D-A113-D8858D8C35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605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5">
            <a:extLst>
              <a:ext uri="{FF2B5EF4-FFF2-40B4-BE49-F238E27FC236}">
                <a16:creationId xmlns:a16="http://schemas.microsoft.com/office/drawing/2014/main" id="{0BC6D588-FEA4-4862-9329-0BCDBFC42F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052638"/>
            <a:ext cx="107997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Mastertitelformat bearbeiten</a:t>
            </a:r>
          </a:p>
        </p:txBody>
      </p:sp>
      <p:sp>
        <p:nvSpPr>
          <p:cNvPr id="1027" name="Textplatzhalter 9">
            <a:extLst>
              <a:ext uri="{FF2B5EF4-FFF2-40B4-BE49-F238E27FC236}">
                <a16:creationId xmlns:a16="http://schemas.microsoft.com/office/drawing/2014/main" id="{004E63D3-2983-B6B9-610F-560D78E40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3276600"/>
            <a:ext cx="107997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pic>
        <p:nvPicPr>
          <p:cNvPr id="3" name="Grafik 2" descr="&quot;&quot;">
            <a:extLst>
              <a:ext uri="{FF2B5EF4-FFF2-40B4-BE49-F238E27FC236}">
                <a16:creationId xmlns:a16="http://schemas.microsoft.com/office/drawing/2014/main" id="{6E04ACF3-65B7-8A3A-B2EB-969C632EAD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2625" y="684213"/>
            <a:ext cx="2970213" cy="6873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6" r:id="rId2"/>
    <p:sldLayoutId id="2147483765" r:id="rId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ptos Bold" pitchFamily="34" charset="0"/>
        </a:defRPr>
      </a:lvl9pPr>
    </p:titleStyle>
    <p:bodyStyle>
      <a:lvl1pPr marL="288000" indent="-288000" algn="l" rtl="0" eaLnBrk="1" fontAlgn="base" hangingPunct="1">
        <a:lnSpc>
          <a:spcPct val="15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64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152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440000" indent="-288000" algn="l" rtl="0" eaLnBrk="1" fontAlgn="base" hangingPunct="1">
        <a:lnSpc>
          <a:spcPct val="15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DC4F99A7-645C-5B2D-3DDF-527C2D88DD7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2051" name="Titelplatzhalter 15">
            <a:extLst>
              <a:ext uri="{FF2B5EF4-FFF2-40B4-BE49-F238E27FC236}">
                <a16:creationId xmlns:a16="http://schemas.microsoft.com/office/drawing/2014/main" id="{C0EEBAB4-73EC-4DE8-0960-5C734DF06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052638"/>
            <a:ext cx="10799763" cy="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2052" name="Textplatzhalter 18">
            <a:extLst>
              <a:ext uri="{FF2B5EF4-FFF2-40B4-BE49-F238E27FC236}">
                <a16:creationId xmlns:a16="http://schemas.microsoft.com/office/drawing/2014/main" id="{9A938767-5C39-6802-4711-92F5ECC18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D33DAB49-FC8C-E278-E019-3CABDF29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FEE6BFC5-F6C9-480B-AF5A-6B2FBF8240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930E9A98-B26E-8D75-C394-8FBABB5F4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Rollenspiel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37" r:id="rId5"/>
    <p:sldLayoutId id="2147483747" r:id="rId6"/>
    <p:sldLayoutId id="2147483748" r:id="rId7"/>
    <p:sldLayoutId id="2147483749" r:id="rId8"/>
    <p:sldLayoutId id="2147483848" r:id="rId9"/>
    <p:sldLayoutId id="2147483738" r:id="rId10"/>
    <p:sldLayoutId id="2147483750" r:id="rId11"/>
    <p:sldLayoutId id="2147483751" r:id="rId12"/>
    <p:sldLayoutId id="2147483779" r:id="rId13"/>
    <p:sldLayoutId id="2147483752" r:id="rId14"/>
    <p:sldLayoutId id="2147483878" r:id="rId15"/>
    <p:sldLayoutId id="2147483753" r:id="rId16"/>
    <p:sldLayoutId id="2147483771" r:id="rId17"/>
    <p:sldLayoutId id="2147483778" r:id="rId18"/>
    <p:sldLayoutId id="2147483754" r:id="rId19"/>
    <p:sldLayoutId id="2147483755" r:id="rId20"/>
    <p:sldLayoutId id="2147483756" r:id="rId21"/>
    <p:sldLayoutId id="2147483788" r:id="rId22"/>
    <p:sldLayoutId id="2147483764" r:id="rId23"/>
    <p:sldLayoutId id="2147483789" r:id="rId24"/>
    <p:sldLayoutId id="2147483761" r:id="rId25"/>
    <p:sldLayoutId id="2147483760" r:id="rId26"/>
    <p:sldLayoutId id="2147483880" r:id="rId27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8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DC4F99A7-645C-5B2D-3DDF-527C2D88DD77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2051" name="Titelplatzhalter 15">
            <a:extLst>
              <a:ext uri="{FF2B5EF4-FFF2-40B4-BE49-F238E27FC236}">
                <a16:creationId xmlns:a16="http://schemas.microsoft.com/office/drawing/2014/main" id="{C0EEBAB4-73EC-4DE8-0960-5C734DF06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052638"/>
            <a:ext cx="10799763" cy="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Mastertitelformat bearbeiten</a:t>
            </a:r>
          </a:p>
        </p:txBody>
      </p:sp>
      <p:sp>
        <p:nvSpPr>
          <p:cNvPr id="2052" name="Textplatzhalter 18">
            <a:extLst>
              <a:ext uri="{FF2B5EF4-FFF2-40B4-BE49-F238E27FC236}">
                <a16:creationId xmlns:a16="http://schemas.microsoft.com/office/drawing/2014/main" id="{9A938767-5C39-6802-4711-92F5ECC18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D33DAB49-FC8C-E278-E019-3CABDF29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FEE6BFC5-F6C9-480B-AF5A-6B2FBF8240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930E9A98-B26E-8D75-C394-8FBABB5F4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</p:spTree>
    <p:extLst>
      <p:ext uri="{BB962C8B-B14F-4D97-AF65-F5344CB8AC3E}">
        <p14:creationId xmlns:p14="http://schemas.microsoft.com/office/powerpoint/2010/main" val="217157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40" r:id="rId8"/>
    <p:sldLayoutId id="2147483801" r:id="rId9"/>
    <p:sldLayoutId id="2147483876" r:id="rId10"/>
    <p:sldLayoutId id="2147483811" r:id="rId11"/>
    <p:sldLayoutId id="2147483817" r:id="rId12"/>
    <p:sldLayoutId id="2147483819" r:id="rId13"/>
    <p:sldLayoutId id="2147483821" r:id="rId14"/>
    <p:sldLayoutId id="2147483877" r:id="rId15"/>
    <p:sldLayoutId id="2147483823" r:id="rId16"/>
    <p:sldLayoutId id="2147483825" r:id="rId17"/>
    <p:sldLayoutId id="2147483827" r:id="rId18"/>
    <p:sldLayoutId id="2147483829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81" r:id="rId27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61328A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8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spcBef>
          <a:spcPct val="0"/>
        </a:spcBef>
        <a:spcAft>
          <a:spcPts val="15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&quot;&quot;">
            <a:extLst>
              <a:ext uri="{FF2B5EF4-FFF2-40B4-BE49-F238E27FC236}">
                <a16:creationId xmlns:a16="http://schemas.microsoft.com/office/drawing/2014/main" id="{DC4F99A7-645C-5B2D-3DDF-527C2D88DD7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2051" name="Titelplatzhalter 15">
            <a:extLst>
              <a:ext uri="{FF2B5EF4-FFF2-40B4-BE49-F238E27FC236}">
                <a16:creationId xmlns:a16="http://schemas.microsoft.com/office/drawing/2014/main" id="{C0EEBAB4-73EC-4DE8-0960-5C734DF06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2052638"/>
            <a:ext cx="10799763" cy="51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Mastertitelformat bearbeiten</a:t>
            </a:r>
          </a:p>
        </p:txBody>
      </p:sp>
      <p:sp>
        <p:nvSpPr>
          <p:cNvPr id="2052" name="Textplatzhalter 18">
            <a:extLst>
              <a:ext uri="{FF2B5EF4-FFF2-40B4-BE49-F238E27FC236}">
                <a16:creationId xmlns:a16="http://schemas.microsoft.com/office/drawing/2014/main" id="{9A938767-5C39-6802-4711-92F5ECC18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Foliennummernplatzhalter 2" descr="&quot;&quot;">
            <a:extLst>
              <a:ext uri="{FF2B5EF4-FFF2-40B4-BE49-F238E27FC236}">
                <a16:creationId xmlns:a16="http://schemas.microsoft.com/office/drawing/2014/main" id="{D33DAB49-FC8C-E278-E019-3CABDF29D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FEE6BFC5-F6C9-480B-AF5A-6B2FBF8240D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Fußzeilenplatzhalter 2" descr="&quot;&quot;">
            <a:extLst>
              <a:ext uri="{FF2B5EF4-FFF2-40B4-BE49-F238E27FC236}">
                <a16:creationId xmlns:a16="http://schemas.microsoft.com/office/drawing/2014/main" id="{930E9A98-B26E-8D75-C394-8FBABB5F4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</p:spTree>
    <p:extLst>
      <p:ext uri="{BB962C8B-B14F-4D97-AF65-F5344CB8AC3E}">
        <p14:creationId xmlns:p14="http://schemas.microsoft.com/office/powerpoint/2010/main" val="4940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8" r:id="rId3"/>
    <p:sldLayoutId id="2147483862" r:id="rId4"/>
    <p:sldLayoutId id="2147483863" r:id="rId5"/>
    <p:sldLayoutId id="2147483870" r:id="rId6"/>
    <p:sldLayoutId id="2147483864" r:id="rId7"/>
    <p:sldLayoutId id="2147483874" r:id="rId8"/>
    <p:sldLayoutId id="2147483871" r:id="rId9"/>
    <p:sldLayoutId id="2147483866" r:id="rId10"/>
    <p:sldLayoutId id="2147483873" r:id="rId11"/>
    <p:sldLayoutId id="2147483875" r:id="rId12"/>
    <p:sldLayoutId id="2147483867" r:id="rId13"/>
    <p:sldLayoutId id="2147483872" r:id="rId14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8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lnSpc>
          <a:spcPct val="150000"/>
        </a:lnSpc>
        <a:spcBef>
          <a:spcPct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Logo Verbraucherzentrale">
            <a:extLst>
              <a:ext uri="{FF2B5EF4-FFF2-40B4-BE49-F238E27FC236}">
                <a16:creationId xmlns:a16="http://schemas.microsoft.com/office/drawing/2014/main" id="{77A3E8E8-E09D-0BE9-F767-86063EE951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213" y="684213"/>
            <a:ext cx="2971800" cy="687387"/>
          </a:xfrm>
          <a:prstGeom prst="rect">
            <a:avLst/>
          </a:prstGeom>
        </p:spPr>
      </p:pic>
      <p:sp>
        <p:nvSpPr>
          <p:cNvPr id="3075" name="Titelplatzhalter 15">
            <a:extLst>
              <a:ext uri="{FF2B5EF4-FFF2-40B4-BE49-F238E27FC236}">
                <a16:creationId xmlns:a16="http://schemas.microsoft.com/office/drawing/2014/main" id="{F469751E-FD69-7550-85E2-961D57E0B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2052638"/>
            <a:ext cx="107997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3076" name="Textplatzhalter 18">
            <a:extLst>
              <a:ext uri="{FF2B5EF4-FFF2-40B4-BE49-F238E27FC236}">
                <a16:creationId xmlns:a16="http://schemas.microsoft.com/office/drawing/2014/main" id="{745083A9-D507-292D-9025-F740E6994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3240088"/>
            <a:ext cx="107997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3" name="Foliennummernplatzhalter 2" descr="&quot;&quot;">
            <a:extLst>
              <a:ext uri="{FF2B5EF4-FFF2-40B4-BE49-F238E27FC236}">
                <a16:creationId xmlns:a16="http://schemas.microsoft.com/office/drawing/2014/main" id="{B4FD5D1D-0323-5700-AB5A-6AF0AD98D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5163" y="6364288"/>
            <a:ext cx="638175" cy="1444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fld id="{7DEC9A61-0997-4B25-BE61-B6770D1F312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2" descr="&quot;&quot;">
            <a:extLst>
              <a:ext uri="{FF2B5EF4-FFF2-40B4-BE49-F238E27FC236}">
                <a16:creationId xmlns:a16="http://schemas.microsoft.com/office/drawing/2014/main" id="{F559CBAD-6AA0-1616-3E76-CE95BCAE6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364288"/>
            <a:ext cx="8999537" cy="1444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Rollenspiel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ptos Bold" pitchFamily="34" charset="0"/>
        </a:defRPr>
      </a:lvl9pPr>
    </p:titleStyle>
    <p:bodyStyle>
      <a:lvl1pPr marL="287338" indent="-287338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rtl="0" fontAlgn="base">
        <a:spcBef>
          <a:spcPct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zbv.de/" TargetMode="External"/><Relationship Id="rId7" Type="http://schemas.openxmlformats.org/officeDocument/2006/relationships/image" Target="../media/image6.png"/><Relationship Id="rId2" Type="http://schemas.openxmlformats.org/officeDocument/2006/relationships/hyperlink" Target="mailto:info@vzbv.de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hyperlink" Target="https://www.instagram.com/verbraucherzentrale.vzbv/" TargetMode="External"/><Relationship Id="rId4" Type="http://schemas.openxmlformats.org/officeDocument/2006/relationships/hyperlink" Target="http://www.verbraucherchecker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platzhalter 3">
            <a:extLst>
              <a:ext uri="{FF2B5EF4-FFF2-40B4-BE49-F238E27FC236}">
                <a16:creationId xmlns:a16="http://schemas.microsoft.com/office/drawing/2014/main" id="{9A728918-5FEB-7130-0604-BB2B6F2C297A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83383" y="5124602"/>
            <a:ext cx="8134796" cy="684265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Verbraucherchecker – Workshops für </a:t>
            </a:r>
            <a:r>
              <a:rPr lang="en-US" altLang="en-US" dirty="0" err="1">
                <a:solidFill>
                  <a:srgbClr val="FFFFFF"/>
                </a:solidFill>
              </a:rPr>
              <a:t>junge</a:t>
            </a:r>
            <a:r>
              <a:rPr lang="en-US" altLang="en-US" dirty="0">
                <a:solidFill>
                  <a:srgbClr val="FFFFFF"/>
                </a:solidFill>
              </a:rPr>
              <a:t> Menschen</a:t>
            </a:r>
            <a:endParaRPr lang="de-DE" altLang="en-US" dirty="0">
              <a:solidFill>
                <a:srgbClr val="FFFFFF"/>
              </a:solidFill>
            </a:endParaRPr>
          </a:p>
        </p:txBody>
      </p:sp>
      <p:pic>
        <p:nvPicPr>
          <p:cNvPr id="6" name="Bildplatzhalter 5" descr="Signet des Bildungsprogramms Verbraucherchecker.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2618"/>
          <a:stretch>
            <a:fillRect/>
          </a:stretch>
        </p:blipFill>
        <p:spPr>
          <a:xfrm>
            <a:off x="9666092" y="318850"/>
            <a:ext cx="2159000" cy="2159000"/>
          </a:xfrm>
        </p:spPr>
      </p:pic>
      <p:sp>
        <p:nvSpPr>
          <p:cNvPr id="34818" name="Titel 2">
            <a:extLst>
              <a:ext uri="{FF2B5EF4-FFF2-40B4-BE49-F238E27FC236}">
                <a16:creationId xmlns:a16="http://schemas.microsoft.com/office/drawing/2014/main" id="{C674657E-38C2-3C41-CF1F-4EB2DCE29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382" y="2477850"/>
            <a:ext cx="8661033" cy="2340000"/>
          </a:xfrm>
        </p:spPr>
        <p:txBody>
          <a:bodyPr/>
          <a:lstStyle/>
          <a:p>
            <a:r>
              <a:rPr lang="de-DE" altLang="en-US" dirty="0"/>
              <a:t>Rollenspiel </a:t>
            </a:r>
            <a:br>
              <a:rPr lang="de-DE" altLang="en-US" dirty="0"/>
            </a:br>
            <a:r>
              <a:rPr lang="en-US" altLang="en-US" dirty="0">
                <a:solidFill>
                  <a:srgbClr val="FFFFFF"/>
                </a:solidFill>
              </a:rPr>
              <a:t>in Podcasts, Talk-Shows und Co.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440826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>
            <a:extLst>
              <a:ext uri="{FF2B5EF4-FFF2-40B4-BE49-F238E27FC236}">
                <a16:creationId xmlns:a16="http://schemas.microsoft.com/office/drawing/2014/main" id="{4D7DB499-12EB-3DAD-8C7C-AD8E05C0B2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5325" y="1033463"/>
            <a:ext cx="10801350" cy="973137"/>
          </a:xfrm>
        </p:spPr>
        <p:txBody>
          <a:bodyPr/>
          <a:lstStyle/>
          <a:p>
            <a:r>
              <a:rPr lang="de-DE" altLang="en-US"/>
              <a:t>Ihre Verbraucherzentrale</a:t>
            </a:r>
          </a:p>
        </p:txBody>
      </p:sp>
      <p:pic>
        <p:nvPicPr>
          <p:cNvPr id="5" name="Bildplatzhalter 4" descr="Logo Verbraucherzentrale">
            <a:extLst>
              <a:ext uri="{FF2B5EF4-FFF2-40B4-BE49-F238E27FC236}">
                <a16:creationId xmlns:a16="http://schemas.microsoft.com/office/drawing/2014/main" id="{7C7CA919-311B-D93A-533A-86615F3E495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23" r="23"/>
          <a:stretch>
            <a:fillRect/>
          </a:stretch>
        </p:blipFill>
        <p:spPr>
          <a:xfrm>
            <a:off x="2862263" y="2679700"/>
            <a:ext cx="6467475" cy="1498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45D8-F6BC-B8BF-500A-F79E4DE03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F6AD2-60B9-6602-A125-51406786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67" y="2052000"/>
            <a:ext cx="3452065" cy="750525"/>
          </a:xfrm>
        </p:spPr>
        <p:txBody>
          <a:bodyPr wrap="square" anchor="t">
            <a:noAutofit/>
          </a:bodyPr>
          <a:lstStyle/>
          <a:p>
            <a:r>
              <a:rPr lang="de-DE" dirty="0"/>
              <a:t>Was ist das Ziel </a:t>
            </a:r>
            <a:br>
              <a:rPr lang="de-DE" dirty="0"/>
            </a:br>
            <a:r>
              <a:rPr lang="de-DE" dirty="0"/>
              <a:t>des Rollenspiels?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7133DB-6C59-B04D-3DFA-1428F88638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999" y="3060000"/>
            <a:ext cx="3452065" cy="2772000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Eigene Perspektive wechseln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Wissen austauschen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Meinungsvielfalt aufzeigen und akzeptieren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Kompromisse schließen, Lösungen finden, auf Konsens einigen </a:t>
            </a:r>
          </a:p>
          <a:p>
            <a:endParaRPr lang="de-DE" dirty="0"/>
          </a:p>
        </p:txBody>
      </p:sp>
      <p:pic>
        <p:nvPicPr>
          <p:cNvPr id="8" name="Grafik 7" descr="Eine gezeichnete Figur scheint über etwas nachzudenken.">
            <a:extLst>
              <a:ext uri="{FF2B5EF4-FFF2-40B4-BE49-F238E27FC236}">
                <a16:creationId xmlns:a16="http://schemas.microsoft.com/office/drawing/2014/main" id="{E02D19CC-31FB-7E6A-58D7-5E11EE1D9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33" t="22148" r="32667" b="44815"/>
          <a:stretch/>
        </p:blipFill>
        <p:spPr>
          <a:xfrm>
            <a:off x="4998720" y="1961495"/>
            <a:ext cx="2194560" cy="3398520"/>
          </a:xfrm>
          <a:prstGeom prst="rect">
            <a:avLst/>
          </a:prstGeom>
        </p:spPr>
      </p:pic>
      <p:pic>
        <p:nvPicPr>
          <p:cNvPr id="6" name="Grafik 5" descr="Eine gezeichnete Figur mit fröhlichem Blick und einem nach oben zeigenden Daumen.">
            <a:extLst>
              <a:ext uri="{FF2B5EF4-FFF2-40B4-BE49-F238E27FC236}">
                <a16:creationId xmlns:a16="http://schemas.microsoft.com/office/drawing/2014/main" id="{50BB4CBB-39C7-98DA-DF95-D294B5422D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16" t="25925" r="51875" b="30557"/>
          <a:stretch/>
        </p:blipFill>
        <p:spPr>
          <a:xfrm>
            <a:off x="8863992" y="2606048"/>
            <a:ext cx="3102547" cy="3758240"/>
          </a:xfrm>
          <a:prstGeom prst="rect">
            <a:avLst/>
          </a:prstGeom>
        </p:spPr>
      </p:pic>
      <p:sp>
        <p:nvSpPr>
          <p:cNvPr id="10" name="Ovale Legende 12" descr="Sprechblase mit dem Satz Und das ist richtig so.">
            <a:extLst>
              <a:ext uri="{FF2B5EF4-FFF2-40B4-BE49-F238E27FC236}">
                <a16:creationId xmlns:a16="http://schemas.microsoft.com/office/drawing/2014/main" id="{07A1DAA7-EF25-D3FF-256B-D1D275CCD271}"/>
              </a:ext>
            </a:extLst>
          </p:cNvPr>
          <p:cNvSpPr/>
          <p:nvPr/>
        </p:nvSpPr>
        <p:spPr>
          <a:xfrm>
            <a:off x="7285564" y="2829995"/>
            <a:ext cx="1923438" cy="1661520"/>
          </a:xfrm>
          <a:prstGeom prst="wedgeEllipseCallout">
            <a:avLst>
              <a:gd name="adj1" fmla="val 72773"/>
              <a:gd name="adj2" fmla="val 81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Und das ist richtig so.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01E403-1B28-165B-67E5-1DB292B58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3240087" cy="14446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Rollenspiel in Podcasts, Talk-Shows und Co.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90F8C5-A8F6-6068-9051-054A0E08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825163" y="6364288"/>
            <a:ext cx="638175" cy="1444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00E3744-E8F7-421C-B152-2AE9695367A3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de-DE"/>
          </a:p>
        </p:txBody>
      </p:sp>
      <p:sp>
        <p:nvSpPr>
          <p:cNvPr id="9" name="Ovale Legende 2" descr="Sprechblase mit dem Satz Es gibt mehrere Meinungen und oftmals mehr als nur die eine Lösung.">
            <a:extLst>
              <a:ext uri="{FF2B5EF4-FFF2-40B4-BE49-F238E27FC236}">
                <a16:creationId xmlns:a16="http://schemas.microsoft.com/office/drawing/2014/main" id="{D038607A-F325-AE4E-EB53-854337863A63}"/>
              </a:ext>
            </a:extLst>
          </p:cNvPr>
          <p:cNvSpPr/>
          <p:nvPr/>
        </p:nvSpPr>
        <p:spPr>
          <a:xfrm>
            <a:off x="7125935" y="858252"/>
            <a:ext cx="3156857" cy="1859770"/>
          </a:xfrm>
          <a:prstGeom prst="wedgeEllipseCallout">
            <a:avLst>
              <a:gd name="adj1" fmla="val -56771"/>
              <a:gd name="adj2" fmla="val 4895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Es gibt mehrere Meinungen und oftmals mehr als nur die eine Lösung.</a:t>
            </a:r>
          </a:p>
        </p:txBody>
      </p:sp>
    </p:spTree>
    <p:extLst>
      <p:ext uri="{BB962C8B-B14F-4D97-AF65-F5344CB8AC3E}">
        <p14:creationId xmlns:p14="http://schemas.microsoft.com/office/powerpoint/2010/main" val="404119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22905-80D2-1F72-3CEB-6CDC3CA46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D8B8D-11AF-81AB-E8A5-C1BC64BE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 wrap="square" anchor="t">
            <a:normAutofit/>
          </a:bodyPr>
          <a:lstStyle/>
          <a:p>
            <a:r>
              <a:rPr lang="de-DE" sz="2600" dirty="0"/>
              <a:t>Vorbereitung: Schritt 1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9A0236-A521-0688-01F5-1C00F485BD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Findet euch in </a:t>
            </a:r>
            <a:r>
              <a:rPr lang="de-DE" b="1" dirty="0"/>
              <a:t>Kleingruppen</a:t>
            </a:r>
            <a:r>
              <a:rPr lang="de-DE" dirty="0"/>
              <a:t> zusammen. Jede Gruppe wird sich als </a:t>
            </a:r>
            <a:r>
              <a:rPr lang="de-DE" b="1" dirty="0"/>
              <a:t>Experten-Team</a:t>
            </a:r>
            <a:r>
              <a:rPr lang="de-DE" dirty="0"/>
              <a:t> auf die Diskussion vorbereiten.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Jedes Experten-Team nimmt eine bestimmte </a:t>
            </a:r>
            <a:r>
              <a:rPr lang="de-DE" b="1" dirty="0"/>
              <a:t>Rolle</a:t>
            </a:r>
            <a:r>
              <a:rPr lang="de-DE" dirty="0"/>
              <a:t> ein, gestaltet diese aus und stellt sie im Plenum vor.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Anschließend überlegt jedes Team, welche </a:t>
            </a:r>
            <a:r>
              <a:rPr lang="de-DE" b="1" dirty="0"/>
              <a:t>Meinung</a:t>
            </a:r>
            <a:r>
              <a:rPr lang="de-DE" dirty="0"/>
              <a:t> ihre Rolle zum Thema vertritt und welche Kernbotschaften sie in die Diskussion einbringen möchte.</a:t>
            </a:r>
          </a:p>
          <a:p>
            <a:endParaRPr lang="de-DE" dirty="0"/>
          </a:p>
        </p:txBody>
      </p:sp>
      <p:pic>
        <p:nvPicPr>
          <p:cNvPr id="11" name="Grafik 10" descr="Dekorative Abbildung mit gezeichneten Figuren und ihrer Zuordnung zu Expertenteams.">
            <a:extLst>
              <a:ext uri="{FF2B5EF4-FFF2-40B4-BE49-F238E27FC236}">
                <a16:creationId xmlns:a16="http://schemas.microsoft.com/office/drawing/2014/main" id="{B2AF6110-F25B-77DA-5380-EE72FE101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96" y="144463"/>
            <a:ext cx="6273820" cy="6713537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D6D6E0-2967-7987-48F1-8D6DFAA31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Rollenspiel in Podcasts, Talk-Shows und Co. </a:t>
            </a:r>
          </a:p>
        </p:txBody>
      </p:sp>
    </p:spTree>
    <p:extLst>
      <p:ext uri="{BB962C8B-B14F-4D97-AF65-F5344CB8AC3E}">
        <p14:creationId xmlns:p14="http://schemas.microsoft.com/office/powerpoint/2010/main" val="131727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658B7-89AD-D205-1CC2-803D22F3C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D9BD-2A57-6A16-C620-75C90FB1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 wrap="square" anchor="t">
            <a:normAutofit/>
          </a:bodyPr>
          <a:lstStyle/>
          <a:p>
            <a:r>
              <a:rPr lang="de-DE" sz="2600" dirty="0"/>
              <a:t>Vorbereitung: Schritt 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038B1A-3B96-D54D-B7FB-35318B0A98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3060000"/>
            <a:ext cx="4320000" cy="2880000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Bereitet euch innerhalb eurer Teams auf die Talk-Show oder den Podcast vor.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Besprecht mögliche Meinungen eurer Rolle mit  </a:t>
            </a:r>
            <a:r>
              <a:rPr lang="de-DE" b="1" dirty="0"/>
              <a:t>Begründungen und Beispielen</a:t>
            </a:r>
            <a:r>
              <a:rPr lang="de-DE" dirty="0"/>
              <a:t>. Wofür steht eure Rolle?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Überlegt auch mögliche </a:t>
            </a:r>
            <a:r>
              <a:rPr lang="de-DE" b="1" dirty="0"/>
              <a:t>Gegenargumente</a:t>
            </a:r>
            <a:r>
              <a:rPr lang="de-DE" dirty="0"/>
              <a:t>, die von den anderen Experten-Teams angebracht werden könnten und wie ihr darauf reagieren könnt.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6E6936-82D0-7A53-1D90-AA1E12AB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Rollenspiel in Podcasts, Talk-Shows und Co. </a:t>
            </a:r>
          </a:p>
        </p:txBody>
      </p:sp>
      <p:pic>
        <p:nvPicPr>
          <p:cNvPr id="4" name="Grafik 3" descr="Dekorative Abbildung mit gezeichneten Figuren und ihrer Zuordnung zu Expertenteams.">
            <a:extLst>
              <a:ext uri="{FF2B5EF4-FFF2-40B4-BE49-F238E27FC236}">
                <a16:creationId xmlns:a16="http://schemas.microsoft.com/office/drawing/2014/main" id="{6FA2A400-84F0-21B0-53C2-B55F8CB32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893" y="144463"/>
            <a:ext cx="6273820" cy="67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2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7156C-2EBD-4191-B07D-751269B09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3E3B7-6DC6-E0EE-CFE7-616A6D0E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67" y="2052000"/>
            <a:ext cx="4320000" cy="756000"/>
          </a:xfrm>
        </p:spPr>
        <p:txBody>
          <a:bodyPr wrap="square" anchor="t">
            <a:normAutofit/>
          </a:bodyPr>
          <a:lstStyle/>
          <a:p>
            <a:r>
              <a:rPr lang="de-DE" sz="2600" dirty="0"/>
              <a:t>Umsetzung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91B53F-2677-D1C7-B365-D582FEEE3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999" y="3060000"/>
            <a:ext cx="5740863" cy="2880000"/>
          </a:xfrm>
        </p:spPr>
        <p:txBody>
          <a:bodyPr wrap="square" anchor="t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/>
              <a:t>Jedes Experten-Team schickt </a:t>
            </a:r>
            <a:r>
              <a:rPr lang="de-DE" b="1" dirty="0"/>
              <a:t>ein Team-Mitglied </a:t>
            </a:r>
            <a:r>
              <a:rPr lang="de-DE" dirty="0"/>
              <a:t>in die Diskussion.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/>
              <a:t>Dieses Mitglied trägt die </a:t>
            </a:r>
            <a:r>
              <a:rPr lang="de-DE" b="1" dirty="0"/>
              <a:t>Meinung mit Argumenten und Beispielen</a:t>
            </a:r>
            <a:r>
              <a:rPr lang="de-DE" dirty="0"/>
              <a:t> in die Diskussionsrunde.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/>
              <a:t>Die Teams können ihr Mitglied unterstützen: </a:t>
            </a:r>
          </a:p>
          <a:p>
            <a:pPr marL="265113">
              <a:lnSpc>
                <a:spcPct val="90000"/>
              </a:lnSpc>
            </a:pPr>
            <a:r>
              <a:rPr lang="de-DE" dirty="0"/>
              <a:t>Option a) </a:t>
            </a:r>
            <a:br>
              <a:rPr lang="de-DE" dirty="0"/>
            </a:br>
            <a:r>
              <a:rPr lang="de-DE" dirty="0"/>
              <a:t>Es kann während der Diskussion eine Pause eingebaut werden, damit sich die Experten-Teams erneut austauschen können. </a:t>
            </a:r>
          </a:p>
          <a:p>
            <a:pPr marL="265113">
              <a:lnSpc>
                <a:spcPct val="90000"/>
              </a:lnSpc>
            </a:pPr>
            <a:r>
              <a:rPr lang="de-DE" dirty="0"/>
              <a:t>Option b) </a:t>
            </a:r>
            <a:br>
              <a:rPr lang="de-DE" dirty="0"/>
            </a:br>
            <a:r>
              <a:rPr lang="de-DE" dirty="0"/>
              <a:t>Die Experten-Teams können ihr Mitglied während der Talk-Runde tauschen. </a:t>
            </a:r>
          </a:p>
        </p:txBody>
      </p:sp>
      <p:pic>
        <p:nvPicPr>
          <p:cNvPr id="4" name="Grafik 3" descr="Abbildung von gezeichneten Köpfen in er einer Diskussionsrunde.">
            <a:extLst>
              <a:ext uri="{FF2B5EF4-FFF2-40B4-BE49-F238E27FC236}">
                <a16:creationId xmlns:a16="http://schemas.microsoft.com/office/drawing/2014/main" id="{A8B413CE-0948-C343-418A-7397CFE1A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579" y="2052000"/>
            <a:ext cx="4516422" cy="388800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E473B3-3FCD-AD8C-2308-D890DA1F8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213" y="6364288"/>
            <a:ext cx="4984750" cy="14446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Rollenspiel in Podcasts, Talk-Shows und Co.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DF694A-10FA-6CDF-AA6D-37C391D71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825163" y="6364288"/>
            <a:ext cx="638175" cy="1444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8C581B8-E11B-4CB8-B306-6AAAFE66ACA6}" type="slidenum">
              <a:rPr lang="de-DE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03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F7A8F-6DD1-9D42-F50C-93FDE2FC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Los geht‘s!</a:t>
            </a:r>
            <a:br>
              <a:rPr lang="de-DE" dirty="0"/>
            </a:br>
            <a:r>
              <a:rPr lang="de-DE" dirty="0"/>
              <a:t>Setze eure Rollenspiele um!</a:t>
            </a:r>
          </a:p>
        </p:txBody>
      </p:sp>
    </p:spTree>
    <p:extLst>
      <p:ext uri="{BB962C8B-B14F-4D97-AF65-F5344CB8AC3E}">
        <p14:creationId xmlns:p14="http://schemas.microsoft.com/office/powerpoint/2010/main" val="407605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30032-7953-66EA-C204-A3DBDA4D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58" y="4121844"/>
            <a:ext cx="4803363" cy="858163"/>
          </a:xfrm>
        </p:spPr>
        <p:txBody>
          <a:bodyPr/>
          <a:lstStyle/>
          <a:p>
            <a:r>
              <a:rPr lang="de-DE" dirty="0"/>
              <a:t>Zeit für eure Präsentation!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DF01AB-3BB2-994A-EED6-03CFFA8A33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4259" y="5122995"/>
            <a:ext cx="4803364" cy="1028173"/>
          </a:xfrm>
        </p:spPr>
        <p:txBody>
          <a:bodyPr/>
          <a:lstStyle/>
          <a:p>
            <a:r>
              <a:rPr lang="de-DE" dirty="0"/>
              <a:t>Wir freuen uns auf eure Rollenspiele!</a:t>
            </a:r>
          </a:p>
        </p:txBody>
      </p:sp>
      <p:pic>
        <p:nvPicPr>
          <p:cNvPr id="10" name="Bildplatzhalter 9" descr="Eine Hand zeigt mit Zeigefinger auf gezeichnete Abbildungen.">
            <a:extLst>
              <a:ext uri="{FF2B5EF4-FFF2-40B4-BE49-F238E27FC236}">
                <a16:creationId xmlns:a16="http://schemas.microsoft.com/office/drawing/2014/main" id="{E7240833-5077-8FC1-FA68-CF06CD18117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/>
          <a:srcRect l="10882" t="-10093" r="32845" b="10093"/>
          <a:stretch>
            <a:fillRect/>
          </a:stretch>
        </p:blipFill>
        <p:spPr>
          <a:xfrm>
            <a:off x="6684380" y="-688800"/>
            <a:ext cx="6417476" cy="6417476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29204A-060F-2E96-7A8B-8EC5054B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1FE1DF2-B170-47DC-8B6A-E09896EA39CB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7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BE0BB82-6576-FE30-D009-3B462BA491E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Bildnachweis</a:t>
            </a:r>
          </a:p>
        </p:txBody>
      </p:sp>
      <p:pic>
        <p:nvPicPr>
          <p:cNvPr id="16" name="Grafik 15" descr="Logo zur hier genutzen Creative Commons Lizenz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960162"/>
            <a:ext cx="1667417" cy="643570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Dieses Werk ist lizenziert unter einer Creative </a:t>
            </a:r>
            <a:r>
              <a:rPr lang="de-DE" dirty="0" err="1"/>
              <a:t>Commons</a:t>
            </a:r>
            <a:r>
              <a:rPr lang="de-DE" dirty="0"/>
              <a:t> Namensnennung - Weitergabe unter gleichen Bedingungen 4.0 International Lizenz. Der Verbraucherzentrale Bundesverband muss als Quelle genannt und die oben genannte Creative </a:t>
            </a:r>
            <a:r>
              <a:rPr lang="de-DE" dirty="0" err="1"/>
              <a:t>Commons</a:t>
            </a:r>
            <a:r>
              <a:rPr lang="de-DE" dirty="0"/>
              <a:t>-Lizenz verwendet werden. Lizenztext unter </a:t>
            </a:r>
            <a:r>
              <a:rPr lang="de-DE" dirty="0">
                <a:hlinkClick r:id="rId3"/>
              </a:rPr>
              <a:t>http://creativecommons.org/licenses/by-sa/4.0/</a:t>
            </a:r>
            <a:endParaRPr lang="de-DE" dirty="0"/>
          </a:p>
          <a:p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68960" y="43084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500" b="1" dirty="0">
                <a:solidFill>
                  <a:schemeClr val="tx2"/>
                </a:solidFill>
              </a:rPr>
              <a:t>Bildnachweise (sofern nicht anders vermerkt):</a:t>
            </a:r>
          </a:p>
          <a:p>
            <a:r>
              <a:rPr lang="de-DE" sz="1500" dirty="0"/>
              <a:t>Verbraucherzentrale Bundesverband/Verbraucherzentrale</a:t>
            </a:r>
          </a:p>
          <a:p>
            <a:endParaRPr lang="de-DE" sz="1500" dirty="0"/>
          </a:p>
          <a:p>
            <a:r>
              <a:rPr lang="de-DE" sz="1500" b="1" dirty="0">
                <a:solidFill>
                  <a:schemeClr val="tx2"/>
                </a:solidFill>
              </a:rPr>
              <a:t>Erstellung:</a:t>
            </a:r>
          </a:p>
          <a:p>
            <a:r>
              <a:rPr lang="de-DE" sz="1500" dirty="0"/>
              <a:t>1. September 2025</a:t>
            </a:r>
          </a:p>
          <a:p>
            <a:endParaRPr lang="de-DE" sz="1500" dirty="0"/>
          </a:p>
        </p:txBody>
      </p:sp>
      <p:sp>
        <p:nvSpPr>
          <p:cNvPr id="2" name="Fußzeilenplatzhalt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Rollenspiel in Podcasts, Talk-Shows und Co. </a:t>
            </a:r>
          </a:p>
        </p:txBody>
      </p:sp>
      <p:sp>
        <p:nvSpPr>
          <p:cNvPr id="3" name="Foliennummern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37193EB5-2FB1-4136-A25E-233A53750E2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769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9"/>
          </p:nvPr>
        </p:nvSpPr>
        <p:spPr>
          <a:xfrm>
            <a:off x="682313" y="2052000"/>
            <a:ext cx="4832663" cy="1463360"/>
          </a:xfrm>
        </p:spPr>
        <p:txBody>
          <a:bodyPr/>
          <a:lstStyle/>
          <a:p>
            <a:r>
              <a:rPr lang="de-DE" dirty="0"/>
              <a:t>Impressum</a:t>
            </a:r>
          </a:p>
          <a:p>
            <a:r>
              <a:rPr lang="de-DE" b="0" dirty="0">
                <a:solidFill>
                  <a:schemeClr val="tx1"/>
                </a:solidFill>
              </a:rPr>
              <a:t>Verbraucherzentrale Bundesverband e.V.</a:t>
            </a:r>
          </a:p>
          <a:p>
            <a:r>
              <a:rPr lang="de-DE" b="0" dirty="0">
                <a:solidFill>
                  <a:schemeClr val="tx1"/>
                </a:solidFill>
              </a:rPr>
              <a:t>Rudi-Dutschke-Straße 17</a:t>
            </a:r>
          </a:p>
          <a:p>
            <a:r>
              <a:rPr lang="de-DE" b="0" dirty="0">
                <a:solidFill>
                  <a:schemeClr val="tx1"/>
                </a:solidFill>
              </a:rPr>
              <a:t>10969 Berlin</a:t>
            </a:r>
          </a:p>
          <a:p>
            <a:r>
              <a:rPr lang="de-DE" b="0" dirty="0">
                <a:solidFill>
                  <a:schemeClr val="tx1"/>
                </a:solidFill>
                <a:hlinkClick r:id="rId2"/>
              </a:rPr>
              <a:t>info@vzbv.de</a:t>
            </a:r>
            <a:endParaRPr lang="de-DE" b="0" dirty="0">
              <a:solidFill>
                <a:schemeClr val="tx1"/>
              </a:solidFill>
            </a:endParaRPr>
          </a:p>
          <a:p>
            <a:r>
              <a:rPr lang="de-DE" b="0" dirty="0">
                <a:solidFill>
                  <a:schemeClr val="tx1"/>
                </a:solidFill>
                <a:hlinkClick r:id="rId3"/>
              </a:rPr>
              <a:t>www.vzbv.de</a:t>
            </a:r>
            <a:r>
              <a:rPr lang="de-DE" dirty="0"/>
              <a:t>	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682313" y="4014792"/>
            <a:ext cx="6821176" cy="3084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500" dirty="0">
                <a:hlinkClick r:id="rId4"/>
              </a:rPr>
              <a:t>www.verbraucherchecker.de</a:t>
            </a:r>
            <a:br>
              <a:rPr lang="de-DE" sz="1500" dirty="0"/>
            </a:br>
            <a:r>
              <a:rPr lang="de-DE" sz="1500" dirty="0">
                <a:hlinkClick r:id="rId5"/>
              </a:rPr>
              <a:t>instagram.com/</a:t>
            </a:r>
            <a:r>
              <a:rPr lang="de-DE" sz="1500" dirty="0" err="1">
                <a:hlinkClick r:id="rId5"/>
              </a:rPr>
              <a:t>verbraucherzentrale.vzbv</a:t>
            </a:r>
            <a:r>
              <a:rPr lang="de-DE" sz="1500" dirty="0"/>
              <a:t> </a:t>
            </a:r>
          </a:p>
        </p:txBody>
      </p:sp>
      <p:pic>
        <p:nvPicPr>
          <p:cNvPr id="18" name="Bildplatzhalter 17" descr="Förderhinweis des Bundesministerium der Justiz und für Verbraucherschutz."/>
          <p:cNvPicPr>
            <a:picLocks noGrp="1" noChangeAspect="1"/>
          </p:cNvPicPr>
          <p:nvPr>
            <p:ph type="pic" sz="quarter" idx="2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" b="1000"/>
          <a:stretch>
            <a:fillRect/>
          </a:stretch>
        </p:blipFill>
        <p:spPr>
          <a:xfrm>
            <a:off x="9906000" y="4120000"/>
            <a:ext cx="1603688" cy="1603688"/>
          </a:xfrm>
        </p:spPr>
      </p:pic>
      <p:pic>
        <p:nvPicPr>
          <p:cNvPr id="19" name="Bildplatzhalter 18" descr="Signet des Bildungsprogramms Verbraucherchecker."/>
          <p:cNvPicPr>
            <a:picLocks noGrp="1" noChangeAspect="1"/>
          </p:cNvPicPr>
          <p:nvPr>
            <p:ph type="pic" sz="quarter" idx="2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2618"/>
          <a:stretch>
            <a:fillRect/>
          </a:stretch>
        </p:blipFill>
        <p:spPr>
          <a:xfrm>
            <a:off x="10038080" y="425450"/>
            <a:ext cx="1471608" cy="1471608"/>
          </a:xfrm>
        </p:spPr>
      </p:pic>
      <p:sp>
        <p:nvSpPr>
          <p:cNvPr id="3" name="Fußzeilenplatzhalt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de-DE" dirty="0"/>
              <a:t>Rollenspiel in Podcasts, Talk-Shows und Co. </a:t>
            </a:r>
          </a:p>
        </p:txBody>
      </p:sp>
      <p:sp>
        <p:nvSpPr>
          <p:cNvPr id="4" name="Foliennummernplatzhalt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fld id="{37193EB5-2FB1-4136-A25E-233A53750E2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1748485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 mit Ebenen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FF24586F-137B-401C-AC1F-76D8644D2671}" vid="{E7456CED-8682-4388-B8F9-60C43461FC0D}"/>
    </a:ext>
  </a:extLst>
</a:theme>
</file>

<file path=ppt/theme/theme2.xml><?xml version="1.0" encoding="utf-8"?>
<a:theme xmlns:a="http://schemas.openxmlformats.org/drawingml/2006/main" name="2_Inhalt mit Ebenen, Rot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FF24586F-137B-401C-AC1F-76D8644D2671}" vid="{6B331F5F-8210-4D86-B3C2-38E809A8850E}"/>
    </a:ext>
  </a:extLst>
</a:theme>
</file>

<file path=ppt/theme/theme3.xml><?xml version="1.0" encoding="utf-8"?>
<a:theme xmlns:a="http://schemas.openxmlformats.org/drawingml/2006/main" name="3_Inhalt_Aufzählung, Violett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FF24586F-137B-401C-AC1F-76D8644D2671}" vid="{6B331F5F-8210-4D86-B3C2-38E809A8850E}"/>
    </a:ext>
  </a:extLst>
</a:theme>
</file>

<file path=ppt/theme/theme4.xml><?xml version="1.0" encoding="utf-8"?>
<a:theme xmlns:a="http://schemas.openxmlformats.org/drawingml/2006/main" name="4_Inhalt mit Ebenen_U2, Rot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FF24586F-137B-401C-AC1F-76D8644D2671}" vid="{6B331F5F-8210-4D86-B3C2-38E809A8850E}"/>
    </a:ext>
  </a:extLst>
</a:theme>
</file>

<file path=ppt/theme/theme5.xml><?xml version="1.0" encoding="utf-8"?>
<a:theme xmlns:a="http://schemas.openxmlformats.org/drawingml/2006/main" name="Zusätzliche Folien">
  <a:themeElements>
    <a:clrScheme name="Verbraucherzentrale">
      <a:dk1>
        <a:srgbClr val="000000"/>
      </a:dk1>
      <a:lt1>
        <a:srgbClr val="FFFFFF"/>
      </a:lt1>
      <a:dk2>
        <a:srgbClr val="DC020E"/>
      </a:dk2>
      <a:lt2>
        <a:srgbClr val="ECECEC"/>
      </a:lt2>
      <a:accent1>
        <a:srgbClr val="DC020E"/>
      </a:accent1>
      <a:accent2>
        <a:srgbClr val="61328A"/>
      </a:accent2>
      <a:accent3>
        <a:srgbClr val="005C78"/>
      </a:accent3>
      <a:accent4>
        <a:srgbClr val="FFD128"/>
      </a:accent4>
      <a:accent5>
        <a:srgbClr val="AE0A14"/>
      </a:accent5>
      <a:accent6>
        <a:srgbClr val="575656"/>
      </a:accent6>
      <a:hlink>
        <a:srgbClr val="000000"/>
      </a:hlink>
      <a:folHlink>
        <a:srgbClr val="000000"/>
      </a:folHlink>
    </a:clrScheme>
    <a:fontScheme name="Verbraucherzentrale">
      <a:majorFont>
        <a:latin typeface="Aptos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FF24586F-137B-401C-AC1F-76D8644D2671}" vid="{069C3F95-4019-473B-9916-F8AFC8A4B296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Powerpoint_Projekte_16zu9_Dachmarke_VCH</Template>
  <TotalTime>0</TotalTime>
  <Words>836</Words>
  <Application>Microsoft Office PowerPoint</Application>
  <PresentationFormat>Breitbild</PresentationFormat>
  <Paragraphs>103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Aptos</vt:lpstr>
      <vt:lpstr>Aptos Bold</vt:lpstr>
      <vt:lpstr>Arial</vt:lpstr>
      <vt:lpstr>1_Titel mit Ebenen</vt:lpstr>
      <vt:lpstr>2_Inhalt mit Ebenen, Rot</vt:lpstr>
      <vt:lpstr>3_Inhalt_Aufzählung, Violett</vt:lpstr>
      <vt:lpstr>4_Inhalt mit Ebenen_U2, Rot</vt:lpstr>
      <vt:lpstr>Zusätzliche Folien</vt:lpstr>
      <vt:lpstr>Rollenspiel  in Podcasts, Talk-Shows und Co.</vt:lpstr>
      <vt:lpstr>Was ist das Ziel  des Rollenspiels?</vt:lpstr>
      <vt:lpstr>Vorbereitung: Schritt 1 </vt:lpstr>
      <vt:lpstr>Vorbereitung: Schritt 2</vt:lpstr>
      <vt:lpstr>Umsetzung</vt:lpstr>
      <vt:lpstr>Los geht‘s! Setze eure Rollenspiele um!</vt:lpstr>
      <vt:lpstr>Zeit für eure Präsentation!</vt:lpstr>
      <vt:lpstr>Bildnachweis</vt:lpstr>
      <vt:lpstr>www.verbraucherchecker.de instagram.com/verbraucherzentrale.vzbv </vt:lpstr>
      <vt:lpstr>Ihre Verbraucherzentrale</vt:lpstr>
    </vt:vector>
  </TitlesOfParts>
  <Company>Verbraucherzentrale Bundesverband e. 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Präsentation: Rollenspiel</dc:title>
  <dc:creator>Doerte.Adam-Gutsch@vzbv.de</dc:creator>
  <cp:lastModifiedBy>Schnieder, Lena (vzbv)</cp:lastModifiedBy>
  <cp:revision>130</cp:revision>
  <dcterms:created xsi:type="dcterms:W3CDTF">2025-07-22T09:47:03Z</dcterms:created>
  <dcterms:modified xsi:type="dcterms:W3CDTF">2026-04-24T08:47:05Z</dcterms:modified>
</cp:coreProperties>
</file>